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99" r:id="rId2"/>
    <p:sldId id="298" r:id="rId3"/>
    <p:sldId id="286" r:id="rId4"/>
    <p:sldId id="287" r:id="rId5"/>
    <p:sldId id="292" r:id="rId6"/>
    <p:sldId id="297" r:id="rId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E2A7"/>
    <a:srgbClr val="FF99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110" d="100"/>
          <a:sy n="110" d="100"/>
        </p:scale>
        <p:origin x="-4458"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17/08/2022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349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869976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98790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49433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25E3C-619D-4156-96E4-660EF6E72B4F}" type="datetimeFigureOut">
              <a:rPr lang="en-GB" smtClean="0"/>
              <a:t>17/08/2022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3103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25E3C-619D-4156-96E4-660EF6E72B4F}"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365286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25E3C-619D-4156-96E4-660EF6E72B4F}" type="datetimeFigureOut">
              <a:rPr lang="en-GB" smtClean="0"/>
              <a:t>17/08/2022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14051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25E3C-619D-4156-96E4-660EF6E72B4F}" type="datetimeFigureOut">
              <a:rPr lang="en-GB" smtClean="0"/>
              <a:t>17/08/2022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41124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25E3C-619D-4156-96E4-660EF6E72B4F}" type="datetimeFigureOut">
              <a:rPr lang="en-GB" smtClean="0"/>
              <a:t>17/08/2022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164808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DC325E3C-619D-4156-96E4-660EF6E72B4F}" type="datetimeFigureOut">
              <a:rPr lang="en-GB" smtClean="0"/>
              <a:t>17/08/2022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233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DC325E3C-619D-4156-96E4-660EF6E72B4F}" type="datetimeFigureOut">
              <a:rPr lang="en-GB" smtClean="0"/>
              <a:t>17/08/2022</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7F9E39D1-6041-4C32-8241-75731C77577D}" type="slidenum">
              <a:rPr lang="en-GB" smtClean="0"/>
              <a:t>‹#›</a:t>
            </a:fld>
            <a:endParaRPr lang="en-GB"/>
          </a:p>
        </p:txBody>
      </p:sp>
    </p:spTree>
    <p:extLst>
      <p:ext uri="{BB962C8B-B14F-4D97-AF65-F5344CB8AC3E}">
        <p14:creationId xmlns:p14="http://schemas.microsoft.com/office/powerpoint/2010/main" val="2083030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C325E3C-619D-4156-96E4-660EF6E72B4F}" type="datetimeFigureOut">
              <a:rPr lang="en-GB" smtClean="0"/>
              <a:t>17/08/2022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F9E39D1-6041-4C32-8241-75731C77577D}" type="slidenum">
              <a:rPr lang="en-GB" smtClean="0"/>
              <a:t>‹#›</a:t>
            </a:fld>
            <a:endParaRPr lang="en-GB"/>
          </a:p>
        </p:txBody>
      </p:sp>
    </p:spTree>
    <p:extLst>
      <p:ext uri="{BB962C8B-B14F-4D97-AF65-F5344CB8AC3E}">
        <p14:creationId xmlns:p14="http://schemas.microsoft.com/office/powerpoint/2010/main" val="146806871"/>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www.keystagehistory.co.uk/keystage-2/just-how-great-was-alfred-can-we-beat-the-bbc-website/" TargetMode="External"/><Relationship Id="rId13" Type="http://schemas.openxmlformats.org/officeDocument/2006/relationships/hyperlink" Target="https://www.history.org.uk/primary/resource/3866" TargetMode="External"/><Relationship Id="rId3" Type="http://schemas.openxmlformats.org/officeDocument/2006/relationships/hyperlink" Target="https://www.keystagehistory.co.uk/keystage-2/literally-bells-and-whistles-testing-a-simple-hypothesis-about-where-the-early-anglo-saxons-lived-and-how-we-know-2/" TargetMode="External"/><Relationship Id="rId7" Type="http://schemas.openxmlformats.org/officeDocument/2006/relationships/hyperlink" Target="https://www.keystagehistory.co.uk/keystage-2/outstanding-lessons-keystage-2/anglo-saxon-britain/the-mystery-of-the-empty-saxon-grave-2-2/" TargetMode="External"/><Relationship Id="rId12" Type="http://schemas.openxmlformats.org/officeDocument/2006/relationships/hyperlink" Target="https://www.twinkl.co.uk/homework-help/history-homework-help/anglo-saxons-facts-for-kids/top-10-anglo-saxons-facts-for-kids" TargetMode="External"/><Relationship Id="rId2" Type="http://schemas.openxmlformats.org/officeDocument/2006/relationships/hyperlink" Target="https://www.keystagehistory.co.uk/keystage-2/smart-task-key-stage-2-push-or-pull-what-were-the-real-reasons-why-the-saxons-invaded-2/" TargetMode="External"/><Relationship Id="rId16" Type="http://schemas.openxmlformats.org/officeDocument/2006/relationships/hyperlink" Target="https://coundon-coventry.org.uk/wp-content/uploads/VikingChildren.pdf" TargetMode="External"/><Relationship Id="rId1" Type="http://schemas.openxmlformats.org/officeDocument/2006/relationships/slideLayout" Target="../slideLayouts/slideLayout2.xml"/><Relationship Id="rId6" Type="http://schemas.openxmlformats.org/officeDocument/2006/relationships/hyperlink" Target="https://www.ks2history.com/anglo-saxons-books" TargetMode="External"/><Relationship Id="rId11" Type="http://schemas.openxmlformats.org/officeDocument/2006/relationships/hyperlink" Target="https://www.twinkl.co.uk/homework-help/history-homework-help/vikings-facts-for-kids/top-10-vikings-facts-for-kids" TargetMode="External"/><Relationship Id="rId5" Type="http://schemas.openxmlformats.org/officeDocument/2006/relationships/hyperlink" Target="https://www.booksfortopics.com/vikings" TargetMode="External"/><Relationship Id="rId15" Type="http://schemas.openxmlformats.org/officeDocument/2006/relationships/hyperlink" Target="https://www.keystagehistory.co.uk/ks2/teaching-primary-history-anglo-saxons-vikings-for-key-stage-2/" TargetMode="External"/><Relationship Id="rId10" Type="http://schemas.openxmlformats.org/officeDocument/2006/relationships/hyperlink" Target="https://www.keystagehistory.co.uk/keystage-2/just-how-dark-were-the-dark-ages-really-kq7/" TargetMode="External"/><Relationship Id="rId4" Type="http://schemas.openxmlformats.org/officeDocument/2006/relationships/hyperlink" Target="https://www.booksfortopics.com/anglo-saxons" TargetMode="External"/><Relationship Id="rId9" Type="http://schemas.openxmlformats.org/officeDocument/2006/relationships/hyperlink" Target="https://www.keystagehistory.co.uk/keystage-2/how-effective-was-anglo-saxon-justice-what-should-we-do-with-edgar-2/" TargetMode="External"/><Relationship Id="rId14" Type="http://schemas.openxmlformats.org/officeDocument/2006/relationships/hyperlink" Target="https://kids.britannica.com/students/article/Vikings/27760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614C-3EC8-49BD-9A4B-BE4BD201A552}"/>
              </a:ext>
            </a:extLst>
          </p:cNvPr>
          <p:cNvPicPr>
            <a:picLocks noChangeAspect="1"/>
          </p:cNvPicPr>
          <p:nvPr/>
        </p:nvPicPr>
        <p:blipFill>
          <a:blip r:embed="rId2"/>
          <a:stretch>
            <a:fillRect/>
          </a:stretch>
        </p:blipFill>
        <p:spPr>
          <a:xfrm>
            <a:off x="478385" y="315120"/>
            <a:ext cx="10877594" cy="4349048"/>
          </a:xfrm>
          <a:prstGeom prst="rect">
            <a:avLst/>
          </a:prstGeom>
        </p:spPr>
      </p:pic>
      <p:sp>
        <p:nvSpPr>
          <p:cNvPr id="7" name="Rectangle 6">
            <a:extLst>
              <a:ext uri="{FF2B5EF4-FFF2-40B4-BE49-F238E27FC236}">
                <a16:creationId xmlns:a16="http://schemas.microsoft.com/office/drawing/2014/main" id="{CA2D9E9C-9B4B-40EA-A3A2-67F9106ACAF2}"/>
              </a:ext>
            </a:extLst>
          </p:cNvPr>
          <p:cNvSpPr/>
          <p:nvPr/>
        </p:nvSpPr>
        <p:spPr>
          <a:xfrm>
            <a:off x="478385" y="4876800"/>
            <a:ext cx="10877594" cy="183614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100" b="1" i="0" dirty="0">
                <a:solidFill>
                  <a:srgbClr val="000000"/>
                </a:solidFill>
                <a:effectLst/>
                <a:latin typeface="Verdana" panose="020B0604030504040204" pitchFamily="34" charset="0"/>
              </a:rPr>
              <a:t>Essential Characteristics</a:t>
            </a:r>
          </a:p>
          <a:p>
            <a:pPr algn="l"/>
            <a:r>
              <a:rPr lang="en-GB" sz="1000" b="0" i="0" dirty="0">
                <a:solidFill>
                  <a:srgbClr val="000000"/>
                </a:solidFill>
                <a:effectLst/>
                <a:latin typeface="Verdana" panose="020B0604030504040204" pitchFamily="34" charset="0"/>
              </a:rPr>
              <a:t>• An excellent knowledge and understanding of people, events, and contexts from a range of historical periods and of historical concepts and processes.</a:t>
            </a:r>
          </a:p>
          <a:p>
            <a:pPr algn="l"/>
            <a:r>
              <a:rPr lang="en-GB" sz="1000" b="0" i="0" dirty="0">
                <a:solidFill>
                  <a:srgbClr val="000000"/>
                </a:solidFill>
                <a:effectLst/>
                <a:latin typeface="Verdana" panose="020B0604030504040204" pitchFamily="34" charset="0"/>
              </a:rPr>
              <a:t>• The ability to think critically about history and communicate ideas very confidently in styles appropriate to a range of audiences.</a:t>
            </a:r>
          </a:p>
          <a:p>
            <a:pPr algn="l"/>
            <a:r>
              <a:rPr lang="en-GB" sz="1000" b="0" i="0" dirty="0">
                <a:solidFill>
                  <a:srgbClr val="000000"/>
                </a:solidFill>
                <a:effectLst/>
                <a:latin typeface="Verdana" panose="020B0604030504040204" pitchFamily="34" charset="0"/>
              </a:rPr>
              <a:t>• The ability to consistently support, evaluate and challenge their own and others’ views using detailed, appropriate and accurate historical evidence derived from a </a:t>
            </a:r>
          </a:p>
          <a:p>
            <a:pPr algn="l"/>
            <a:r>
              <a:rPr lang="en-GB" sz="1000" b="0" i="0" dirty="0">
                <a:solidFill>
                  <a:srgbClr val="000000"/>
                </a:solidFill>
                <a:effectLst/>
                <a:latin typeface="Verdana" panose="020B0604030504040204" pitchFamily="34" charset="0"/>
              </a:rPr>
              <a:t>range of sources.</a:t>
            </a:r>
          </a:p>
          <a:p>
            <a:pPr algn="l"/>
            <a:r>
              <a:rPr lang="en-GB" sz="1000" b="0" i="0" dirty="0">
                <a:solidFill>
                  <a:srgbClr val="000000"/>
                </a:solidFill>
                <a:effectLst/>
                <a:latin typeface="Verdana" panose="020B0604030504040204" pitchFamily="34" charset="0"/>
              </a:rPr>
              <a:t>• The ability to think, reflect, debate, discuss and evaluate the past, formulating and refining questions and lines of enquiry. </a:t>
            </a:r>
          </a:p>
          <a:p>
            <a:pPr algn="l"/>
            <a:r>
              <a:rPr lang="en-GB" sz="1000" b="0" i="0" dirty="0">
                <a:solidFill>
                  <a:srgbClr val="000000"/>
                </a:solidFill>
                <a:effectLst/>
                <a:latin typeface="Verdana" panose="020B0604030504040204" pitchFamily="34" charset="0"/>
              </a:rPr>
              <a:t>• A passion for history and an enthusiastic engagement in learning, which develops their sense of curiosity about the past and their understanding of how and why </a:t>
            </a:r>
          </a:p>
          <a:p>
            <a:pPr algn="l"/>
            <a:r>
              <a:rPr lang="en-GB" sz="1000" b="0" i="0" dirty="0">
                <a:solidFill>
                  <a:srgbClr val="000000"/>
                </a:solidFill>
                <a:effectLst/>
                <a:latin typeface="Verdana" panose="020B0604030504040204" pitchFamily="34" charset="0"/>
              </a:rPr>
              <a:t>people interpret the past in different ways. </a:t>
            </a:r>
          </a:p>
          <a:p>
            <a:pPr algn="l"/>
            <a:r>
              <a:rPr lang="en-GB" sz="1000" b="0" i="0" dirty="0">
                <a:solidFill>
                  <a:srgbClr val="000000"/>
                </a:solidFill>
                <a:effectLst/>
                <a:latin typeface="Verdana" panose="020B0604030504040204" pitchFamily="34" charset="0"/>
              </a:rPr>
              <a:t>• A respect for historical evidence and the ability to make robust and critical use of it to support their explanations and judgments.</a:t>
            </a:r>
          </a:p>
          <a:p>
            <a:pPr algn="l"/>
            <a:r>
              <a:rPr lang="en-GB" sz="1000" b="0" i="0" dirty="0">
                <a:solidFill>
                  <a:srgbClr val="000000"/>
                </a:solidFill>
                <a:effectLst/>
                <a:latin typeface="Verdana" panose="020B0604030504040204" pitchFamily="34" charset="0"/>
              </a:rPr>
              <a:t>• A desire to embrace challenging activities, including opportunities to undertake high-quality research across a range of history topics.</a:t>
            </a:r>
          </a:p>
        </p:txBody>
      </p:sp>
    </p:spTree>
    <p:extLst>
      <p:ext uri="{BB962C8B-B14F-4D97-AF65-F5344CB8AC3E}">
        <p14:creationId xmlns:p14="http://schemas.microsoft.com/office/powerpoint/2010/main" val="2351689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F4F3828-DD81-4E18-9A02-1E6D23E7B476}"/>
              </a:ext>
            </a:extLst>
          </p:cNvPr>
          <p:cNvPicPr>
            <a:picLocks noChangeAspect="1"/>
          </p:cNvPicPr>
          <p:nvPr/>
        </p:nvPicPr>
        <p:blipFill>
          <a:blip r:embed="rId2"/>
          <a:stretch>
            <a:fillRect/>
          </a:stretch>
        </p:blipFill>
        <p:spPr>
          <a:xfrm>
            <a:off x="538162" y="171450"/>
            <a:ext cx="11115675" cy="6515100"/>
          </a:xfrm>
          <a:prstGeom prst="rect">
            <a:avLst/>
          </a:prstGeom>
        </p:spPr>
      </p:pic>
    </p:spTree>
    <p:extLst>
      <p:ext uri="{BB962C8B-B14F-4D97-AF65-F5344CB8AC3E}">
        <p14:creationId xmlns:p14="http://schemas.microsoft.com/office/powerpoint/2010/main" val="594083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59" name="Flowchart: Data 1058">
            <a:extLst>
              <a:ext uri="{FF2B5EF4-FFF2-40B4-BE49-F238E27FC236}">
                <a16:creationId xmlns:a16="http://schemas.microsoft.com/office/drawing/2014/main" id="{146869F5-0BE1-4C08-A692-1AAC38A2E322}"/>
              </a:ext>
            </a:extLst>
          </p:cNvPr>
          <p:cNvSpPr/>
          <p:nvPr/>
        </p:nvSpPr>
        <p:spPr>
          <a:xfrm>
            <a:off x="86823" y="77910"/>
            <a:ext cx="978465" cy="371475"/>
          </a:xfrm>
          <a:prstGeom prst="flowChartInputOutpu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KS2</a:t>
            </a:r>
          </a:p>
        </p:txBody>
      </p:sp>
      <p:sp>
        <p:nvSpPr>
          <p:cNvPr id="5" name="Double Wave 4">
            <a:extLst>
              <a:ext uri="{FF2B5EF4-FFF2-40B4-BE49-F238E27FC236}">
                <a16:creationId xmlns:a16="http://schemas.microsoft.com/office/drawing/2014/main" id="{CB7776D5-5BE1-4EE9-8735-43DD37F15529}"/>
              </a:ext>
            </a:extLst>
          </p:cNvPr>
          <p:cNvSpPr/>
          <p:nvPr/>
        </p:nvSpPr>
        <p:spPr>
          <a:xfrm rot="20259333">
            <a:off x="84367" y="385441"/>
            <a:ext cx="1373738" cy="774697"/>
          </a:xfrm>
          <a:prstGeom prst="doubleWave">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latin typeface="Verdana" panose="020B0604030504040204" pitchFamily="34" charset="0"/>
                <a:ea typeface="Verdana" panose="020B0604030504040204" pitchFamily="34" charset="0"/>
              </a:rPr>
              <a:t>History</a:t>
            </a:r>
          </a:p>
          <a:p>
            <a:pPr algn="ctr"/>
            <a:r>
              <a:rPr lang="en-GB" sz="1100" dirty="0">
                <a:latin typeface="Verdana" panose="020B0604030504040204" pitchFamily="34" charset="0"/>
                <a:ea typeface="Verdana" panose="020B0604030504040204" pitchFamily="34" charset="0"/>
              </a:rPr>
              <a:t>At Ashurst Wood </a:t>
            </a:r>
          </a:p>
        </p:txBody>
      </p:sp>
      <p:grpSp>
        <p:nvGrpSpPr>
          <p:cNvPr id="1057" name="Group 1056">
            <a:extLst>
              <a:ext uri="{FF2B5EF4-FFF2-40B4-BE49-F238E27FC236}">
                <a16:creationId xmlns:a16="http://schemas.microsoft.com/office/drawing/2014/main" id="{35CEEFDD-33AC-4311-8A4C-EF26742D52DA}"/>
              </a:ext>
            </a:extLst>
          </p:cNvPr>
          <p:cNvGrpSpPr/>
          <p:nvPr/>
        </p:nvGrpSpPr>
        <p:grpSpPr>
          <a:xfrm rot="15131419">
            <a:off x="97859" y="1105967"/>
            <a:ext cx="675640" cy="1031847"/>
            <a:chOff x="5029835" y="2934631"/>
            <a:chExt cx="1151891" cy="1654328"/>
          </a:xfrm>
          <a:solidFill>
            <a:schemeClr val="accent4">
              <a:lumMod val="50000"/>
            </a:schemeClr>
          </a:solidFill>
        </p:grpSpPr>
        <p:grpSp>
          <p:nvGrpSpPr>
            <p:cNvPr id="1056" name="Group 1055">
              <a:extLst>
                <a:ext uri="{FF2B5EF4-FFF2-40B4-BE49-F238E27FC236}">
                  <a16:creationId xmlns:a16="http://schemas.microsoft.com/office/drawing/2014/main" id="{08DBAA54-BD8F-4E60-AE2E-66F43C2CF949}"/>
                </a:ext>
              </a:extLst>
            </p:cNvPr>
            <p:cNvGrpSpPr/>
            <p:nvPr/>
          </p:nvGrpSpPr>
          <p:grpSpPr>
            <a:xfrm rot="20388125" flipH="1">
              <a:off x="5029835" y="2934631"/>
              <a:ext cx="514350" cy="1247967"/>
              <a:chOff x="4924425" y="3143250"/>
              <a:chExt cx="684291" cy="1409892"/>
            </a:xfrm>
            <a:grpFill/>
          </p:grpSpPr>
          <p:grpSp>
            <p:nvGrpSpPr>
              <p:cNvPr id="1054" name="Group 1053">
                <a:extLst>
                  <a:ext uri="{FF2B5EF4-FFF2-40B4-BE49-F238E27FC236}">
                    <a16:creationId xmlns:a16="http://schemas.microsoft.com/office/drawing/2014/main" id="{95FD857F-0865-4E25-81D0-8ED60F57E027}"/>
                  </a:ext>
                </a:extLst>
              </p:cNvPr>
              <p:cNvGrpSpPr/>
              <p:nvPr/>
            </p:nvGrpSpPr>
            <p:grpSpPr>
              <a:xfrm>
                <a:off x="4924425" y="3143250"/>
                <a:ext cx="666940" cy="747127"/>
                <a:chOff x="4924425" y="3143250"/>
                <a:chExt cx="666940" cy="747127"/>
              </a:xfrm>
              <a:grpFill/>
            </p:grpSpPr>
            <p:sp>
              <p:nvSpPr>
                <p:cNvPr id="8" name="Freeform: Shape 7">
                  <a:extLst>
                    <a:ext uri="{FF2B5EF4-FFF2-40B4-BE49-F238E27FC236}">
                      <a16:creationId xmlns:a16="http://schemas.microsoft.com/office/drawing/2014/main" id="{703C915D-3138-4667-B6A9-B98EE31D3963}"/>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02BD7713-EF15-41C7-B21C-A87C02D86FE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FCD33FE-96CA-409B-A9A2-BCC5FA96EEF9}"/>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2038F9FC-704D-4843-956D-B926DCAAFCBD}"/>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5E0A1268-0B4A-41F0-AD99-46F4207AEF15}"/>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B6BEAE46-A070-4CE7-9A88-148342A5C8ED}"/>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DF01441A-FD28-48BD-B6CF-D3FF49D9EB54}"/>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F93CE12C-B9A9-4599-BAF3-94A82ACF1F4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1FB826BF-C976-47C9-9D2C-E3BD80C227ED}"/>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BCE43BE9-7684-4F37-8552-B8F8065B63EB}"/>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C8DFCB37-E52B-480B-8E04-E84826F9FD24}"/>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BB97F9F-F84D-43F3-8142-E4AC1F36F2AE}"/>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3CD64401-C6DE-4651-B1FB-A80645A3AB9C}"/>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FFB7CC9D-17C5-4985-A032-167F115920C6}"/>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431C59C-EF4E-4F41-B795-C3580D31D986}"/>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7B747E8F-F060-443C-9BDD-8BEFED518393}"/>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10D030A6-D4DB-4491-B9BA-86FB33B18C83}"/>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6733ACF9-3918-47BA-9085-929FA0B39249}"/>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B4E34E86-7898-4A52-94F3-23264924801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reeform: Shape 1023">
                  <a:extLst>
                    <a:ext uri="{FF2B5EF4-FFF2-40B4-BE49-F238E27FC236}">
                      <a16:creationId xmlns:a16="http://schemas.microsoft.com/office/drawing/2014/main" id="{A18B536C-DC29-4C0F-B886-12711141748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reeform: Shape 1024">
                  <a:extLst>
                    <a:ext uri="{FF2B5EF4-FFF2-40B4-BE49-F238E27FC236}">
                      <a16:creationId xmlns:a16="http://schemas.microsoft.com/office/drawing/2014/main" id="{889662AB-5D7C-47FE-A7C6-FC75AEDF66DD}"/>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F47D528A-F755-4EDE-B05C-AF661FEB37E0}"/>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reeform: Shape 1028">
                  <a:extLst>
                    <a:ext uri="{FF2B5EF4-FFF2-40B4-BE49-F238E27FC236}">
                      <a16:creationId xmlns:a16="http://schemas.microsoft.com/office/drawing/2014/main" id="{D69B1865-3353-410D-BB6E-0A164E4B9ACE}"/>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reeform: Shape 1030">
                  <a:extLst>
                    <a:ext uri="{FF2B5EF4-FFF2-40B4-BE49-F238E27FC236}">
                      <a16:creationId xmlns:a16="http://schemas.microsoft.com/office/drawing/2014/main" id="{360FA902-11DF-41B8-8657-73F6A2459039}"/>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reeform: Shape 1031">
                  <a:extLst>
                    <a:ext uri="{FF2B5EF4-FFF2-40B4-BE49-F238E27FC236}">
                      <a16:creationId xmlns:a16="http://schemas.microsoft.com/office/drawing/2014/main" id="{E8D0AAA4-B255-4D38-956C-76FC38CC25B0}"/>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reeform: Shape 1032">
                  <a:extLst>
                    <a:ext uri="{FF2B5EF4-FFF2-40B4-BE49-F238E27FC236}">
                      <a16:creationId xmlns:a16="http://schemas.microsoft.com/office/drawing/2014/main" id="{1C274734-00C2-425F-A4ED-D05D981F3422}"/>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reeform: Shape 1033">
                  <a:extLst>
                    <a:ext uri="{FF2B5EF4-FFF2-40B4-BE49-F238E27FC236}">
                      <a16:creationId xmlns:a16="http://schemas.microsoft.com/office/drawing/2014/main" id="{6EE254D7-45B7-421D-BFC6-56C2E1984148}"/>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reeform: Shape 1034">
                  <a:extLst>
                    <a:ext uri="{FF2B5EF4-FFF2-40B4-BE49-F238E27FC236}">
                      <a16:creationId xmlns:a16="http://schemas.microsoft.com/office/drawing/2014/main" id="{04108545-5619-4D94-8859-6F0BE9E535D9}"/>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reeform: Shape 1035">
                  <a:extLst>
                    <a:ext uri="{FF2B5EF4-FFF2-40B4-BE49-F238E27FC236}">
                      <a16:creationId xmlns:a16="http://schemas.microsoft.com/office/drawing/2014/main" id="{9844B651-6499-46C8-B93E-956FADC33BF9}"/>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reeform: Shape 1036">
                  <a:extLst>
                    <a:ext uri="{FF2B5EF4-FFF2-40B4-BE49-F238E27FC236}">
                      <a16:creationId xmlns:a16="http://schemas.microsoft.com/office/drawing/2014/main" id="{434C9853-B95E-406A-B4A5-A9EA3726F4E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5" name="Group 1054">
                <a:extLst>
                  <a:ext uri="{FF2B5EF4-FFF2-40B4-BE49-F238E27FC236}">
                    <a16:creationId xmlns:a16="http://schemas.microsoft.com/office/drawing/2014/main" id="{88FB8584-2B1D-492D-988A-3412CD73E41D}"/>
                  </a:ext>
                </a:extLst>
              </p:cNvPr>
              <p:cNvGrpSpPr/>
              <p:nvPr/>
            </p:nvGrpSpPr>
            <p:grpSpPr>
              <a:xfrm>
                <a:off x="5167050" y="4125304"/>
                <a:ext cx="441666" cy="427838"/>
                <a:chOff x="5178085" y="4182454"/>
                <a:chExt cx="441666" cy="427838"/>
              </a:xfrm>
              <a:grpFill/>
            </p:grpSpPr>
            <p:sp>
              <p:nvSpPr>
                <p:cNvPr id="1038" name="Freeform: Shape 1037">
                  <a:extLst>
                    <a:ext uri="{FF2B5EF4-FFF2-40B4-BE49-F238E27FC236}">
                      <a16:creationId xmlns:a16="http://schemas.microsoft.com/office/drawing/2014/main" id="{8FFBC0A2-9610-49F0-BA52-591AF31B45FD}"/>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reeform: Shape 1038">
                  <a:extLst>
                    <a:ext uri="{FF2B5EF4-FFF2-40B4-BE49-F238E27FC236}">
                      <a16:creationId xmlns:a16="http://schemas.microsoft.com/office/drawing/2014/main" id="{FB6E289A-D967-4E47-93A2-D34C84DD7CFE}"/>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reeform: Shape 1039">
                  <a:extLst>
                    <a:ext uri="{FF2B5EF4-FFF2-40B4-BE49-F238E27FC236}">
                      <a16:creationId xmlns:a16="http://schemas.microsoft.com/office/drawing/2014/main" id="{097F3BAC-C527-4A74-B467-D50AEE00A5B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reeform: Shape 1040">
                  <a:extLst>
                    <a:ext uri="{FF2B5EF4-FFF2-40B4-BE49-F238E27FC236}">
                      <a16:creationId xmlns:a16="http://schemas.microsoft.com/office/drawing/2014/main" id="{997FAD32-B9CA-405A-BA8F-2B0EC26B559D}"/>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reeform: Shape 1041">
                  <a:extLst>
                    <a:ext uri="{FF2B5EF4-FFF2-40B4-BE49-F238E27FC236}">
                      <a16:creationId xmlns:a16="http://schemas.microsoft.com/office/drawing/2014/main" id="{1C408178-07A2-480C-B478-2F215105C5E3}"/>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reeform: Shape 1042">
                  <a:extLst>
                    <a:ext uri="{FF2B5EF4-FFF2-40B4-BE49-F238E27FC236}">
                      <a16:creationId xmlns:a16="http://schemas.microsoft.com/office/drawing/2014/main" id="{7B751416-5190-4807-8B81-5BFAD371BDD0}"/>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reeform: Shape 1043">
                  <a:extLst>
                    <a:ext uri="{FF2B5EF4-FFF2-40B4-BE49-F238E27FC236}">
                      <a16:creationId xmlns:a16="http://schemas.microsoft.com/office/drawing/2014/main" id="{9B4DB510-AAB9-4355-9DAB-BC20BD018F65}"/>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reeform: Shape 1044">
                  <a:extLst>
                    <a:ext uri="{FF2B5EF4-FFF2-40B4-BE49-F238E27FC236}">
                      <a16:creationId xmlns:a16="http://schemas.microsoft.com/office/drawing/2014/main" id="{E88C171C-A732-49DA-B373-284B64FE4AEA}"/>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reeform: Shape 1045">
                  <a:extLst>
                    <a:ext uri="{FF2B5EF4-FFF2-40B4-BE49-F238E27FC236}">
                      <a16:creationId xmlns:a16="http://schemas.microsoft.com/office/drawing/2014/main" id="{2B1A43F2-053F-4AD7-BD37-94EE1D6F877C}"/>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reeform: Shape 1046">
                  <a:extLst>
                    <a:ext uri="{FF2B5EF4-FFF2-40B4-BE49-F238E27FC236}">
                      <a16:creationId xmlns:a16="http://schemas.microsoft.com/office/drawing/2014/main" id="{A3525B02-3E8E-4372-B0A4-7826BB52F3DD}"/>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reeform: Shape 1047">
                  <a:extLst>
                    <a:ext uri="{FF2B5EF4-FFF2-40B4-BE49-F238E27FC236}">
                      <a16:creationId xmlns:a16="http://schemas.microsoft.com/office/drawing/2014/main" id="{3BCDA8DF-5023-4950-8387-DE9FE628B898}"/>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reeform: Shape 1048">
                  <a:extLst>
                    <a:ext uri="{FF2B5EF4-FFF2-40B4-BE49-F238E27FC236}">
                      <a16:creationId xmlns:a16="http://schemas.microsoft.com/office/drawing/2014/main" id="{4C2E14C9-A194-4123-B2E6-864FFDBA9EFB}"/>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reeform: Shape 1049">
                  <a:extLst>
                    <a:ext uri="{FF2B5EF4-FFF2-40B4-BE49-F238E27FC236}">
                      <a16:creationId xmlns:a16="http://schemas.microsoft.com/office/drawing/2014/main" id="{125CDDE4-B15B-4224-ABC5-F617020191B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reeform: Shape 1050">
                  <a:extLst>
                    <a:ext uri="{FF2B5EF4-FFF2-40B4-BE49-F238E27FC236}">
                      <a16:creationId xmlns:a16="http://schemas.microsoft.com/office/drawing/2014/main" id="{9EDA5BEE-7A3D-44A9-A7AC-66E75F165995}"/>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reeform: Shape 1051">
                  <a:extLst>
                    <a:ext uri="{FF2B5EF4-FFF2-40B4-BE49-F238E27FC236}">
                      <a16:creationId xmlns:a16="http://schemas.microsoft.com/office/drawing/2014/main" id="{25A402B6-6090-4140-A648-EAA91AF8C55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65" name="Group 64">
              <a:extLst>
                <a:ext uri="{FF2B5EF4-FFF2-40B4-BE49-F238E27FC236}">
                  <a16:creationId xmlns:a16="http://schemas.microsoft.com/office/drawing/2014/main" id="{74BC67B0-9EF9-4575-B64A-F00C2DC007A2}"/>
                </a:ext>
              </a:extLst>
            </p:cNvPr>
            <p:cNvGrpSpPr/>
            <p:nvPr/>
          </p:nvGrpSpPr>
          <p:grpSpPr>
            <a:xfrm>
              <a:off x="5667376" y="3340992"/>
              <a:ext cx="514350" cy="1247967"/>
              <a:chOff x="4924425" y="3143250"/>
              <a:chExt cx="684291" cy="1409892"/>
            </a:xfrm>
            <a:grpFill/>
          </p:grpSpPr>
          <p:grpSp>
            <p:nvGrpSpPr>
              <p:cNvPr id="66" name="Group 65">
                <a:extLst>
                  <a:ext uri="{FF2B5EF4-FFF2-40B4-BE49-F238E27FC236}">
                    <a16:creationId xmlns:a16="http://schemas.microsoft.com/office/drawing/2014/main" id="{B9431359-033A-4B5D-805C-0AB5363A67FD}"/>
                  </a:ext>
                </a:extLst>
              </p:cNvPr>
              <p:cNvGrpSpPr/>
              <p:nvPr/>
            </p:nvGrpSpPr>
            <p:grpSpPr>
              <a:xfrm>
                <a:off x="4924425" y="3143250"/>
                <a:ext cx="666940" cy="747127"/>
                <a:chOff x="4924425" y="3143250"/>
                <a:chExt cx="666940" cy="747127"/>
              </a:xfrm>
              <a:grpFill/>
            </p:grpSpPr>
            <p:sp>
              <p:nvSpPr>
                <p:cNvPr id="83" name="Freeform: Shape 82">
                  <a:extLst>
                    <a:ext uri="{FF2B5EF4-FFF2-40B4-BE49-F238E27FC236}">
                      <a16:creationId xmlns:a16="http://schemas.microsoft.com/office/drawing/2014/main" id="{9BB55400-F9FD-460A-B2DD-5AE52CAA1D6A}"/>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7091E92C-6056-495D-8304-8FE92D6AEFC0}"/>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Freeform: Shape 84">
                  <a:extLst>
                    <a:ext uri="{FF2B5EF4-FFF2-40B4-BE49-F238E27FC236}">
                      <a16:creationId xmlns:a16="http://schemas.microsoft.com/office/drawing/2014/main" id="{E40ABC74-E518-4E5C-ABAB-5C4DD0CE8877}"/>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Shape 85">
                  <a:extLst>
                    <a:ext uri="{FF2B5EF4-FFF2-40B4-BE49-F238E27FC236}">
                      <a16:creationId xmlns:a16="http://schemas.microsoft.com/office/drawing/2014/main" id="{15607DFA-1F87-4C81-B5FD-1A10578E252F}"/>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Freeform: Shape 86">
                  <a:extLst>
                    <a:ext uri="{FF2B5EF4-FFF2-40B4-BE49-F238E27FC236}">
                      <a16:creationId xmlns:a16="http://schemas.microsoft.com/office/drawing/2014/main" id="{6FCD79AA-65F9-4015-83ED-160D06581726}"/>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Freeform: Shape 87">
                  <a:extLst>
                    <a:ext uri="{FF2B5EF4-FFF2-40B4-BE49-F238E27FC236}">
                      <a16:creationId xmlns:a16="http://schemas.microsoft.com/office/drawing/2014/main" id="{70A14EB8-C5A7-460C-A6B3-BEDE9FAC8095}"/>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Freeform: Shape 88">
                  <a:extLst>
                    <a:ext uri="{FF2B5EF4-FFF2-40B4-BE49-F238E27FC236}">
                      <a16:creationId xmlns:a16="http://schemas.microsoft.com/office/drawing/2014/main" id="{B13549AE-6868-4F0E-AE89-CF890A7D0BA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Shape 89">
                  <a:extLst>
                    <a:ext uri="{FF2B5EF4-FFF2-40B4-BE49-F238E27FC236}">
                      <a16:creationId xmlns:a16="http://schemas.microsoft.com/office/drawing/2014/main" id="{B35454C9-8842-451B-8999-FE094134B6FD}"/>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Freeform: Shape 90">
                  <a:extLst>
                    <a:ext uri="{FF2B5EF4-FFF2-40B4-BE49-F238E27FC236}">
                      <a16:creationId xmlns:a16="http://schemas.microsoft.com/office/drawing/2014/main" id="{57DB6465-A66A-4A6B-8021-07F665A7626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76CF479D-426B-4986-9FEB-BDDF1981BB16}"/>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reeform: Shape 92">
                  <a:extLst>
                    <a:ext uri="{FF2B5EF4-FFF2-40B4-BE49-F238E27FC236}">
                      <a16:creationId xmlns:a16="http://schemas.microsoft.com/office/drawing/2014/main" id="{954AEF54-44F7-4E67-BE33-BD718CBE172F}"/>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71B464C7-1F65-4CF3-B1DA-E72B3E7B58AC}"/>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69EFF6F6-085E-4016-8A0E-E89FA2472097}"/>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A2562EA3-EBD9-4A7A-8779-004F11A61642}"/>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8EE28BF6-9A37-4500-A248-9C260651BD73}"/>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Freeform: Shape 97">
                  <a:extLst>
                    <a:ext uri="{FF2B5EF4-FFF2-40B4-BE49-F238E27FC236}">
                      <a16:creationId xmlns:a16="http://schemas.microsoft.com/office/drawing/2014/main" id="{18036670-CF14-4FDE-BECA-6E7E5448309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Freeform: Shape 98">
                  <a:extLst>
                    <a:ext uri="{FF2B5EF4-FFF2-40B4-BE49-F238E27FC236}">
                      <a16:creationId xmlns:a16="http://schemas.microsoft.com/office/drawing/2014/main" id="{13F53302-B515-4EF8-817D-166DFBEC11E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B1C0A458-53E8-40D6-97C5-B1A1506C7C33}"/>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Freeform: Shape 100">
                  <a:extLst>
                    <a:ext uri="{FF2B5EF4-FFF2-40B4-BE49-F238E27FC236}">
                      <a16:creationId xmlns:a16="http://schemas.microsoft.com/office/drawing/2014/main" id="{6C0FC22A-A2E5-46A1-9390-CB57247BB545}"/>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C073332D-4048-4F12-BF6E-037EF62B6C6B}"/>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Freeform: Shape 102">
                  <a:extLst>
                    <a:ext uri="{FF2B5EF4-FFF2-40B4-BE49-F238E27FC236}">
                      <a16:creationId xmlns:a16="http://schemas.microsoft.com/office/drawing/2014/main" id="{E6E8B53C-933B-49AA-99B5-8AA3639CBD40}"/>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Freeform: Shape 103">
                  <a:extLst>
                    <a:ext uri="{FF2B5EF4-FFF2-40B4-BE49-F238E27FC236}">
                      <a16:creationId xmlns:a16="http://schemas.microsoft.com/office/drawing/2014/main" id="{A7E1774F-1F0F-40DF-AE60-EC3A4D8E600A}"/>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Freeform: Shape 104">
                  <a:extLst>
                    <a:ext uri="{FF2B5EF4-FFF2-40B4-BE49-F238E27FC236}">
                      <a16:creationId xmlns:a16="http://schemas.microsoft.com/office/drawing/2014/main" id="{A37EE4F7-A18C-4DC0-9957-97F9AE327987}"/>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Shape 105">
                  <a:extLst>
                    <a:ext uri="{FF2B5EF4-FFF2-40B4-BE49-F238E27FC236}">
                      <a16:creationId xmlns:a16="http://schemas.microsoft.com/office/drawing/2014/main" id="{2826AA71-70B0-4FD3-AE46-D46D997AF085}"/>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Freeform: Shape 106">
                  <a:extLst>
                    <a:ext uri="{FF2B5EF4-FFF2-40B4-BE49-F238E27FC236}">
                      <a16:creationId xmlns:a16="http://schemas.microsoft.com/office/drawing/2014/main" id="{E56BE06A-5F38-4BB8-89D7-F972FBCEE7D8}"/>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Freeform: Shape 107">
                  <a:extLst>
                    <a:ext uri="{FF2B5EF4-FFF2-40B4-BE49-F238E27FC236}">
                      <a16:creationId xmlns:a16="http://schemas.microsoft.com/office/drawing/2014/main" id="{C0A138BB-7083-48FF-BA1F-D575DE25A756}"/>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Shape 108">
                  <a:extLst>
                    <a:ext uri="{FF2B5EF4-FFF2-40B4-BE49-F238E27FC236}">
                      <a16:creationId xmlns:a16="http://schemas.microsoft.com/office/drawing/2014/main" id="{9CE3D8C7-3089-4F86-89A7-BCF5813D5CE7}"/>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Freeform: Shape 109">
                  <a:extLst>
                    <a:ext uri="{FF2B5EF4-FFF2-40B4-BE49-F238E27FC236}">
                      <a16:creationId xmlns:a16="http://schemas.microsoft.com/office/drawing/2014/main" id="{7B5B5452-59AB-4303-91C2-684638F115A4}"/>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Freeform: Shape 110">
                  <a:extLst>
                    <a:ext uri="{FF2B5EF4-FFF2-40B4-BE49-F238E27FC236}">
                      <a16:creationId xmlns:a16="http://schemas.microsoft.com/office/drawing/2014/main" id="{FD88A1A3-3B2D-4CEB-BD3A-F97BCA3E26DD}"/>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Shape 111">
                  <a:extLst>
                    <a:ext uri="{FF2B5EF4-FFF2-40B4-BE49-F238E27FC236}">
                      <a16:creationId xmlns:a16="http://schemas.microsoft.com/office/drawing/2014/main" id="{EC45F534-8591-42AD-A0B5-0EF0848441D8}"/>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A0E6E2A9-26C2-4BE7-806F-C3558096BA50}"/>
                  </a:ext>
                </a:extLst>
              </p:cNvPr>
              <p:cNvGrpSpPr/>
              <p:nvPr/>
            </p:nvGrpSpPr>
            <p:grpSpPr>
              <a:xfrm>
                <a:off x="5167050" y="4125304"/>
                <a:ext cx="441666" cy="427838"/>
                <a:chOff x="5178085" y="4182454"/>
                <a:chExt cx="441666" cy="427838"/>
              </a:xfrm>
              <a:grpFill/>
            </p:grpSpPr>
            <p:sp>
              <p:nvSpPr>
                <p:cNvPr id="68" name="Freeform: Shape 67">
                  <a:extLst>
                    <a:ext uri="{FF2B5EF4-FFF2-40B4-BE49-F238E27FC236}">
                      <a16:creationId xmlns:a16="http://schemas.microsoft.com/office/drawing/2014/main" id="{B971148B-6795-4F58-A7D1-523C955A71D7}"/>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Shape 68">
                  <a:extLst>
                    <a:ext uri="{FF2B5EF4-FFF2-40B4-BE49-F238E27FC236}">
                      <a16:creationId xmlns:a16="http://schemas.microsoft.com/office/drawing/2014/main" id="{DB9BD141-5532-4D6F-AF34-6F14AA18F53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Shape 69">
                  <a:extLst>
                    <a:ext uri="{FF2B5EF4-FFF2-40B4-BE49-F238E27FC236}">
                      <a16:creationId xmlns:a16="http://schemas.microsoft.com/office/drawing/2014/main" id="{2B6E032D-B186-46DA-B969-572B6F4A5433}"/>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Shape 70">
                  <a:extLst>
                    <a:ext uri="{FF2B5EF4-FFF2-40B4-BE49-F238E27FC236}">
                      <a16:creationId xmlns:a16="http://schemas.microsoft.com/office/drawing/2014/main" id="{688F5C01-A7DB-4D39-B3AC-AD6BB45A3D8E}"/>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Shape 71">
                  <a:extLst>
                    <a:ext uri="{FF2B5EF4-FFF2-40B4-BE49-F238E27FC236}">
                      <a16:creationId xmlns:a16="http://schemas.microsoft.com/office/drawing/2014/main" id="{AAFE1644-8C74-4D10-9CD2-F2830F2CDD3B}"/>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Shape 72">
                  <a:extLst>
                    <a:ext uri="{FF2B5EF4-FFF2-40B4-BE49-F238E27FC236}">
                      <a16:creationId xmlns:a16="http://schemas.microsoft.com/office/drawing/2014/main" id="{79952371-B047-4349-902F-4113847F178C}"/>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Freeform: Shape 73">
                  <a:extLst>
                    <a:ext uri="{FF2B5EF4-FFF2-40B4-BE49-F238E27FC236}">
                      <a16:creationId xmlns:a16="http://schemas.microsoft.com/office/drawing/2014/main" id="{EA168007-4B83-4795-BD86-7F71888A154D}"/>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Freeform: Shape 74">
                  <a:extLst>
                    <a:ext uri="{FF2B5EF4-FFF2-40B4-BE49-F238E27FC236}">
                      <a16:creationId xmlns:a16="http://schemas.microsoft.com/office/drawing/2014/main" id="{2503D061-5A56-4D65-B63D-53266BC626A4}"/>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923E8F56-A425-40CC-A281-A56AD8F70E7B}"/>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Shape 76">
                  <a:extLst>
                    <a:ext uri="{FF2B5EF4-FFF2-40B4-BE49-F238E27FC236}">
                      <a16:creationId xmlns:a16="http://schemas.microsoft.com/office/drawing/2014/main" id="{1F940D6A-0736-4D21-90CE-9957E1213FE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Shape 77">
                  <a:extLst>
                    <a:ext uri="{FF2B5EF4-FFF2-40B4-BE49-F238E27FC236}">
                      <a16:creationId xmlns:a16="http://schemas.microsoft.com/office/drawing/2014/main" id="{91F0A38C-1512-4F8F-A7C6-D206A73BCA8F}"/>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Freeform: Shape 78">
                  <a:extLst>
                    <a:ext uri="{FF2B5EF4-FFF2-40B4-BE49-F238E27FC236}">
                      <a16:creationId xmlns:a16="http://schemas.microsoft.com/office/drawing/2014/main" id="{6AF08496-56DD-45C2-858F-41D6220F4F13}"/>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Freeform: Shape 79">
                  <a:extLst>
                    <a:ext uri="{FF2B5EF4-FFF2-40B4-BE49-F238E27FC236}">
                      <a16:creationId xmlns:a16="http://schemas.microsoft.com/office/drawing/2014/main" id="{116E14AD-87E1-4245-9142-40D1E76839E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Shape 80">
                  <a:extLst>
                    <a:ext uri="{FF2B5EF4-FFF2-40B4-BE49-F238E27FC236}">
                      <a16:creationId xmlns:a16="http://schemas.microsoft.com/office/drawing/2014/main" id="{8A1FD8AA-63E2-4ACA-9859-5165FC8B40AB}"/>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Shape 81">
                  <a:extLst>
                    <a:ext uri="{FF2B5EF4-FFF2-40B4-BE49-F238E27FC236}">
                      <a16:creationId xmlns:a16="http://schemas.microsoft.com/office/drawing/2014/main" id="{4111BC60-39D7-4993-9D58-581FD73B94F1}"/>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516" name="Group 515">
            <a:extLst>
              <a:ext uri="{FF2B5EF4-FFF2-40B4-BE49-F238E27FC236}">
                <a16:creationId xmlns:a16="http://schemas.microsoft.com/office/drawing/2014/main" id="{D93D75F7-09E4-4795-80C0-6F537C5278E6}"/>
              </a:ext>
            </a:extLst>
          </p:cNvPr>
          <p:cNvGrpSpPr/>
          <p:nvPr/>
        </p:nvGrpSpPr>
        <p:grpSpPr>
          <a:xfrm rot="17988741">
            <a:off x="1880334" y="504655"/>
            <a:ext cx="675640" cy="1031847"/>
            <a:chOff x="5029835" y="2934631"/>
            <a:chExt cx="1151891" cy="1654328"/>
          </a:xfrm>
          <a:solidFill>
            <a:schemeClr val="accent4">
              <a:lumMod val="50000"/>
            </a:schemeClr>
          </a:solidFill>
        </p:grpSpPr>
        <p:grpSp>
          <p:nvGrpSpPr>
            <p:cNvPr id="517" name="Group 516">
              <a:extLst>
                <a:ext uri="{FF2B5EF4-FFF2-40B4-BE49-F238E27FC236}">
                  <a16:creationId xmlns:a16="http://schemas.microsoft.com/office/drawing/2014/main" id="{9BD54E57-E914-494A-A3FB-0F4544035342}"/>
                </a:ext>
              </a:extLst>
            </p:cNvPr>
            <p:cNvGrpSpPr/>
            <p:nvPr/>
          </p:nvGrpSpPr>
          <p:grpSpPr>
            <a:xfrm rot="20388125" flipH="1">
              <a:off x="5029835" y="2934631"/>
              <a:ext cx="514350" cy="1247967"/>
              <a:chOff x="4924425" y="3143250"/>
              <a:chExt cx="684291" cy="1409892"/>
            </a:xfrm>
            <a:grpFill/>
          </p:grpSpPr>
          <p:grpSp>
            <p:nvGrpSpPr>
              <p:cNvPr id="566" name="Group 565">
                <a:extLst>
                  <a:ext uri="{FF2B5EF4-FFF2-40B4-BE49-F238E27FC236}">
                    <a16:creationId xmlns:a16="http://schemas.microsoft.com/office/drawing/2014/main" id="{B3735FC8-B785-44E9-949F-802B4E028F7B}"/>
                  </a:ext>
                </a:extLst>
              </p:cNvPr>
              <p:cNvGrpSpPr/>
              <p:nvPr/>
            </p:nvGrpSpPr>
            <p:grpSpPr>
              <a:xfrm>
                <a:off x="4924425" y="3143250"/>
                <a:ext cx="666940" cy="747127"/>
                <a:chOff x="4924425" y="3143250"/>
                <a:chExt cx="666940" cy="747127"/>
              </a:xfrm>
              <a:grpFill/>
            </p:grpSpPr>
            <p:sp>
              <p:nvSpPr>
                <p:cNvPr id="583" name="Freeform: Shape 582">
                  <a:extLst>
                    <a:ext uri="{FF2B5EF4-FFF2-40B4-BE49-F238E27FC236}">
                      <a16:creationId xmlns:a16="http://schemas.microsoft.com/office/drawing/2014/main" id="{0652FBE5-919D-47C8-885E-56A4B6BB418B}"/>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Freeform: Shape 583">
                  <a:extLst>
                    <a:ext uri="{FF2B5EF4-FFF2-40B4-BE49-F238E27FC236}">
                      <a16:creationId xmlns:a16="http://schemas.microsoft.com/office/drawing/2014/main" id="{4071EB13-A6B5-4C65-ADA6-28AAAAC5880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Freeform: Shape 584">
                  <a:extLst>
                    <a:ext uri="{FF2B5EF4-FFF2-40B4-BE49-F238E27FC236}">
                      <a16:creationId xmlns:a16="http://schemas.microsoft.com/office/drawing/2014/main" id="{C1890219-A159-45E1-9EDC-34F7D8566970}"/>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6" name="Freeform: Shape 585">
                  <a:extLst>
                    <a:ext uri="{FF2B5EF4-FFF2-40B4-BE49-F238E27FC236}">
                      <a16:creationId xmlns:a16="http://schemas.microsoft.com/office/drawing/2014/main" id="{2634DB3E-D9D8-4CC2-A3F9-28958BD79002}"/>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7" name="Freeform: Shape 586">
                  <a:extLst>
                    <a:ext uri="{FF2B5EF4-FFF2-40B4-BE49-F238E27FC236}">
                      <a16:creationId xmlns:a16="http://schemas.microsoft.com/office/drawing/2014/main" id="{DAE22D91-CCE5-45EC-99D6-AF90CB5C2BBC}"/>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8" name="Freeform: Shape 587">
                  <a:extLst>
                    <a:ext uri="{FF2B5EF4-FFF2-40B4-BE49-F238E27FC236}">
                      <a16:creationId xmlns:a16="http://schemas.microsoft.com/office/drawing/2014/main" id="{B94AEA96-167D-4D00-8D86-27B9FD649398}"/>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9" name="Freeform: Shape 588">
                  <a:extLst>
                    <a:ext uri="{FF2B5EF4-FFF2-40B4-BE49-F238E27FC236}">
                      <a16:creationId xmlns:a16="http://schemas.microsoft.com/office/drawing/2014/main" id="{E549AC78-E6F1-428C-85FC-2EFFA83D9D3C}"/>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0" name="Freeform: Shape 589">
                  <a:extLst>
                    <a:ext uri="{FF2B5EF4-FFF2-40B4-BE49-F238E27FC236}">
                      <a16:creationId xmlns:a16="http://schemas.microsoft.com/office/drawing/2014/main" id="{57232DD1-1F22-43B7-825D-FD7552A3D8AC}"/>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1" name="Freeform: Shape 590">
                  <a:extLst>
                    <a:ext uri="{FF2B5EF4-FFF2-40B4-BE49-F238E27FC236}">
                      <a16:creationId xmlns:a16="http://schemas.microsoft.com/office/drawing/2014/main" id="{D6112408-4A31-45E2-A71E-0E2E2A5D98D4}"/>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2" name="Freeform: Shape 591">
                  <a:extLst>
                    <a:ext uri="{FF2B5EF4-FFF2-40B4-BE49-F238E27FC236}">
                      <a16:creationId xmlns:a16="http://schemas.microsoft.com/office/drawing/2014/main" id="{846705FB-1432-455E-BA2C-F76010D4C8D5}"/>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3" name="Freeform: Shape 592">
                  <a:extLst>
                    <a:ext uri="{FF2B5EF4-FFF2-40B4-BE49-F238E27FC236}">
                      <a16:creationId xmlns:a16="http://schemas.microsoft.com/office/drawing/2014/main" id="{7E306439-0CC7-489E-BE8D-02945D101EB2}"/>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4" name="Freeform: Shape 593">
                  <a:extLst>
                    <a:ext uri="{FF2B5EF4-FFF2-40B4-BE49-F238E27FC236}">
                      <a16:creationId xmlns:a16="http://schemas.microsoft.com/office/drawing/2014/main" id="{72705AA9-ED98-4D9C-9896-034CA4FA5FC4}"/>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5" name="Freeform: Shape 594">
                  <a:extLst>
                    <a:ext uri="{FF2B5EF4-FFF2-40B4-BE49-F238E27FC236}">
                      <a16:creationId xmlns:a16="http://schemas.microsoft.com/office/drawing/2014/main" id="{05E52B90-25A3-464C-B4E4-ABA862D9762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6" name="Freeform: Shape 595">
                  <a:extLst>
                    <a:ext uri="{FF2B5EF4-FFF2-40B4-BE49-F238E27FC236}">
                      <a16:creationId xmlns:a16="http://schemas.microsoft.com/office/drawing/2014/main" id="{FDEC2DB5-82F4-474E-B787-955BE342F79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7" name="Freeform: Shape 596">
                  <a:extLst>
                    <a:ext uri="{FF2B5EF4-FFF2-40B4-BE49-F238E27FC236}">
                      <a16:creationId xmlns:a16="http://schemas.microsoft.com/office/drawing/2014/main" id="{1D6F9335-068F-4DE3-B7FA-7F85D6664EEE}"/>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8" name="Freeform: Shape 597">
                  <a:extLst>
                    <a:ext uri="{FF2B5EF4-FFF2-40B4-BE49-F238E27FC236}">
                      <a16:creationId xmlns:a16="http://schemas.microsoft.com/office/drawing/2014/main" id="{D9DC4A43-C4CB-4907-BD08-02340FDC1A85}"/>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9" name="Freeform: Shape 598">
                  <a:extLst>
                    <a:ext uri="{FF2B5EF4-FFF2-40B4-BE49-F238E27FC236}">
                      <a16:creationId xmlns:a16="http://schemas.microsoft.com/office/drawing/2014/main" id="{8B0A1CE3-7593-427E-8FF1-39D7CFFB1A44}"/>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0" name="Freeform: Shape 599">
                  <a:extLst>
                    <a:ext uri="{FF2B5EF4-FFF2-40B4-BE49-F238E27FC236}">
                      <a16:creationId xmlns:a16="http://schemas.microsoft.com/office/drawing/2014/main" id="{ECD68E65-14EB-47F5-A8E8-0193E052BEC7}"/>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1" name="Freeform: Shape 600">
                  <a:extLst>
                    <a:ext uri="{FF2B5EF4-FFF2-40B4-BE49-F238E27FC236}">
                      <a16:creationId xmlns:a16="http://schemas.microsoft.com/office/drawing/2014/main" id="{81EA52FB-BF91-4A4D-B9B2-6CED5A374DCC}"/>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Freeform: Shape 601">
                  <a:extLst>
                    <a:ext uri="{FF2B5EF4-FFF2-40B4-BE49-F238E27FC236}">
                      <a16:creationId xmlns:a16="http://schemas.microsoft.com/office/drawing/2014/main" id="{8D5F940B-44FF-4F0E-B123-C9E09934CEA5}"/>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Freeform: Shape 602">
                  <a:extLst>
                    <a:ext uri="{FF2B5EF4-FFF2-40B4-BE49-F238E27FC236}">
                      <a16:creationId xmlns:a16="http://schemas.microsoft.com/office/drawing/2014/main" id="{88384114-61F5-4444-A38C-A3E01D184B19}"/>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Freeform: Shape 603">
                  <a:extLst>
                    <a:ext uri="{FF2B5EF4-FFF2-40B4-BE49-F238E27FC236}">
                      <a16:creationId xmlns:a16="http://schemas.microsoft.com/office/drawing/2014/main" id="{8953B9E2-4AD1-4C07-B9BB-7F92F0AC5E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Freeform: Shape 604">
                  <a:extLst>
                    <a:ext uri="{FF2B5EF4-FFF2-40B4-BE49-F238E27FC236}">
                      <a16:creationId xmlns:a16="http://schemas.microsoft.com/office/drawing/2014/main" id="{E2D67CA0-31DE-4720-A2D5-CED4B64930A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Freeform: Shape 605">
                  <a:extLst>
                    <a:ext uri="{FF2B5EF4-FFF2-40B4-BE49-F238E27FC236}">
                      <a16:creationId xmlns:a16="http://schemas.microsoft.com/office/drawing/2014/main" id="{06987675-AC3B-4795-96D7-9CE23D952492}"/>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Freeform: Shape 606">
                  <a:extLst>
                    <a:ext uri="{FF2B5EF4-FFF2-40B4-BE49-F238E27FC236}">
                      <a16:creationId xmlns:a16="http://schemas.microsoft.com/office/drawing/2014/main" id="{4589F846-ABFF-4932-A03D-6FE565E99F57}"/>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8" name="Freeform: Shape 607">
                  <a:extLst>
                    <a:ext uri="{FF2B5EF4-FFF2-40B4-BE49-F238E27FC236}">
                      <a16:creationId xmlns:a16="http://schemas.microsoft.com/office/drawing/2014/main" id="{245212A2-7172-437B-9969-66EAB452CD37}"/>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9" name="Freeform: Shape 608">
                  <a:extLst>
                    <a:ext uri="{FF2B5EF4-FFF2-40B4-BE49-F238E27FC236}">
                      <a16:creationId xmlns:a16="http://schemas.microsoft.com/office/drawing/2014/main" id="{6AC6008C-1B32-4AC3-AF49-10C266E7290D}"/>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0" name="Freeform: Shape 609">
                  <a:extLst>
                    <a:ext uri="{FF2B5EF4-FFF2-40B4-BE49-F238E27FC236}">
                      <a16:creationId xmlns:a16="http://schemas.microsoft.com/office/drawing/2014/main" id="{762C6271-C6E0-45E2-9A17-513FDCDB769D}"/>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1" name="Freeform: Shape 610">
                  <a:extLst>
                    <a:ext uri="{FF2B5EF4-FFF2-40B4-BE49-F238E27FC236}">
                      <a16:creationId xmlns:a16="http://schemas.microsoft.com/office/drawing/2014/main" id="{4DEA8FD8-727E-41C2-90E8-A722F22A719A}"/>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2" name="Freeform: Shape 611">
                  <a:extLst>
                    <a:ext uri="{FF2B5EF4-FFF2-40B4-BE49-F238E27FC236}">
                      <a16:creationId xmlns:a16="http://schemas.microsoft.com/office/drawing/2014/main" id="{290EE3C4-3EAA-4913-AD58-CB5B86ACBBAA}"/>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7" name="Group 566">
                <a:extLst>
                  <a:ext uri="{FF2B5EF4-FFF2-40B4-BE49-F238E27FC236}">
                    <a16:creationId xmlns:a16="http://schemas.microsoft.com/office/drawing/2014/main" id="{9FE20BA0-286D-49F1-9BA3-BE8C0EB902C4}"/>
                  </a:ext>
                </a:extLst>
              </p:cNvPr>
              <p:cNvGrpSpPr/>
              <p:nvPr/>
            </p:nvGrpSpPr>
            <p:grpSpPr>
              <a:xfrm>
                <a:off x="5167050" y="4125304"/>
                <a:ext cx="441666" cy="427838"/>
                <a:chOff x="5178085" y="4182454"/>
                <a:chExt cx="441666" cy="427838"/>
              </a:xfrm>
              <a:grpFill/>
            </p:grpSpPr>
            <p:sp>
              <p:nvSpPr>
                <p:cNvPr id="568" name="Freeform: Shape 567">
                  <a:extLst>
                    <a:ext uri="{FF2B5EF4-FFF2-40B4-BE49-F238E27FC236}">
                      <a16:creationId xmlns:a16="http://schemas.microsoft.com/office/drawing/2014/main" id="{1930E414-7ECA-478E-8B43-3522CCC45295}"/>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reeform: Shape 568">
                  <a:extLst>
                    <a:ext uri="{FF2B5EF4-FFF2-40B4-BE49-F238E27FC236}">
                      <a16:creationId xmlns:a16="http://schemas.microsoft.com/office/drawing/2014/main" id="{D341B66D-FE49-4B7F-8AEC-F03B7AA2A1FB}"/>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reeform: Shape 569">
                  <a:extLst>
                    <a:ext uri="{FF2B5EF4-FFF2-40B4-BE49-F238E27FC236}">
                      <a16:creationId xmlns:a16="http://schemas.microsoft.com/office/drawing/2014/main" id="{40105BA5-C8F3-4531-8A86-9040E73B7EEC}"/>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reeform: Shape 570">
                  <a:extLst>
                    <a:ext uri="{FF2B5EF4-FFF2-40B4-BE49-F238E27FC236}">
                      <a16:creationId xmlns:a16="http://schemas.microsoft.com/office/drawing/2014/main" id="{AA8F1B91-DA63-402A-BD5B-94FEA64AB774}"/>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reeform: Shape 571">
                  <a:extLst>
                    <a:ext uri="{FF2B5EF4-FFF2-40B4-BE49-F238E27FC236}">
                      <a16:creationId xmlns:a16="http://schemas.microsoft.com/office/drawing/2014/main" id="{CE8349B2-E044-4F5D-B446-F5DF90652500}"/>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reeform: Shape 572">
                  <a:extLst>
                    <a:ext uri="{FF2B5EF4-FFF2-40B4-BE49-F238E27FC236}">
                      <a16:creationId xmlns:a16="http://schemas.microsoft.com/office/drawing/2014/main" id="{755D87C3-9739-4FFB-843D-3F561D3F4115}"/>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reeform: Shape 573">
                  <a:extLst>
                    <a:ext uri="{FF2B5EF4-FFF2-40B4-BE49-F238E27FC236}">
                      <a16:creationId xmlns:a16="http://schemas.microsoft.com/office/drawing/2014/main" id="{3AC9CAC6-A0B4-4CDA-83E6-40C63DA8E3B9}"/>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reeform: Shape 574">
                  <a:extLst>
                    <a:ext uri="{FF2B5EF4-FFF2-40B4-BE49-F238E27FC236}">
                      <a16:creationId xmlns:a16="http://schemas.microsoft.com/office/drawing/2014/main" id="{5E96C33A-5694-414F-8D5E-2211BCE65DC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reeform: Shape 575">
                  <a:extLst>
                    <a:ext uri="{FF2B5EF4-FFF2-40B4-BE49-F238E27FC236}">
                      <a16:creationId xmlns:a16="http://schemas.microsoft.com/office/drawing/2014/main" id="{CE2DBB08-4541-4CD9-95DD-E8731079EF3E}"/>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reeform: Shape 576">
                  <a:extLst>
                    <a:ext uri="{FF2B5EF4-FFF2-40B4-BE49-F238E27FC236}">
                      <a16:creationId xmlns:a16="http://schemas.microsoft.com/office/drawing/2014/main" id="{987368FD-99D6-4D94-9464-8068B136372E}"/>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reeform: Shape 577">
                  <a:extLst>
                    <a:ext uri="{FF2B5EF4-FFF2-40B4-BE49-F238E27FC236}">
                      <a16:creationId xmlns:a16="http://schemas.microsoft.com/office/drawing/2014/main" id="{C82E02F9-8D40-4A86-9833-2815DDEF2756}"/>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reeform: Shape 578">
                  <a:extLst>
                    <a:ext uri="{FF2B5EF4-FFF2-40B4-BE49-F238E27FC236}">
                      <a16:creationId xmlns:a16="http://schemas.microsoft.com/office/drawing/2014/main" id="{3E60A373-E958-4B78-9D0A-DACB51339D5E}"/>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Freeform: Shape 579">
                  <a:extLst>
                    <a:ext uri="{FF2B5EF4-FFF2-40B4-BE49-F238E27FC236}">
                      <a16:creationId xmlns:a16="http://schemas.microsoft.com/office/drawing/2014/main" id="{B1B9D172-A3C0-4FFF-B34F-87C70DDD3596}"/>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reeform: Shape 580">
                  <a:extLst>
                    <a:ext uri="{FF2B5EF4-FFF2-40B4-BE49-F238E27FC236}">
                      <a16:creationId xmlns:a16="http://schemas.microsoft.com/office/drawing/2014/main" id="{C6B11D70-4848-43AE-BE67-9F9DD3B43E04}"/>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reeform: Shape 581">
                  <a:extLst>
                    <a:ext uri="{FF2B5EF4-FFF2-40B4-BE49-F238E27FC236}">
                      <a16:creationId xmlns:a16="http://schemas.microsoft.com/office/drawing/2014/main" id="{97BDAF3B-7343-4E19-8F15-A8C776EE3E4C}"/>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8" name="Group 517">
              <a:extLst>
                <a:ext uri="{FF2B5EF4-FFF2-40B4-BE49-F238E27FC236}">
                  <a16:creationId xmlns:a16="http://schemas.microsoft.com/office/drawing/2014/main" id="{D24301BD-DF93-42BC-81EB-A242355FEF21}"/>
                </a:ext>
              </a:extLst>
            </p:cNvPr>
            <p:cNvGrpSpPr/>
            <p:nvPr/>
          </p:nvGrpSpPr>
          <p:grpSpPr>
            <a:xfrm>
              <a:off x="5667376" y="3340992"/>
              <a:ext cx="514350" cy="1247967"/>
              <a:chOff x="4924425" y="3143250"/>
              <a:chExt cx="684291" cy="1409892"/>
            </a:xfrm>
            <a:grpFill/>
          </p:grpSpPr>
          <p:grpSp>
            <p:nvGrpSpPr>
              <p:cNvPr id="519" name="Group 518">
                <a:extLst>
                  <a:ext uri="{FF2B5EF4-FFF2-40B4-BE49-F238E27FC236}">
                    <a16:creationId xmlns:a16="http://schemas.microsoft.com/office/drawing/2014/main" id="{5F33AF5E-8383-4DC2-A32D-A270B74FA616}"/>
                  </a:ext>
                </a:extLst>
              </p:cNvPr>
              <p:cNvGrpSpPr/>
              <p:nvPr/>
            </p:nvGrpSpPr>
            <p:grpSpPr>
              <a:xfrm>
                <a:off x="4924425" y="3143250"/>
                <a:ext cx="666940" cy="747127"/>
                <a:chOff x="4924425" y="3143250"/>
                <a:chExt cx="666940" cy="747127"/>
              </a:xfrm>
              <a:grpFill/>
            </p:grpSpPr>
            <p:sp>
              <p:nvSpPr>
                <p:cNvPr id="536" name="Freeform: Shape 535">
                  <a:extLst>
                    <a:ext uri="{FF2B5EF4-FFF2-40B4-BE49-F238E27FC236}">
                      <a16:creationId xmlns:a16="http://schemas.microsoft.com/office/drawing/2014/main" id="{978D8B3A-4E16-4BFE-A206-8DE3FAD5D21F}"/>
                    </a:ext>
                  </a:extLst>
                </p:cNvPr>
                <p:cNvSpPr/>
                <p:nvPr/>
              </p:nvSpPr>
              <p:spPr>
                <a:xfrm>
                  <a:off x="5232699" y="3164291"/>
                  <a:ext cx="86375" cy="163562"/>
                </a:xfrm>
                <a:custGeom>
                  <a:avLst/>
                  <a:gdLst>
                    <a:gd name="connsiteX0" fmla="*/ 0 w 209377"/>
                    <a:gd name="connsiteY0" fmla="*/ 424873 h 430788"/>
                    <a:gd name="connsiteX1" fmla="*/ 15394 w 209377"/>
                    <a:gd name="connsiteY1" fmla="*/ 418715 h 430788"/>
                    <a:gd name="connsiteX2" fmla="*/ 52340 w 209377"/>
                    <a:gd name="connsiteY2" fmla="*/ 415636 h 430788"/>
                    <a:gd name="connsiteX3" fmla="*/ 64655 w 209377"/>
                    <a:gd name="connsiteY3" fmla="*/ 412557 h 430788"/>
                    <a:gd name="connsiteX4" fmla="*/ 83128 w 209377"/>
                    <a:gd name="connsiteY4" fmla="*/ 400242 h 430788"/>
                    <a:gd name="connsiteX5" fmla="*/ 92364 w 209377"/>
                    <a:gd name="connsiteY5" fmla="*/ 394085 h 430788"/>
                    <a:gd name="connsiteX6" fmla="*/ 101600 w 209377"/>
                    <a:gd name="connsiteY6" fmla="*/ 366376 h 430788"/>
                    <a:gd name="connsiteX7" fmla="*/ 107758 w 209377"/>
                    <a:gd name="connsiteY7" fmla="*/ 341745 h 430788"/>
                    <a:gd name="connsiteX8" fmla="*/ 110837 w 209377"/>
                    <a:gd name="connsiteY8" fmla="*/ 332509 h 430788"/>
                    <a:gd name="connsiteX9" fmla="*/ 116994 w 209377"/>
                    <a:gd name="connsiteY9" fmla="*/ 323273 h 430788"/>
                    <a:gd name="connsiteX10" fmla="*/ 126231 w 209377"/>
                    <a:gd name="connsiteY10" fmla="*/ 301721 h 430788"/>
                    <a:gd name="connsiteX11" fmla="*/ 132388 w 209377"/>
                    <a:gd name="connsiteY11" fmla="*/ 283248 h 430788"/>
                    <a:gd name="connsiteX12" fmla="*/ 144703 w 209377"/>
                    <a:gd name="connsiteY12" fmla="*/ 264776 h 430788"/>
                    <a:gd name="connsiteX13" fmla="*/ 150861 w 209377"/>
                    <a:gd name="connsiteY13" fmla="*/ 255539 h 430788"/>
                    <a:gd name="connsiteX14" fmla="*/ 160097 w 209377"/>
                    <a:gd name="connsiteY14" fmla="*/ 249382 h 430788"/>
                    <a:gd name="connsiteX15" fmla="*/ 163176 w 209377"/>
                    <a:gd name="connsiteY15" fmla="*/ 240145 h 430788"/>
                    <a:gd name="connsiteX16" fmla="*/ 175491 w 209377"/>
                    <a:gd name="connsiteY16" fmla="*/ 221673 h 430788"/>
                    <a:gd name="connsiteX17" fmla="*/ 178570 w 209377"/>
                    <a:gd name="connsiteY17" fmla="*/ 209357 h 430788"/>
                    <a:gd name="connsiteX18" fmla="*/ 184728 w 209377"/>
                    <a:gd name="connsiteY18" fmla="*/ 190885 h 430788"/>
                    <a:gd name="connsiteX19" fmla="*/ 190885 w 209377"/>
                    <a:gd name="connsiteY19" fmla="*/ 166254 h 430788"/>
                    <a:gd name="connsiteX20" fmla="*/ 197043 w 209377"/>
                    <a:gd name="connsiteY20" fmla="*/ 153939 h 430788"/>
                    <a:gd name="connsiteX21" fmla="*/ 200122 w 209377"/>
                    <a:gd name="connsiteY21" fmla="*/ 138545 h 430788"/>
                    <a:gd name="connsiteX22" fmla="*/ 209358 w 209377"/>
                    <a:gd name="connsiteY22" fmla="*/ 80048 h 430788"/>
                    <a:gd name="connsiteX23" fmla="*/ 200122 w 209377"/>
                    <a:gd name="connsiteY23" fmla="*/ 33866 h 430788"/>
                    <a:gd name="connsiteX24" fmla="*/ 190885 w 209377"/>
                    <a:gd name="connsiteY24" fmla="*/ 30788 h 430788"/>
                    <a:gd name="connsiteX25" fmla="*/ 184728 w 209377"/>
                    <a:gd name="connsiteY25" fmla="*/ 21551 h 430788"/>
                    <a:gd name="connsiteX26" fmla="*/ 166255 w 209377"/>
                    <a:gd name="connsiteY26" fmla="*/ 15394 h 430788"/>
                    <a:gd name="connsiteX27" fmla="*/ 147782 w 209377"/>
                    <a:gd name="connsiteY27" fmla="*/ 9236 h 430788"/>
                    <a:gd name="connsiteX28" fmla="*/ 138546 w 209377"/>
                    <a:gd name="connsiteY28" fmla="*/ 6157 h 430788"/>
                    <a:gd name="connsiteX29" fmla="*/ 129310 w 209377"/>
                    <a:gd name="connsiteY29" fmla="*/ 0 h 430788"/>
                    <a:gd name="connsiteX30" fmla="*/ 73891 w 209377"/>
                    <a:gd name="connsiteY30" fmla="*/ 6157 h 430788"/>
                    <a:gd name="connsiteX31" fmla="*/ 67734 w 209377"/>
                    <a:gd name="connsiteY31" fmla="*/ 15394 h 430788"/>
                    <a:gd name="connsiteX32" fmla="*/ 58497 w 209377"/>
                    <a:gd name="connsiteY32" fmla="*/ 33866 h 430788"/>
                    <a:gd name="connsiteX33" fmla="*/ 55419 w 209377"/>
                    <a:gd name="connsiteY33" fmla="*/ 43103 h 430788"/>
                    <a:gd name="connsiteX34" fmla="*/ 49261 w 209377"/>
                    <a:gd name="connsiteY34" fmla="*/ 52339 h 430788"/>
                    <a:gd name="connsiteX35" fmla="*/ 46182 w 209377"/>
                    <a:gd name="connsiteY35" fmla="*/ 64654 h 430788"/>
                    <a:gd name="connsiteX36" fmla="*/ 43103 w 209377"/>
                    <a:gd name="connsiteY36" fmla="*/ 73891 h 430788"/>
                    <a:gd name="connsiteX37" fmla="*/ 40025 w 209377"/>
                    <a:gd name="connsiteY37" fmla="*/ 86206 h 430788"/>
                    <a:gd name="connsiteX38" fmla="*/ 33867 w 209377"/>
                    <a:gd name="connsiteY38" fmla="*/ 104679 h 430788"/>
                    <a:gd name="connsiteX39" fmla="*/ 27710 w 209377"/>
                    <a:gd name="connsiteY39" fmla="*/ 126230 h 430788"/>
                    <a:gd name="connsiteX40" fmla="*/ 24631 w 209377"/>
                    <a:gd name="connsiteY40" fmla="*/ 147782 h 430788"/>
                    <a:gd name="connsiteX41" fmla="*/ 18473 w 209377"/>
                    <a:gd name="connsiteY41" fmla="*/ 209357 h 430788"/>
                    <a:gd name="connsiteX42" fmla="*/ 15394 w 209377"/>
                    <a:gd name="connsiteY42" fmla="*/ 323273 h 430788"/>
                    <a:gd name="connsiteX43" fmla="*/ 0 w 209377"/>
                    <a:gd name="connsiteY43" fmla="*/ 424873 h 43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9377" h="430788">
                      <a:moveTo>
                        <a:pt x="0" y="424873"/>
                      </a:moveTo>
                      <a:cubicBezTo>
                        <a:pt x="0" y="440780"/>
                        <a:pt x="9951" y="419676"/>
                        <a:pt x="15394" y="418715"/>
                      </a:cubicBezTo>
                      <a:cubicBezTo>
                        <a:pt x="27564" y="416567"/>
                        <a:pt x="40077" y="417169"/>
                        <a:pt x="52340" y="415636"/>
                      </a:cubicBezTo>
                      <a:cubicBezTo>
                        <a:pt x="56539" y="415111"/>
                        <a:pt x="60550" y="413583"/>
                        <a:pt x="64655" y="412557"/>
                      </a:cubicBezTo>
                      <a:lnTo>
                        <a:pt x="83128" y="400242"/>
                      </a:lnTo>
                      <a:lnTo>
                        <a:pt x="92364" y="394085"/>
                      </a:lnTo>
                      <a:cubicBezTo>
                        <a:pt x="102905" y="378273"/>
                        <a:pt x="96360" y="390828"/>
                        <a:pt x="101600" y="366376"/>
                      </a:cubicBezTo>
                      <a:cubicBezTo>
                        <a:pt x="103373" y="358101"/>
                        <a:pt x="105531" y="349910"/>
                        <a:pt x="107758" y="341745"/>
                      </a:cubicBezTo>
                      <a:cubicBezTo>
                        <a:pt x="108612" y="338614"/>
                        <a:pt x="109386" y="335412"/>
                        <a:pt x="110837" y="332509"/>
                      </a:cubicBezTo>
                      <a:cubicBezTo>
                        <a:pt x="112492" y="329200"/>
                        <a:pt x="114942" y="326352"/>
                        <a:pt x="116994" y="323273"/>
                      </a:cubicBezTo>
                      <a:cubicBezTo>
                        <a:pt x="125140" y="290688"/>
                        <a:pt x="114079" y="329062"/>
                        <a:pt x="126231" y="301721"/>
                      </a:cubicBezTo>
                      <a:cubicBezTo>
                        <a:pt x="128867" y="295790"/>
                        <a:pt x="128788" y="288649"/>
                        <a:pt x="132388" y="283248"/>
                      </a:cubicBezTo>
                      <a:lnTo>
                        <a:pt x="144703" y="264776"/>
                      </a:lnTo>
                      <a:cubicBezTo>
                        <a:pt x="146756" y="261697"/>
                        <a:pt x="147782" y="257592"/>
                        <a:pt x="150861" y="255539"/>
                      </a:cubicBezTo>
                      <a:lnTo>
                        <a:pt x="160097" y="249382"/>
                      </a:lnTo>
                      <a:cubicBezTo>
                        <a:pt x="161123" y="246303"/>
                        <a:pt x="161600" y="242982"/>
                        <a:pt x="163176" y="240145"/>
                      </a:cubicBezTo>
                      <a:cubicBezTo>
                        <a:pt x="166770" y="233676"/>
                        <a:pt x="175491" y="221673"/>
                        <a:pt x="175491" y="221673"/>
                      </a:cubicBezTo>
                      <a:cubicBezTo>
                        <a:pt x="176517" y="217568"/>
                        <a:pt x="177354" y="213410"/>
                        <a:pt x="178570" y="209357"/>
                      </a:cubicBezTo>
                      <a:cubicBezTo>
                        <a:pt x="180435" y="203140"/>
                        <a:pt x="183455" y="197249"/>
                        <a:pt x="184728" y="190885"/>
                      </a:cubicBezTo>
                      <a:cubicBezTo>
                        <a:pt x="186533" y="181860"/>
                        <a:pt x="187337" y="174532"/>
                        <a:pt x="190885" y="166254"/>
                      </a:cubicBezTo>
                      <a:cubicBezTo>
                        <a:pt x="192693" y="162035"/>
                        <a:pt x="194990" y="158044"/>
                        <a:pt x="197043" y="153939"/>
                      </a:cubicBezTo>
                      <a:cubicBezTo>
                        <a:pt x="198069" y="148808"/>
                        <a:pt x="199213" y="143698"/>
                        <a:pt x="200122" y="138545"/>
                      </a:cubicBezTo>
                      <a:cubicBezTo>
                        <a:pt x="205632" y="107320"/>
                        <a:pt x="205583" y="106474"/>
                        <a:pt x="209358" y="80048"/>
                      </a:cubicBezTo>
                      <a:cubicBezTo>
                        <a:pt x="208689" y="72017"/>
                        <a:pt x="212319" y="43624"/>
                        <a:pt x="200122" y="33866"/>
                      </a:cubicBezTo>
                      <a:cubicBezTo>
                        <a:pt x="197588" y="31839"/>
                        <a:pt x="193964" y="31814"/>
                        <a:pt x="190885" y="30788"/>
                      </a:cubicBezTo>
                      <a:cubicBezTo>
                        <a:pt x="188833" y="27709"/>
                        <a:pt x="187866" y="23512"/>
                        <a:pt x="184728" y="21551"/>
                      </a:cubicBezTo>
                      <a:cubicBezTo>
                        <a:pt x="179224" y="18111"/>
                        <a:pt x="172413" y="17446"/>
                        <a:pt x="166255" y="15394"/>
                      </a:cubicBezTo>
                      <a:lnTo>
                        <a:pt x="147782" y="9236"/>
                      </a:lnTo>
                      <a:cubicBezTo>
                        <a:pt x="144703" y="8210"/>
                        <a:pt x="141246" y="7957"/>
                        <a:pt x="138546" y="6157"/>
                      </a:cubicBezTo>
                      <a:lnTo>
                        <a:pt x="129310" y="0"/>
                      </a:lnTo>
                      <a:cubicBezTo>
                        <a:pt x="110837" y="2052"/>
                        <a:pt x="91923" y="1649"/>
                        <a:pt x="73891" y="6157"/>
                      </a:cubicBezTo>
                      <a:cubicBezTo>
                        <a:pt x="70301" y="7054"/>
                        <a:pt x="69389" y="12084"/>
                        <a:pt x="67734" y="15394"/>
                      </a:cubicBezTo>
                      <a:cubicBezTo>
                        <a:pt x="54995" y="40874"/>
                        <a:pt x="76136" y="7411"/>
                        <a:pt x="58497" y="33866"/>
                      </a:cubicBezTo>
                      <a:cubicBezTo>
                        <a:pt x="57471" y="36945"/>
                        <a:pt x="56870" y="40200"/>
                        <a:pt x="55419" y="43103"/>
                      </a:cubicBezTo>
                      <a:cubicBezTo>
                        <a:pt x="53764" y="46413"/>
                        <a:pt x="50719" y="48938"/>
                        <a:pt x="49261" y="52339"/>
                      </a:cubicBezTo>
                      <a:cubicBezTo>
                        <a:pt x="47594" y="56228"/>
                        <a:pt x="47344" y="60585"/>
                        <a:pt x="46182" y="64654"/>
                      </a:cubicBezTo>
                      <a:cubicBezTo>
                        <a:pt x="45290" y="67775"/>
                        <a:pt x="43995" y="70770"/>
                        <a:pt x="43103" y="73891"/>
                      </a:cubicBezTo>
                      <a:cubicBezTo>
                        <a:pt x="41941" y="77960"/>
                        <a:pt x="41241" y="82153"/>
                        <a:pt x="40025" y="86206"/>
                      </a:cubicBezTo>
                      <a:cubicBezTo>
                        <a:pt x="38160" y="92423"/>
                        <a:pt x="35441" y="98382"/>
                        <a:pt x="33867" y="104679"/>
                      </a:cubicBezTo>
                      <a:cubicBezTo>
                        <a:pt x="30001" y="120142"/>
                        <a:pt x="32126" y="112980"/>
                        <a:pt x="27710" y="126230"/>
                      </a:cubicBezTo>
                      <a:cubicBezTo>
                        <a:pt x="26684" y="133414"/>
                        <a:pt x="25260" y="140552"/>
                        <a:pt x="24631" y="147782"/>
                      </a:cubicBezTo>
                      <a:cubicBezTo>
                        <a:pt x="19282" y="209287"/>
                        <a:pt x="26058" y="179018"/>
                        <a:pt x="18473" y="209357"/>
                      </a:cubicBezTo>
                      <a:cubicBezTo>
                        <a:pt x="17447" y="247329"/>
                        <a:pt x="16912" y="285317"/>
                        <a:pt x="15394" y="323273"/>
                      </a:cubicBezTo>
                      <a:cubicBezTo>
                        <a:pt x="10900" y="435645"/>
                        <a:pt x="0" y="408966"/>
                        <a:pt x="0" y="42487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Freeform: Shape 536">
                  <a:extLst>
                    <a:ext uri="{FF2B5EF4-FFF2-40B4-BE49-F238E27FC236}">
                      <a16:creationId xmlns:a16="http://schemas.microsoft.com/office/drawing/2014/main" id="{0D39B4D0-8BC2-480A-AB85-19B0EA29A534}"/>
                    </a:ext>
                  </a:extLst>
                </p:cNvPr>
                <p:cNvSpPr/>
                <p:nvPr/>
              </p:nvSpPr>
              <p:spPr>
                <a:xfrm>
                  <a:off x="5274613" y="3234429"/>
                  <a:ext cx="106689" cy="121572"/>
                </a:xfrm>
                <a:custGeom>
                  <a:avLst/>
                  <a:gdLst>
                    <a:gd name="connsiteX0" fmla="*/ 0 w 258619"/>
                    <a:gd name="connsiteY0" fmla="*/ 320194 h 320194"/>
                    <a:gd name="connsiteX1" fmla="*/ 33867 w 258619"/>
                    <a:gd name="connsiteY1" fmla="*/ 317115 h 320194"/>
                    <a:gd name="connsiteX2" fmla="*/ 92364 w 258619"/>
                    <a:gd name="connsiteY2" fmla="*/ 304800 h 320194"/>
                    <a:gd name="connsiteX3" fmla="*/ 95443 w 258619"/>
                    <a:gd name="connsiteY3" fmla="*/ 243224 h 320194"/>
                    <a:gd name="connsiteX4" fmla="*/ 98522 w 258619"/>
                    <a:gd name="connsiteY4" fmla="*/ 209358 h 320194"/>
                    <a:gd name="connsiteX5" fmla="*/ 107758 w 258619"/>
                    <a:gd name="connsiteY5" fmla="*/ 203200 h 320194"/>
                    <a:gd name="connsiteX6" fmla="*/ 123152 w 258619"/>
                    <a:gd name="connsiteY6" fmla="*/ 197043 h 320194"/>
                    <a:gd name="connsiteX7" fmla="*/ 135467 w 258619"/>
                    <a:gd name="connsiteY7" fmla="*/ 190885 h 320194"/>
                    <a:gd name="connsiteX8" fmla="*/ 150861 w 258619"/>
                    <a:gd name="connsiteY8" fmla="*/ 187806 h 320194"/>
                    <a:gd name="connsiteX9" fmla="*/ 160097 w 258619"/>
                    <a:gd name="connsiteY9" fmla="*/ 184727 h 320194"/>
                    <a:gd name="connsiteX10" fmla="*/ 172413 w 258619"/>
                    <a:gd name="connsiteY10" fmla="*/ 172412 h 320194"/>
                    <a:gd name="connsiteX11" fmla="*/ 181649 w 258619"/>
                    <a:gd name="connsiteY11" fmla="*/ 166255 h 320194"/>
                    <a:gd name="connsiteX12" fmla="*/ 197043 w 258619"/>
                    <a:gd name="connsiteY12" fmla="*/ 150861 h 320194"/>
                    <a:gd name="connsiteX13" fmla="*/ 215516 w 258619"/>
                    <a:gd name="connsiteY13" fmla="*/ 123152 h 320194"/>
                    <a:gd name="connsiteX14" fmla="*/ 221673 w 258619"/>
                    <a:gd name="connsiteY14" fmla="*/ 113915 h 320194"/>
                    <a:gd name="connsiteX15" fmla="*/ 243225 w 258619"/>
                    <a:gd name="connsiteY15" fmla="*/ 92364 h 320194"/>
                    <a:gd name="connsiteX16" fmla="*/ 246303 w 258619"/>
                    <a:gd name="connsiteY16" fmla="*/ 80049 h 320194"/>
                    <a:gd name="connsiteX17" fmla="*/ 258619 w 258619"/>
                    <a:gd name="connsiteY17" fmla="*/ 61576 h 320194"/>
                    <a:gd name="connsiteX18" fmla="*/ 243225 w 258619"/>
                    <a:gd name="connsiteY18" fmla="*/ 33867 h 320194"/>
                    <a:gd name="connsiteX19" fmla="*/ 237067 w 258619"/>
                    <a:gd name="connsiteY19" fmla="*/ 21552 h 320194"/>
                    <a:gd name="connsiteX20" fmla="*/ 230910 w 258619"/>
                    <a:gd name="connsiteY20" fmla="*/ 12315 h 320194"/>
                    <a:gd name="connsiteX21" fmla="*/ 215516 w 258619"/>
                    <a:gd name="connsiteY21" fmla="*/ 6158 h 320194"/>
                    <a:gd name="connsiteX22" fmla="*/ 190885 w 258619"/>
                    <a:gd name="connsiteY22" fmla="*/ 0 h 320194"/>
                    <a:gd name="connsiteX23" fmla="*/ 141625 w 258619"/>
                    <a:gd name="connsiteY23" fmla="*/ 9236 h 320194"/>
                    <a:gd name="connsiteX24" fmla="*/ 116994 w 258619"/>
                    <a:gd name="connsiteY24" fmla="*/ 27709 h 320194"/>
                    <a:gd name="connsiteX25" fmla="*/ 113916 w 258619"/>
                    <a:gd name="connsiteY25" fmla="*/ 36946 h 320194"/>
                    <a:gd name="connsiteX26" fmla="*/ 104679 w 258619"/>
                    <a:gd name="connsiteY26" fmla="*/ 43103 h 320194"/>
                    <a:gd name="connsiteX27" fmla="*/ 95443 w 258619"/>
                    <a:gd name="connsiteY27" fmla="*/ 52339 h 320194"/>
                    <a:gd name="connsiteX28" fmla="*/ 92364 w 258619"/>
                    <a:gd name="connsiteY28" fmla="*/ 61576 h 320194"/>
                    <a:gd name="connsiteX29" fmla="*/ 76970 w 258619"/>
                    <a:gd name="connsiteY29" fmla="*/ 80049 h 320194"/>
                    <a:gd name="connsiteX30" fmla="*/ 61576 w 258619"/>
                    <a:gd name="connsiteY30" fmla="*/ 107758 h 320194"/>
                    <a:gd name="connsiteX31" fmla="*/ 55419 w 258619"/>
                    <a:gd name="connsiteY31" fmla="*/ 116994 h 320194"/>
                    <a:gd name="connsiteX32" fmla="*/ 49261 w 258619"/>
                    <a:gd name="connsiteY32" fmla="*/ 126230 h 320194"/>
                    <a:gd name="connsiteX33" fmla="*/ 40025 w 258619"/>
                    <a:gd name="connsiteY33" fmla="*/ 157018 h 320194"/>
                    <a:gd name="connsiteX34" fmla="*/ 36946 w 258619"/>
                    <a:gd name="connsiteY34" fmla="*/ 172412 h 320194"/>
                    <a:gd name="connsiteX35" fmla="*/ 30788 w 258619"/>
                    <a:gd name="connsiteY35" fmla="*/ 193964 h 320194"/>
                    <a:gd name="connsiteX36" fmla="*/ 27710 w 258619"/>
                    <a:gd name="connsiteY36" fmla="*/ 224752 h 320194"/>
                    <a:gd name="connsiteX37" fmla="*/ 21552 w 258619"/>
                    <a:gd name="connsiteY37" fmla="*/ 243224 h 320194"/>
                    <a:gd name="connsiteX38" fmla="*/ 18473 w 258619"/>
                    <a:gd name="connsiteY38" fmla="*/ 252461 h 320194"/>
                    <a:gd name="connsiteX39" fmla="*/ 9237 w 258619"/>
                    <a:gd name="connsiteY39" fmla="*/ 270933 h 320194"/>
                    <a:gd name="connsiteX40" fmla="*/ 0 w 258619"/>
                    <a:gd name="connsiteY40" fmla="*/ 320194 h 3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8619" h="320194">
                      <a:moveTo>
                        <a:pt x="0" y="320194"/>
                      </a:moveTo>
                      <a:lnTo>
                        <a:pt x="33867" y="317115"/>
                      </a:lnTo>
                      <a:cubicBezTo>
                        <a:pt x="88144" y="313094"/>
                        <a:pt x="71317" y="325847"/>
                        <a:pt x="92364" y="304800"/>
                      </a:cubicBezTo>
                      <a:cubicBezTo>
                        <a:pt x="103077" y="272662"/>
                        <a:pt x="98984" y="292801"/>
                        <a:pt x="95443" y="243224"/>
                      </a:cubicBezTo>
                      <a:cubicBezTo>
                        <a:pt x="96469" y="231935"/>
                        <a:pt x="95188" y="220192"/>
                        <a:pt x="98522" y="209358"/>
                      </a:cubicBezTo>
                      <a:cubicBezTo>
                        <a:pt x="99610" y="205821"/>
                        <a:pt x="104448" y="204855"/>
                        <a:pt x="107758" y="203200"/>
                      </a:cubicBezTo>
                      <a:cubicBezTo>
                        <a:pt x="112701" y="200728"/>
                        <a:pt x="118102" y="199288"/>
                        <a:pt x="123152" y="197043"/>
                      </a:cubicBezTo>
                      <a:cubicBezTo>
                        <a:pt x="127346" y="195179"/>
                        <a:pt x="131113" y="192336"/>
                        <a:pt x="135467" y="190885"/>
                      </a:cubicBezTo>
                      <a:cubicBezTo>
                        <a:pt x="140431" y="189230"/>
                        <a:pt x="145784" y="189075"/>
                        <a:pt x="150861" y="187806"/>
                      </a:cubicBezTo>
                      <a:cubicBezTo>
                        <a:pt x="154009" y="187019"/>
                        <a:pt x="157018" y="185753"/>
                        <a:pt x="160097" y="184727"/>
                      </a:cubicBezTo>
                      <a:cubicBezTo>
                        <a:pt x="164202" y="180622"/>
                        <a:pt x="168005" y="176190"/>
                        <a:pt x="172413" y="172412"/>
                      </a:cubicBezTo>
                      <a:cubicBezTo>
                        <a:pt x="175222" y="170004"/>
                        <a:pt x="179033" y="168871"/>
                        <a:pt x="181649" y="166255"/>
                      </a:cubicBezTo>
                      <a:cubicBezTo>
                        <a:pt x="202174" y="145730"/>
                        <a:pt x="172415" y="167279"/>
                        <a:pt x="197043" y="150861"/>
                      </a:cubicBezTo>
                      <a:lnTo>
                        <a:pt x="215516" y="123152"/>
                      </a:lnTo>
                      <a:cubicBezTo>
                        <a:pt x="217569" y="120073"/>
                        <a:pt x="219056" y="116531"/>
                        <a:pt x="221673" y="113915"/>
                      </a:cubicBezTo>
                      <a:lnTo>
                        <a:pt x="243225" y="92364"/>
                      </a:lnTo>
                      <a:cubicBezTo>
                        <a:pt x="244251" y="88259"/>
                        <a:pt x="244204" y="83723"/>
                        <a:pt x="246303" y="80049"/>
                      </a:cubicBezTo>
                      <a:cubicBezTo>
                        <a:pt x="264756" y="47754"/>
                        <a:pt x="249004" y="90417"/>
                        <a:pt x="258619" y="61576"/>
                      </a:cubicBezTo>
                      <a:cubicBezTo>
                        <a:pt x="250106" y="36036"/>
                        <a:pt x="264395" y="76204"/>
                        <a:pt x="243225" y="33867"/>
                      </a:cubicBezTo>
                      <a:cubicBezTo>
                        <a:pt x="241172" y="29762"/>
                        <a:pt x="239344" y="25537"/>
                        <a:pt x="237067" y="21552"/>
                      </a:cubicBezTo>
                      <a:cubicBezTo>
                        <a:pt x="235231" y="18339"/>
                        <a:pt x="233921" y="14466"/>
                        <a:pt x="230910" y="12315"/>
                      </a:cubicBezTo>
                      <a:cubicBezTo>
                        <a:pt x="226413" y="9103"/>
                        <a:pt x="220798" y="7783"/>
                        <a:pt x="215516" y="6158"/>
                      </a:cubicBezTo>
                      <a:cubicBezTo>
                        <a:pt x="207427" y="3669"/>
                        <a:pt x="190885" y="0"/>
                        <a:pt x="190885" y="0"/>
                      </a:cubicBezTo>
                      <a:cubicBezTo>
                        <a:pt x="154039" y="2835"/>
                        <a:pt x="160096" y="-4197"/>
                        <a:pt x="141625" y="9236"/>
                      </a:cubicBezTo>
                      <a:cubicBezTo>
                        <a:pt x="133325" y="15272"/>
                        <a:pt x="116994" y="27709"/>
                        <a:pt x="116994" y="27709"/>
                      </a:cubicBezTo>
                      <a:cubicBezTo>
                        <a:pt x="115968" y="30788"/>
                        <a:pt x="115943" y="34412"/>
                        <a:pt x="113916" y="36946"/>
                      </a:cubicBezTo>
                      <a:cubicBezTo>
                        <a:pt x="111604" y="39835"/>
                        <a:pt x="107522" y="40734"/>
                        <a:pt x="104679" y="43103"/>
                      </a:cubicBezTo>
                      <a:cubicBezTo>
                        <a:pt x="101334" y="45890"/>
                        <a:pt x="98522" y="49260"/>
                        <a:pt x="95443" y="52339"/>
                      </a:cubicBezTo>
                      <a:cubicBezTo>
                        <a:pt x="94417" y="55418"/>
                        <a:pt x="93815" y="58673"/>
                        <a:pt x="92364" y="61576"/>
                      </a:cubicBezTo>
                      <a:cubicBezTo>
                        <a:pt x="88078" y="70149"/>
                        <a:pt x="83779" y="73240"/>
                        <a:pt x="76970" y="80049"/>
                      </a:cubicBezTo>
                      <a:cubicBezTo>
                        <a:pt x="71550" y="96306"/>
                        <a:pt x="75691" y="86584"/>
                        <a:pt x="61576" y="107758"/>
                      </a:cubicBezTo>
                      <a:lnTo>
                        <a:pt x="55419" y="116994"/>
                      </a:lnTo>
                      <a:lnTo>
                        <a:pt x="49261" y="126230"/>
                      </a:lnTo>
                      <a:cubicBezTo>
                        <a:pt x="45350" y="137963"/>
                        <a:pt x="43551" y="142915"/>
                        <a:pt x="40025" y="157018"/>
                      </a:cubicBezTo>
                      <a:cubicBezTo>
                        <a:pt x="38756" y="162095"/>
                        <a:pt x="38215" y="167335"/>
                        <a:pt x="36946" y="172412"/>
                      </a:cubicBezTo>
                      <a:cubicBezTo>
                        <a:pt x="35134" y="179660"/>
                        <a:pt x="32841" y="186780"/>
                        <a:pt x="30788" y="193964"/>
                      </a:cubicBezTo>
                      <a:cubicBezTo>
                        <a:pt x="29762" y="204227"/>
                        <a:pt x="29611" y="214615"/>
                        <a:pt x="27710" y="224752"/>
                      </a:cubicBezTo>
                      <a:cubicBezTo>
                        <a:pt x="26514" y="231131"/>
                        <a:pt x="23605" y="237067"/>
                        <a:pt x="21552" y="243224"/>
                      </a:cubicBezTo>
                      <a:cubicBezTo>
                        <a:pt x="20526" y="246303"/>
                        <a:pt x="20273" y="249760"/>
                        <a:pt x="18473" y="252461"/>
                      </a:cubicBezTo>
                      <a:cubicBezTo>
                        <a:pt x="10516" y="264397"/>
                        <a:pt x="13486" y="258187"/>
                        <a:pt x="9237" y="270933"/>
                      </a:cubicBezTo>
                      <a:lnTo>
                        <a:pt x="0" y="3201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Freeform: Shape 537">
                  <a:extLst>
                    <a:ext uri="{FF2B5EF4-FFF2-40B4-BE49-F238E27FC236}">
                      <a16:creationId xmlns:a16="http://schemas.microsoft.com/office/drawing/2014/main" id="{AFE22747-583D-433A-B145-E2C68403573E}"/>
                    </a:ext>
                  </a:extLst>
                </p:cNvPr>
                <p:cNvSpPr/>
                <p:nvPr/>
              </p:nvSpPr>
              <p:spPr>
                <a:xfrm>
                  <a:off x="5288488" y="3294045"/>
                  <a:ext cx="143689" cy="106455"/>
                </a:xfrm>
                <a:custGeom>
                  <a:avLst/>
                  <a:gdLst>
                    <a:gd name="connsiteX0" fmla="*/ 232 w 348308"/>
                    <a:gd name="connsiteY0" fmla="*/ 280170 h 280381"/>
                    <a:gd name="connsiteX1" fmla="*/ 21784 w 348308"/>
                    <a:gd name="connsiteY1" fmla="*/ 249382 h 280381"/>
                    <a:gd name="connsiteX2" fmla="*/ 37178 w 348308"/>
                    <a:gd name="connsiteY2" fmla="*/ 230909 h 280381"/>
                    <a:gd name="connsiteX3" fmla="*/ 40256 w 348308"/>
                    <a:gd name="connsiteY3" fmla="*/ 218594 h 280381"/>
                    <a:gd name="connsiteX4" fmla="*/ 52572 w 348308"/>
                    <a:gd name="connsiteY4" fmla="*/ 200121 h 280381"/>
                    <a:gd name="connsiteX5" fmla="*/ 58729 w 348308"/>
                    <a:gd name="connsiteY5" fmla="*/ 190885 h 280381"/>
                    <a:gd name="connsiteX6" fmla="*/ 61808 w 348308"/>
                    <a:gd name="connsiteY6" fmla="*/ 181649 h 280381"/>
                    <a:gd name="connsiteX7" fmla="*/ 71044 w 348308"/>
                    <a:gd name="connsiteY7" fmla="*/ 178570 h 280381"/>
                    <a:gd name="connsiteX8" fmla="*/ 89517 w 348308"/>
                    <a:gd name="connsiteY8" fmla="*/ 169334 h 280381"/>
                    <a:gd name="connsiteX9" fmla="*/ 98753 w 348308"/>
                    <a:gd name="connsiteY9" fmla="*/ 160097 h 280381"/>
                    <a:gd name="connsiteX10" fmla="*/ 117226 w 348308"/>
                    <a:gd name="connsiteY10" fmla="*/ 150861 h 280381"/>
                    <a:gd name="connsiteX11" fmla="*/ 135699 w 348308"/>
                    <a:gd name="connsiteY11" fmla="*/ 135467 h 280381"/>
                    <a:gd name="connsiteX12" fmla="*/ 138778 w 348308"/>
                    <a:gd name="connsiteY12" fmla="*/ 126231 h 280381"/>
                    <a:gd name="connsiteX13" fmla="*/ 148014 w 348308"/>
                    <a:gd name="connsiteY13" fmla="*/ 116994 h 280381"/>
                    <a:gd name="connsiteX14" fmla="*/ 157250 w 348308"/>
                    <a:gd name="connsiteY14" fmla="*/ 104679 h 280381"/>
                    <a:gd name="connsiteX15" fmla="*/ 166487 w 348308"/>
                    <a:gd name="connsiteY15" fmla="*/ 95443 h 280381"/>
                    <a:gd name="connsiteX16" fmla="*/ 172644 w 348308"/>
                    <a:gd name="connsiteY16" fmla="*/ 86206 h 280381"/>
                    <a:gd name="connsiteX17" fmla="*/ 191117 w 348308"/>
                    <a:gd name="connsiteY17" fmla="*/ 67734 h 280381"/>
                    <a:gd name="connsiteX18" fmla="*/ 200353 w 348308"/>
                    <a:gd name="connsiteY18" fmla="*/ 58497 h 280381"/>
                    <a:gd name="connsiteX19" fmla="*/ 212668 w 348308"/>
                    <a:gd name="connsiteY19" fmla="*/ 52340 h 280381"/>
                    <a:gd name="connsiteX20" fmla="*/ 234220 w 348308"/>
                    <a:gd name="connsiteY20" fmla="*/ 30788 h 280381"/>
                    <a:gd name="connsiteX21" fmla="*/ 243456 w 348308"/>
                    <a:gd name="connsiteY21" fmla="*/ 24631 h 280381"/>
                    <a:gd name="connsiteX22" fmla="*/ 252693 w 348308"/>
                    <a:gd name="connsiteY22" fmla="*/ 18473 h 280381"/>
                    <a:gd name="connsiteX23" fmla="*/ 274244 w 348308"/>
                    <a:gd name="connsiteY23" fmla="*/ 12315 h 280381"/>
                    <a:gd name="connsiteX24" fmla="*/ 295796 w 348308"/>
                    <a:gd name="connsiteY24" fmla="*/ 6158 h 280381"/>
                    <a:gd name="connsiteX25" fmla="*/ 305032 w 348308"/>
                    <a:gd name="connsiteY25" fmla="*/ 0 h 280381"/>
                    <a:gd name="connsiteX26" fmla="*/ 320426 w 348308"/>
                    <a:gd name="connsiteY26" fmla="*/ 24631 h 280381"/>
                    <a:gd name="connsiteX27" fmla="*/ 335820 w 348308"/>
                    <a:gd name="connsiteY27" fmla="*/ 43103 h 280381"/>
                    <a:gd name="connsiteX28" fmla="*/ 341978 w 348308"/>
                    <a:gd name="connsiteY28" fmla="*/ 61576 h 280381"/>
                    <a:gd name="connsiteX29" fmla="*/ 348135 w 348308"/>
                    <a:gd name="connsiteY29" fmla="*/ 86206 h 280381"/>
                    <a:gd name="connsiteX30" fmla="*/ 335820 w 348308"/>
                    <a:gd name="connsiteY30" fmla="*/ 123152 h 280381"/>
                    <a:gd name="connsiteX31" fmla="*/ 323505 w 348308"/>
                    <a:gd name="connsiteY31" fmla="*/ 126231 h 280381"/>
                    <a:gd name="connsiteX32" fmla="*/ 314268 w 348308"/>
                    <a:gd name="connsiteY32" fmla="*/ 132388 h 280381"/>
                    <a:gd name="connsiteX33" fmla="*/ 280402 w 348308"/>
                    <a:gd name="connsiteY33" fmla="*/ 138546 h 280381"/>
                    <a:gd name="connsiteX34" fmla="*/ 258850 w 348308"/>
                    <a:gd name="connsiteY34" fmla="*/ 150861 h 280381"/>
                    <a:gd name="connsiteX35" fmla="*/ 249614 w 348308"/>
                    <a:gd name="connsiteY35" fmla="*/ 160097 h 280381"/>
                    <a:gd name="connsiteX36" fmla="*/ 240378 w 348308"/>
                    <a:gd name="connsiteY36" fmla="*/ 163176 h 280381"/>
                    <a:gd name="connsiteX37" fmla="*/ 231141 w 348308"/>
                    <a:gd name="connsiteY37" fmla="*/ 169334 h 280381"/>
                    <a:gd name="connsiteX38" fmla="*/ 218826 w 348308"/>
                    <a:gd name="connsiteY38" fmla="*/ 178570 h 280381"/>
                    <a:gd name="connsiteX39" fmla="*/ 206511 w 348308"/>
                    <a:gd name="connsiteY39" fmla="*/ 181649 h 280381"/>
                    <a:gd name="connsiteX40" fmla="*/ 188038 w 348308"/>
                    <a:gd name="connsiteY40" fmla="*/ 187806 h 280381"/>
                    <a:gd name="connsiteX41" fmla="*/ 178802 w 348308"/>
                    <a:gd name="connsiteY41" fmla="*/ 190885 h 280381"/>
                    <a:gd name="connsiteX42" fmla="*/ 166487 w 348308"/>
                    <a:gd name="connsiteY42" fmla="*/ 197043 h 280381"/>
                    <a:gd name="connsiteX43" fmla="*/ 138778 w 348308"/>
                    <a:gd name="connsiteY43" fmla="*/ 209358 h 280381"/>
                    <a:gd name="connsiteX44" fmla="*/ 126462 w 348308"/>
                    <a:gd name="connsiteY44" fmla="*/ 224752 h 280381"/>
                    <a:gd name="connsiteX45" fmla="*/ 114147 w 348308"/>
                    <a:gd name="connsiteY45" fmla="*/ 243225 h 280381"/>
                    <a:gd name="connsiteX46" fmla="*/ 104911 w 348308"/>
                    <a:gd name="connsiteY46" fmla="*/ 249382 h 280381"/>
                    <a:gd name="connsiteX47" fmla="*/ 86438 w 348308"/>
                    <a:gd name="connsiteY47" fmla="*/ 264776 h 280381"/>
                    <a:gd name="connsiteX48" fmla="*/ 77202 w 348308"/>
                    <a:gd name="connsiteY48" fmla="*/ 267855 h 280381"/>
                    <a:gd name="connsiteX49" fmla="*/ 55650 w 348308"/>
                    <a:gd name="connsiteY49" fmla="*/ 277091 h 280381"/>
                    <a:gd name="connsiteX50" fmla="*/ 15626 w 348308"/>
                    <a:gd name="connsiteY50" fmla="*/ 274012 h 280381"/>
                    <a:gd name="connsiteX51" fmla="*/ 9468 w 348308"/>
                    <a:gd name="connsiteY51" fmla="*/ 264776 h 280381"/>
                    <a:gd name="connsiteX52" fmla="*/ 232 w 348308"/>
                    <a:gd name="connsiteY52" fmla="*/ 280170 h 28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8308" h="280381">
                      <a:moveTo>
                        <a:pt x="232" y="280170"/>
                      </a:moveTo>
                      <a:cubicBezTo>
                        <a:pt x="2285" y="277604"/>
                        <a:pt x="14941" y="257365"/>
                        <a:pt x="21784" y="249382"/>
                      </a:cubicBezTo>
                      <a:cubicBezTo>
                        <a:pt x="39561" y="228643"/>
                        <a:pt x="23570" y="251321"/>
                        <a:pt x="37178" y="230909"/>
                      </a:cubicBezTo>
                      <a:cubicBezTo>
                        <a:pt x="38204" y="226804"/>
                        <a:pt x="38364" y="222379"/>
                        <a:pt x="40256" y="218594"/>
                      </a:cubicBezTo>
                      <a:cubicBezTo>
                        <a:pt x="43566" y="211975"/>
                        <a:pt x="48467" y="206279"/>
                        <a:pt x="52572" y="200121"/>
                      </a:cubicBezTo>
                      <a:cubicBezTo>
                        <a:pt x="54624" y="197042"/>
                        <a:pt x="57559" y="194395"/>
                        <a:pt x="58729" y="190885"/>
                      </a:cubicBezTo>
                      <a:cubicBezTo>
                        <a:pt x="59755" y="187806"/>
                        <a:pt x="59513" y="183944"/>
                        <a:pt x="61808" y="181649"/>
                      </a:cubicBezTo>
                      <a:cubicBezTo>
                        <a:pt x="64103" y="179354"/>
                        <a:pt x="68141" y="180021"/>
                        <a:pt x="71044" y="178570"/>
                      </a:cubicBezTo>
                      <a:cubicBezTo>
                        <a:pt x="94909" y="166637"/>
                        <a:pt x="66310" y="177068"/>
                        <a:pt x="89517" y="169334"/>
                      </a:cubicBezTo>
                      <a:cubicBezTo>
                        <a:pt x="92596" y="166255"/>
                        <a:pt x="95408" y="162884"/>
                        <a:pt x="98753" y="160097"/>
                      </a:cubicBezTo>
                      <a:cubicBezTo>
                        <a:pt x="111986" y="149070"/>
                        <a:pt x="103343" y="157803"/>
                        <a:pt x="117226" y="150861"/>
                      </a:cubicBezTo>
                      <a:cubicBezTo>
                        <a:pt x="125797" y="146575"/>
                        <a:pt x="128891" y="142274"/>
                        <a:pt x="135699" y="135467"/>
                      </a:cubicBezTo>
                      <a:cubicBezTo>
                        <a:pt x="136725" y="132388"/>
                        <a:pt x="136978" y="128931"/>
                        <a:pt x="138778" y="126231"/>
                      </a:cubicBezTo>
                      <a:cubicBezTo>
                        <a:pt x="141193" y="122608"/>
                        <a:pt x="145180" y="120300"/>
                        <a:pt x="148014" y="116994"/>
                      </a:cubicBezTo>
                      <a:cubicBezTo>
                        <a:pt x="151353" y="113098"/>
                        <a:pt x="153911" y="108575"/>
                        <a:pt x="157250" y="104679"/>
                      </a:cubicBezTo>
                      <a:cubicBezTo>
                        <a:pt x="160084" y="101373"/>
                        <a:pt x="163700" y="98788"/>
                        <a:pt x="166487" y="95443"/>
                      </a:cubicBezTo>
                      <a:cubicBezTo>
                        <a:pt x="168856" y="92600"/>
                        <a:pt x="170186" y="88972"/>
                        <a:pt x="172644" y="86206"/>
                      </a:cubicBezTo>
                      <a:cubicBezTo>
                        <a:pt x="178429" y="79698"/>
                        <a:pt x="184959" y="73892"/>
                        <a:pt x="191117" y="67734"/>
                      </a:cubicBezTo>
                      <a:cubicBezTo>
                        <a:pt x="194196" y="64655"/>
                        <a:pt x="196458" y="60444"/>
                        <a:pt x="200353" y="58497"/>
                      </a:cubicBezTo>
                      <a:lnTo>
                        <a:pt x="212668" y="52340"/>
                      </a:lnTo>
                      <a:cubicBezTo>
                        <a:pt x="218087" y="36082"/>
                        <a:pt x="213047" y="44903"/>
                        <a:pt x="234220" y="30788"/>
                      </a:cubicBezTo>
                      <a:lnTo>
                        <a:pt x="243456" y="24631"/>
                      </a:lnTo>
                      <a:cubicBezTo>
                        <a:pt x="246535" y="22578"/>
                        <a:pt x="249103" y="19371"/>
                        <a:pt x="252693" y="18473"/>
                      </a:cubicBezTo>
                      <a:cubicBezTo>
                        <a:pt x="291245" y="8834"/>
                        <a:pt x="243286" y="21159"/>
                        <a:pt x="274244" y="12315"/>
                      </a:cubicBezTo>
                      <a:cubicBezTo>
                        <a:pt x="301314" y="4581"/>
                        <a:pt x="273642" y="13543"/>
                        <a:pt x="295796" y="6158"/>
                      </a:cubicBezTo>
                      <a:cubicBezTo>
                        <a:pt x="298875" y="4105"/>
                        <a:pt x="301332" y="0"/>
                        <a:pt x="305032" y="0"/>
                      </a:cubicBezTo>
                      <a:cubicBezTo>
                        <a:pt x="318264" y="0"/>
                        <a:pt x="315561" y="19766"/>
                        <a:pt x="320426" y="24631"/>
                      </a:cubicBezTo>
                      <a:cubicBezTo>
                        <a:pt x="332278" y="36483"/>
                        <a:pt x="327247" y="30244"/>
                        <a:pt x="335820" y="43103"/>
                      </a:cubicBezTo>
                      <a:cubicBezTo>
                        <a:pt x="337873" y="49261"/>
                        <a:pt x="340705" y="55211"/>
                        <a:pt x="341978" y="61576"/>
                      </a:cubicBezTo>
                      <a:cubicBezTo>
                        <a:pt x="345692" y="80152"/>
                        <a:pt x="343401" y="72006"/>
                        <a:pt x="348135" y="86206"/>
                      </a:cubicBezTo>
                      <a:cubicBezTo>
                        <a:pt x="345073" y="119891"/>
                        <a:pt x="355721" y="117466"/>
                        <a:pt x="335820" y="123152"/>
                      </a:cubicBezTo>
                      <a:cubicBezTo>
                        <a:pt x="331751" y="124315"/>
                        <a:pt x="327610" y="125205"/>
                        <a:pt x="323505" y="126231"/>
                      </a:cubicBezTo>
                      <a:cubicBezTo>
                        <a:pt x="320426" y="128283"/>
                        <a:pt x="317669" y="130930"/>
                        <a:pt x="314268" y="132388"/>
                      </a:cubicBezTo>
                      <a:cubicBezTo>
                        <a:pt x="307008" y="135499"/>
                        <a:pt x="285399" y="137832"/>
                        <a:pt x="280402" y="138546"/>
                      </a:cubicBezTo>
                      <a:cubicBezTo>
                        <a:pt x="272872" y="142311"/>
                        <a:pt x="265379" y="145420"/>
                        <a:pt x="258850" y="150861"/>
                      </a:cubicBezTo>
                      <a:cubicBezTo>
                        <a:pt x="255505" y="153648"/>
                        <a:pt x="253237" y="157682"/>
                        <a:pt x="249614" y="160097"/>
                      </a:cubicBezTo>
                      <a:cubicBezTo>
                        <a:pt x="246914" y="161897"/>
                        <a:pt x="243281" y="161725"/>
                        <a:pt x="240378" y="163176"/>
                      </a:cubicBezTo>
                      <a:cubicBezTo>
                        <a:pt x="237068" y="164831"/>
                        <a:pt x="234152" y="167183"/>
                        <a:pt x="231141" y="169334"/>
                      </a:cubicBezTo>
                      <a:cubicBezTo>
                        <a:pt x="226966" y="172316"/>
                        <a:pt x="223415" y="176275"/>
                        <a:pt x="218826" y="178570"/>
                      </a:cubicBezTo>
                      <a:cubicBezTo>
                        <a:pt x="215041" y="180462"/>
                        <a:pt x="210564" y="180433"/>
                        <a:pt x="206511" y="181649"/>
                      </a:cubicBezTo>
                      <a:cubicBezTo>
                        <a:pt x="200294" y="183514"/>
                        <a:pt x="194196" y="185754"/>
                        <a:pt x="188038" y="187806"/>
                      </a:cubicBezTo>
                      <a:cubicBezTo>
                        <a:pt x="184959" y="188832"/>
                        <a:pt x="181705" y="189434"/>
                        <a:pt x="178802" y="190885"/>
                      </a:cubicBezTo>
                      <a:cubicBezTo>
                        <a:pt x="174697" y="192938"/>
                        <a:pt x="170748" y="195338"/>
                        <a:pt x="166487" y="197043"/>
                      </a:cubicBezTo>
                      <a:cubicBezTo>
                        <a:pt x="139007" y="208035"/>
                        <a:pt x="156548" y="197510"/>
                        <a:pt x="138778" y="209358"/>
                      </a:cubicBezTo>
                      <a:cubicBezTo>
                        <a:pt x="131844" y="230158"/>
                        <a:pt x="141461" y="207611"/>
                        <a:pt x="126462" y="224752"/>
                      </a:cubicBezTo>
                      <a:cubicBezTo>
                        <a:pt x="121589" y="230321"/>
                        <a:pt x="120305" y="239120"/>
                        <a:pt x="114147" y="243225"/>
                      </a:cubicBezTo>
                      <a:cubicBezTo>
                        <a:pt x="111068" y="245277"/>
                        <a:pt x="107753" y="247013"/>
                        <a:pt x="104911" y="249382"/>
                      </a:cubicBezTo>
                      <a:cubicBezTo>
                        <a:pt x="94696" y="257895"/>
                        <a:pt x="97906" y="259042"/>
                        <a:pt x="86438" y="264776"/>
                      </a:cubicBezTo>
                      <a:cubicBezTo>
                        <a:pt x="83535" y="266227"/>
                        <a:pt x="80185" y="266577"/>
                        <a:pt x="77202" y="267855"/>
                      </a:cubicBezTo>
                      <a:cubicBezTo>
                        <a:pt x="50575" y="279266"/>
                        <a:pt x="77309" y="269871"/>
                        <a:pt x="55650" y="277091"/>
                      </a:cubicBezTo>
                      <a:cubicBezTo>
                        <a:pt x="42309" y="276065"/>
                        <a:pt x="28555" y="277460"/>
                        <a:pt x="15626" y="274012"/>
                      </a:cubicBezTo>
                      <a:cubicBezTo>
                        <a:pt x="12051" y="273059"/>
                        <a:pt x="8570" y="268366"/>
                        <a:pt x="9468" y="264776"/>
                      </a:cubicBezTo>
                      <a:cubicBezTo>
                        <a:pt x="10400" y="261048"/>
                        <a:pt x="-1821" y="282736"/>
                        <a:pt x="232" y="28017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Freeform: Shape 538">
                  <a:extLst>
                    <a:ext uri="{FF2B5EF4-FFF2-40B4-BE49-F238E27FC236}">
                      <a16:creationId xmlns:a16="http://schemas.microsoft.com/office/drawing/2014/main" id="{0E409A88-A81F-48DD-B2F8-E79DD995FBF1}"/>
                    </a:ext>
                  </a:extLst>
                </p:cNvPr>
                <p:cNvSpPr/>
                <p:nvPr/>
              </p:nvSpPr>
              <p:spPr>
                <a:xfrm>
                  <a:off x="5321051" y="3365352"/>
                  <a:ext cx="150432" cy="90010"/>
                </a:xfrm>
                <a:custGeom>
                  <a:avLst/>
                  <a:gdLst>
                    <a:gd name="connsiteX0" fmla="*/ 1347 w 364653"/>
                    <a:gd name="connsiteY0" fmla="*/ 224752 h 237067"/>
                    <a:gd name="connsiteX1" fmla="*/ 22898 w 364653"/>
                    <a:gd name="connsiteY1" fmla="*/ 200122 h 237067"/>
                    <a:gd name="connsiteX2" fmla="*/ 29056 w 364653"/>
                    <a:gd name="connsiteY2" fmla="*/ 184728 h 237067"/>
                    <a:gd name="connsiteX3" fmla="*/ 38292 w 364653"/>
                    <a:gd name="connsiteY3" fmla="*/ 175491 h 237067"/>
                    <a:gd name="connsiteX4" fmla="*/ 56765 w 364653"/>
                    <a:gd name="connsiteY4" fmla="*/ 147782 h 237067"/>
                    <a:gd name="connsiteX5" fmla="*/ 69080 w 364653"/>
                    <a:gd name="connsiteY5" fmla="*/ 135467 h 237067"/>
                    <a:gd name="connsiteX6" fmla="*/ 75238 w 364653"/>
                    <a:gd name="connsiteY6" fmla="*/ 126231 h 237067"/>
                    <a:gd name="connsiteX7" fmla="*/ 93710 w 364653"/>
                    <a:gd name="connsiteY7" fmla="*/ 107758 h 237067"/>
                    <a:gd name="connsiteX8" fmla="*/ 102947 w 364653"/>
                    <a:gd name="connsiteY8" fmla="*/ 98522 h 237067"/>
                    <a:gd name="connsiteX9" fmla="*/ 115262 w 364653"/>
                    <a:gd name="connsiteY9" fmla="*/ 89285 h 237067"/>
                    <a:gd name="connsiteX10" fmla="*/ 124498 w 364653"/>
                    <a:gd name="connsiteY10" fmla="*/ 83128 h 237067"/>
                    <a:gd name="connsiteX11" fmla="*/ 133734 w 364653"/>
                    <a:gd name="connsiteY11" fmla="*/ 73891 h 237067"/>
                    <a:gd name="connsiteX12" fmla="*/ 139892 w 364653"/>
                    <a:gd name="connsiteY12" fmla="*/ 64655 h 237067"/>
                    <a:gd name="connsiteX13" fmla="*/ 149128 w 364653"/>
                    <a:gd name="connsiteY13" fmla="*/ 61576 h 237067"/>
                    <a:gd name="connsiteX14" fmla="*/ 170680 w 364653"/>
                    <a:gd name="connsiteY14" fmla="*/ 49261 h 237067"/>
                    <a:gd name="connsiteX15" fmla="*/ 226098 w 364653"/>
                    <a:gd name="connsiteY15" fmla="*/ 40025 h 237067"/>
                    <a:gd name="connsiteX16" fmla="*/ 247650 w 364653"/>
                    <a:gd name="connsiteY16" fmla="*/ 33867 h 237067"/>
                    <a:gd name="connsiteX17" fmla="*/ 256886 w 364653"/>
                    <a:gd name="connsiteY17" fmla="*/ 30788 h 237067"/>
                    <a:gd name="connsiteX18" fmla="*/ 284595 w 364653"/>
                    <a:gd name="connsiteY18" fmla="*/ 27709 h 237067"/>
                    <a:gd name="connsiteX19" fmla="*/ 293831 w 364653"/>
                    <a:gd name="connsiteY19" fmla="*/ 21552 h 237067"/>
                    <a:gd name="connsiteX20" fmla="*/ 299989 w 364653"/>
                    <a:gd name="connsiteY20" fmla="*/ 12315 h 237067"/>
                    <a:gd name="connsiteX21" fmla="*/ 318462 w 364653"/>
                    <a:gd name="connsiteY21" fmla="*/ 0 h 237067"/>
                    <a:gd name="connsiteX22" fmla="*/ 324619 w 364653"/>
                    <a:gd name="connsiteY22" fmla="*/ 9237 h 237067"/>
                    <a:gd name="connsiteX23" fmla="*/ 333856 w 364653"/>
                    <a:gd name="connsiteY23" fmla="*/ 30788 h 237067"/>
                    <a:gd name="connsiteX24" fmla="*/ 352328 w 364653"/>
                    <a:gd name="connsiteY24" fmla="*/ 49261 h 237067"/>
                    <a:gd name="connsiteX25" fmla="*/ 358486 w 364653"/>
                    <a:gd name="connsiteY25" fmla="*/ 58497 h 237067"/>
                    <a:gd name="connsiteX26" fmla="*/ 358486 w 364653"/>
                    <a:gd name="connsiteY26" fmla="*/ 86206 h 237067"/>
                    <a:gd name="connsiteX27" fmla="*/ 340013 w 364653"/>
                    <a:gd name="connsiteY27" fmla="*/ 92364 h 237067"/>
                    <a:gd name="connsiteX28" fmla="*/ 330777 w 364653"/>
                    <a:gd name="connsiteY28" fmla="*/ 95443 h 237067"/>
                    <a:gd name="connsiteX29" fmla="*/ 321541 w 364653"/>
                    <a:gd name="connsiteY29" fmla="*/ 98522 h 237067"/>
                    <a:gd name="connsiteX30" fmla="*/ 312304 w 364653"/>
                    <a:gd name="connsiteY30" fmla="*/ 101600 h 237067"/>
                    <a:gd name="connsiteX31" fmla="*/ 303068 w 364653"/>
                    <a:gd name="connsiteY31" fmla="*/ 107758 h 237067"/>
                    <a:gd name="connsiteX32" fmla="*/ 253807 w 364653"/>
                    <a:gd name="connsiteY32" fmla="*/ 113915 h 237067"/>
                    <a:gd name="connsiteX33" fmla="*/ 235334 w 364653"/>
                    <a:gd name="connsiteY33" fmla="*/ 120073 h 237067"/>
                    <a:gd name="connsiteX34" fmla="*/ 201468 w 364653"/>
                    <a:gd name="connsiteY34" fmla="*/ 126231 h 237067"/>
                    <a:gd name="connsiteX35" fmla="*/ 173759 w 364653"/>
                    <a:gd name="connsiteY35" fmla="*/ 132388 h 237067"/>
                    <a:gd name="connsiteX36" fmla="*/ 146050 w 364653"/>
                    <a:gd name="connsiteY36" fmla="*/ 157019 h 237067"/>
                    <a:gd name="connsiteX37" fmla="*/ 142971 w 364653"/>
                    <a:gd name="connsiteY37" fmla="*/ 169334 h 237067"/>
                    <a:gd name="connsiteX38" fmla="*/ 130656 w 364653"/>
                    <a:gd name="connsiteY38" fmla="*/ 187806 h 237067"/>
                    <a:gd name="connsiteX39" fmla="*/ 127577 w 364653"/>
                    <a:gd name="connsiteY39" fmla="*/ 197043 h 237067"/>
                    <a:gd name="connsiteX40" fmla="*/ 118341 w 364653"/>
                    <a:gd name="connsiteY40" fmla="*/ 221673 h 237067"/>
                    <a:gd name="connsiteX41" fmla="*/ 109104 w 364653"/>
                    <a:gd name="connsiteY41" fmla="*/ 227831 h 237067"/>
                    <a:gd name="connsiteX42" fmla="*/ 66001 w 364653"/>
                    <a:gd name="connsiteY42" fmla="*/ 237067 h 237067"/>
                    <a:gd name="connsiteX43" fmla="*/ 1347 w 364653"/>
                    <a:gd name="connsiteY43" fmla="*/ 224752 h 23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4653" h="237067">
                      <a:moveTo>
                        <a:pt x="1347" y="224752"/>
                      </a:moveTo>
                      <a:cubicBezTo>
                        <a:pt x="-5837" y="218594"/>
                        <a:pt x="17806" y="210306"/>
                        <a:pt x="22898" y="200122"/>
                      </a:cubicBezTo>
                      <a:cubicBezTo>
                        <a:pt x="25370" y="195179"/>
                        <a:pt x="26127" y="189415"/>
                        <a:pt x="29056" y="184728"/>
                      </a:cubicBezTo>
                      <a:cubicBezTo>
                        <a:pt x="31364" y="181036"/>
                        <a:pt x="35458" y="178797"/>
                        <a:pt x="38292" y="175491"/>
                      </a:cubicBezTo>
                      <a:cubicBezTo>
                        <a:pt x="65761" y="143442"/>
                        <a:pt x="27811" y="185007"/>
                        <a:pt x="56765" y="147782"/>
                      </a:cubicBezTo>
                      <a:cubicBezTo>
                        <a:pt x="60329" y="143200"/>
                        <a:pt x="65302" y="139875"/>
                        <a:pt x="69080" y="135467"/>
                      </a:cubicBezTo>
                      <a:cubicBezTo>
                        <a:pt x="71488" y="132658"/>
                        <a:pt x="72780" y="128997"/>
                        <a:pt x="75238" y="126231"/>
                      </a:cubicBezTo>
                      <a:cubicBezTo>
                        <a:pt x="81023" y="119723"/>
                        <a:pt x="87552" y="113916"/>
                        <a:pt x="93710" y="107758"/>
                      </a:cubicBezTo>
                      <a:cubicBezTo>
                        <a:pt x="96789" y="104679"/>
                        <a:pt x="99464" y="101135"/>
                        <a:pt x="102947" y="98522"/>
                      </a:cubicBezTo>
                      <a:cubicBezTo>
                        <a:pt x="107052" y="95443"/>
                        <a:pt x="111086" y="92268"/>
                        <a:pt x="115262" y="89285"/>
                      </a:cubicBezTo>
                      <a:cubicBezTo>
                        <a:pt x="118273" y="87134"/>
                        <a:pt x="121656" y="85497"/>
                        <a:pt x="124498" y="83128"/>
                      </a:cubicBezTo>
                      <a:cubicBezTo>
                        <a:pt x="127843" y="80340"/>
                        <a:pt x="130947" y="77236"/>
                        <a:pt x="133734" y="73891"/>
                      </a:cubicBezTo>
                      <a:cubicBezTo>
                        <a:pt x="136103" y="71048"/>
                        <a:pt x="137003" y="66966"/>
                        <a:pt x="139892" y="64655"/>
                      </a:cubicBezTo>
                      <a:cubicBezTo>
                        <a:pt x="142426" y="62628"/>
                        <a:pt x="146225" y="63027"/>
                        <a:pt x="149128" y="61576"/>
                      </a:cubicBezTo>
                      <a:cubicBezTo>
                        <a:pt x="171339" y="50471"/>
                        <a:pt x="143700" y="60054"/>
                        <a:pt x="170680" y="49261"/>
                      </a:cubicBezTo>
                      <a:cubicBezTo>
                        <a:pt x="194519" y="39725"/>
                        <a:pt x="194788" y="42634"/>
                        <a:pt x="226098" y="40025"/>
                      </a:cubicBezTo>
                      <a:cubicBezTo>
                        <a:pt x="248242" y="32643"/>
                        <a:pt x="220589" y="41599"/>
                        <a:pt x="247650" y="33867"/>
                      </a:cubicBezTo>
                      <a:cubicBezTo>
                        <a:pt x="250770" y="32975"/>
                        <a:pt x="253685" y="31322"/>
                        <a:pt x="256886" y="30788"/>
                      </a:cubicBezTo>
                      <a:cubicBezTo>
                        <a:pt x="266053" y="29260"/>
                        <a:pt x="275359" y="28735"/>
                        <a:pt x="284595" y="27709"/>
                      </a:cubicBezTo>
                      <a:cubicBezTo>
                        <a:pt x="287674" y="25657"/>
                        <a:pt x="291215" y="24168"/>
                        <a:pt x="293831" y="21552"/>
                      </a:cubicBezTo>
                      <a:cubicBezTo>
                        <a:pt x="296448" y="18935"/>
                        <a:pt x="297204" y="14752"/>
                        <a:pt x="299989" y="12315"/>
                      </a:cubicBezTo>
                      <a:cubicBezTo>
                        <a:pt x="305558" y="7442"/>
                        <a:pt x="318462" y="0"/>
                        <a:pt x="318462" y="0"/>
                      </a:cubicBezTo>
                      <a:cubicBezTo>
                        <a:pt x="320514" y="3079"/>
                        <a:pt x="322964" y="5927"/>
                        <a:pt x="324619" y="9237"/>
                      </a:cubicBezTo>
                      <a:cubicBezTo>
                        <a:pt x="329808" y="19616"/>
                        <a:pt x="325315" y="20111"/>
                        <a:pt x="333856" y="30788"/>
                      </a:cubicBezTo>
                      <a:cubicBezTo>
                        <a:pt x="339296" y="37588"/>
                        <a:pt x="347497" y="42016"/>
                        <a:pt x="352328" y="49261"/>
                      </a:cubicBezTo>
                      <a:lnTo>
                        <a:pt x="358486" y="58497"/>
                      </a:lnTo>
                      <a:cubicBezTo>
                        <a:pt x="361683" y="68086"/>
                        <a:pt x="370600" y="78635"/>
                        <a:pt x="358486" y="86206"/>
                      </a:cubicBezTo>
                      <a:cubicBezTo>
                        <a:pt x="352982" y="89646"/>
                        <a:pt x="346171" y="90311"/>
                        <a:pt x="340013" y="92364"/>
                      </a:cubicBezTo>
                      <a:lnTo>
                        <a:pt x="330777" y="95443"/>
                      </a:lnTo>
                      <a:lnTo>
                        <a:pt x="321541" y="98522"/>
                      </a:lnTo>
                      <a:lnTo>
                        <a:pt x="312304" y="101600"/>
                      </a:lnTo>
                      <a:cubicBezTo>
                        <a:pt x="309225" y="103653"/>
                        <a:pt x="306689" y="106996"/>
                        <a:pt x="303068" y="107758"/>
                      </a:cubicBezTo>
                      <a:cubicBezTo>
                        <a:pt x="286875" y="111167"/>
                        <a:pt x="253807" y="113915"/>
                        <a:pt x="253807" y="113915"/>
                      </a:cubicBezTo>
                      <a:cubicBezTo>
                        <a:pt x="247649" y="115968"/>
                        <a:pt x="241596" y="118365"/>
                        <a:pt x="235334" y="120073"/>
                      </a:cubicBezTo>
                      <a:cubicBezTo>
                        <a:pt x="227728" y="122147"/>
                        <a:pt x="208509" y="124951"/>
                        <a:pt x="201468" y="126231"/>
                      </a:cubicBezTo>
                      <a:cubicBezTo>
                        <a:pt x="187124" y="128839"/>
                        <a:pt x="186947" y="129091"/>
                        <a:pt x="173759" y="132388"/>
                      </a:cubicBezTo>
                      <a:cubicBezTo>
                        <a:pt x="152670" y="153477"/>
                        <a:pt x="162531" y="146030"/>
                        <a:pt x="146050" y="157019"/>
                      </a:cubicBezTo>
                      <a:cubicBezTo>
                        <a:pt x="145024" y="161124"/>
                        <a:pt x="144863" y="165549"/>
                        <a:pt x="142971" y="169334"/>
                      </a:cubicBezTo>
                      <a:cubicBezTo>
                        <a:pt x="139661" y="175953"/>
                        <a:pt x="132996" y="180786"/>
                        <a:pt x="130656" y="187806"/>
                      </a:cubicBezTo>
                      <a:cubicBezTo>
                        <a:pt x="129630" y="190885"/>
                        <a:pt x="128364" y="193894"/>
                        <a:pt x="127577" y="197043"/>
                      </a:cubicBezTo>
                      <a:cubicBezTo>
                        <a:pt x="124640" y="208790"/>
                        <a:pt x="126787" y="213227"/>
                        <a:pt x="118341" y="221673"/>
                      </a:cubicBezTo>
                      <a:cubicBezTo>
                        <a:pt x="115724" y="224290"/>
                        <a:pt x="112414" y="226176"/>
                        <a:pt x="109104" y="227831"/>
                      </a:cubicBezTo>
                      <a:cubicBezTo>
                        <a:pt x="91260" y="236753"/>
                        <a:pt x="88813" y="234532"/>
                        <a:pt x="66001" y="237067"/>
                      </a:cubicBezTo>
                      <a:cubicBezTo>
                        <a:pt x="4430" y="233826"/>
                        <a:pt x="8531" y="230910"/>
                        <a:pt x="1347" y="2247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reeform: Shape 539">
                  <a:extLst>
                    <a:ext uri="{FF2B5EF4-FFF2-40B4-BE49-F238E27FC236}">
                      <a16:creationId xmlns:a16="http://schemas.microsoft.com/office/drawing/2014/main" id="{39E566A4-3D6A-46C4-AC07-5AF55A7E296B}"/>
                    </a:ext>
                  </a:extLst>
                </p:cNvPr>
                <p:cNvSpPr/>
                <p:nvPr/>
              </p:nvSpPr>
              <p:spPr>
                <a:xfrm>
                  <a:off x="5359710" y="3431982"/>
                  <a:ext cx="147333" cy="90587"/>
                </a:xfrm>
                <a:custGeom>
                  <a:avLst/>
                  <a:gdLst>
                    <a:gd name="connsiteX0" fmla="*/ 0 w 357140"/>
                    <a:gd name="connsiteY0" fmla="*/ 218594 h 238588"/>
                    <a:gd name="connsiteX1" fmla="*/ 3079 w 357140"/>
                    <a:gd name="connsiteY1" fmla="*/ 203200 h 238588"/>
                    <a:gd name="connsiteX2" fmla="*/ 9237 w 357140"/>
                    <a:gd name="connsiteY2" fmla="*/ 193964 h 238588"/>
                    <a:gd name="connsiteX3" fmla="*/ 12315 w 357140"/>
                    <a:gd name="connsiteY3" fmla="*/ 184728 h 238588"/>
                    <a:gd name="connsiteX4" fmla="*/ 18473 w 357140"/>
                    <a:gd name="connsiteY4" fmla="*/ 175491 h 238588"/>
                    <a:gd name="connsiteX5" fmla="*/ 27709 w 357140"/>
                    <a:gd name="connsiteY5" fmla="*/ 160097 h 238588"/>
                    <a:gd name="connsiteX6" fmla="*/ 40024 w 357140"/>
                    <a:gd name="connsiteY6" fmla="*/ 141624 h 238588"/>
                    <a:gd name="connsiteX7" fmla="*/ 43103 w 357140"/>
                    <a:gd name="connsiteY7" fmla="*/ 129309 h 238588"/>
                    <a:gd name="connsiteX8" fmla="*/ 49261 w 357140"/>
                    <a:gd name="connsiteY8" fmla="*/ 120073 h 238588"/>
                    <a:gd name="connsiteX9" fmla="*/ 76970 w 357140"/>
                    <a:gd name="connsiteY9" fmla="*/ 98521 h 238588"/>
                    <a:gd name="connsiteX10" fmla="*/ 86206 w 357140"/>
                    <a:gd name="connsiteY10" fmla="*/ 92364 h 238588"/>
                    <a:gd name="connsiteX11" fmla="*/ 116994 w 357140"/>
                    <a:gd name="connsiteY11" fmla="*/ 86206 h 238588"/>
                    <a:gd name="connsiteX12" fmla="*/ 166255 w 357140"/>
                    <a:gd name="connsiteY12" fmla="*/ 76970 h 238588"/>
                    <a:gd name="connsiteX13" fmla="*/ 203200 w 357140"/>
                    <a:gd name="connsiteY13" fmla="*/ 67734 h 238588"/>
                    <a:gd name="connsiteX14" fmla="*/ 230909 w 357140"/>
                    <a:gd name="connsiteY14" fmla="*/ 58497 h 238588"/>
                    <a:gd name="connsiteX15" fmla="*/ 249382 w 357140"/>
                    <a:gd name="connsiteY15" fmla="*/ 46182 h 238588"/>
                    <a:gd name="connsiteX16" fmla="*/ 258618 w 357140"/>
                    <a:gd name="connsiteY16" fmla="*/ 36946 h 238588"/>
                    <a:gd name="connsiteX17" fmla="*/ 267855 w 357140"/>
                    <a:gd name="connsiteY17" fmla="*/ 30788 h 238588"/>
                    <a:gd name="connsiteX18" fmla="*/ 274012 w 357140"/>
                    <a:gd name="connsiteY18" fmla="*/ 21552 h 238588"/>
                    <a:gd name="connsiteX19" fmla="*/ 292485 w 357140"/>
                    <a:gd name="connsiteY19" fmla="*/ 6158 h 238588"/>
                    <a:gd name="connsiteX20" fmla="*/ 304800 w 357140"/>
                    <a:gd name="connsiteY20" fmla="*/ 0 h 238588"/>
                    <a:gd name="connsiteX21" fmla="*/ 329431 w 357140"/>
                    <a:gd name="connsiteY21" fmla="*/ 3079 h 238588"/>
                    <a:gd name="connsiteX22" fmla="*/ 335588 w 357140"/>
                    <a:gd name="connsiteY22" fmla="*/ 12315 h 238588"/>
                    <a:gd name="connsiteX23" fmla="*/ 344824 w 357140"/>
                    <a:gd name="connsiteY23" fmla="*/ 24631 h 238588"/>
                    <a:gd name="connsiteX24" fmla="*/ 350982 w 357140"/>
                    <a:gd name="connsiteY24" fmla="*/ 33867 h 238588"/>
                    <a:gd name="connsiteX25" fmla="*/ 357140 w 357140"/>
                    <a:gd name="connsiteY25" fmla="*/ 52340 h 238588"/>
                    <a:gd name="connsiteX26" fmla="*/ 354061 w 357140"/>
                    <a:gd name="connsiteY26" fmla="*/ 110837 h 238588"/>
                    <a:gd name="connsiteX27" fmla="*/ 338667 w 357140"/>
                    <a:gd name="connsiteY27" fmla="*/ 123152 h 238588"/>
                    <a:gd name="connsiteX28" fmla="*/ 261697 w 357140"/>
                    <a:gd name="connsiteY28" fmla="*/ 126231 h 238588"/>
                    <a:gd name="connsiteX29" fmla="*/ 258618 w 357140"/>
                    <a:gd name="connsiteY29" fmla="*/ 144703 h 238588"/>
                    <a:gd name="connsiteX30" fmla="*/ 252461 w 357140"/>
                    <a:gd name="connsiteY30" fmla="*/ 153940 h 238588"/>
                    <a:gd name="connsiteX31" fmla="*/ 203200 w 357140"/>
                    <a:gd name="connsiteY31" fmla="*/ 166255 h 238588"/>
                    <a:gd name="connsiteX32" fmla="*/ 132388 w 357140"/>
                    <a:gd name="connsiteY32" fmla="*/ 175491 h 238588"/>
                    <a:gd name="connsiteX33" fmla="*/ 120073 w 357140"/>
                    <a:gd name="connsiteY33" fmla="*/ 193964 h 238588"/>
                    <a:gd name="connsiteX34" fmla="*/ 116994 w 357140"/>
                    <a:gd name="connsiteY34" fmla="*/ 206279 h 238588"/>
                    <a:gd name="connsiteX35" fmla="*/ 86206 w 357140"/>
                    <a:gd name="connsiteY35" fmla="*/ 224752 h 238588"/>
                    <a:gd name="connsiteX36" fmla="*/ 73891 w 357140"/>
                    <a:gd name="connsiteY36" fmla="*/ 227831 h 238588"/>
                    <a:gd name="connsiteX37" fmla="*/ 61576 w 357140"/>
                    <a:gd name="connsiteY37" fmla="*/ 237067 h 238588"/>
                    <a:gd name="connsiteX38" fmla="*/ 18473 w 357140"/>
                    <a:gd name="connsiteY38" fmla="*/ 227831 h 238588"/>
                    <a:gd name="connsiteX39" fmla="*/ 0 w 357140"/>
                    <a:gd name="connsiteY39" fmla="*/ 218594 h 23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7140" h="238588">
                      <a:moveTo>
                        <a:pt x="0" y="218594"/>
                      </a:moveTo>
                      <a:cubicBezTo>
                        <a:pt x="1026" y="213463"/>
                        <a:pt x="1241" y="208100"/>
                        <a:pt x="3079" y="203200"/>
                      </a:cubicBezTo>
                      <a:cubicBezTo>
                        <a:pt x="4378" y="199735"/>
                        <a:pt x="7582" y="197274"/>
                        <a:pt x="9237" y="193964"/>
                      </a:cubicBezTo>
                      <a:cubicBezTo>
                        <a:pt x="10688" y="191061"/>
                        <a:pt x="10864" y="187631"/>
                        <a:pt x="12315" y="184728"/>
                      </a:cubicBezTo>
                      <a:cubicBezTo>
                        <a:pt x="13970" y="181418"/>
                        <a:pt x="16512" y="178629"/>
                        <a:pt x="18473" y="175491"/>
                      </a:cubicBezTo>
                      <a:cubicBezTo>
                        <a:pt x="21644" y="170417"/>
                        <a:pt x="25033" y="165449"/>
                        <a:pt x="27709" y="160097"/>
                      </a:cubicBezTo>
                      <a:cubicBezTo>
                        <a:pt x="36620" y="142275"/>
                        <a:pt x="22516" y="159134"/>
                        <a:pt x="40024" y="141624"/>
                      </a:cubicBezTo>
                      <a:cubicBezTo>
                        <a:pt x="41050" y="137519"/>
                        <a:pt x="41436" y="133198"/>
                        <a:pt x="43103" y="129309"/>
                      </a:cubicBezTo>
                      <a:cubicBezTo>
                        <a:pt x="44561" y="125908"/>
                        <a:pt x="46892" y="122916"/>
                        <a:pt x="49261" y="120073"/>
                      </a:cubicBezTo>
                      <a:cubicBezTo>
                        <a:pt x="58304" y="109221"/>
                        <a:pt x="64097" y="107103"/>
                        <a:pt x="76970" y="98521"/>
                      </a:cubicBezTo>
                      <a:cubicBezTo>
                        <a:pt x="80049" y="96469"/>
                        <a:pt x="82616" y="93261"/>
                        <a:pt x="86206" y="92364"/>
                      </a:cubicBezTo>
                      <a:cubicBezTo>
                        <a:pt x="125021" y="82660"/>
                        <a:pt x="64187" y="97521"/>
                        <a:pt x="116994" y="86206"/>
                      </a:cubicBezTo>
                      <a:cubicBezTo>
                        <a:pt x="162712" y="76410"/>
                        <a:pt x="120457" y="82695"/>
                        <a:pt x="166255" y="76970"/>
                      </a:cubicBezTo>
                      <a:cubicBezTo>
                        <a:pt x="203089" y="62236"/>
                        <a:pt x="156874" y="79316"/>
                        <a:pt x="203200" y="67734"/>
                      </a:cubicBezTo>
                      <a:cubicBezTo>
                        <a:pt x="212645" y="65373"/>
                        <a:pt x="230909" y="58497"/>
                        <a:pt x="230909" y="58497"/>
                      </a:cubicBezTo>
                      <a:cubicBezTo>
                        <a:pt x="260381" y="29029"/>
                        <a:pt x="222644" y="64008"/>
                        <a:pt x="249382" y="46182"/>
                      </a:cubicBezTo>
                      <a:cubicBezTo>
                        <a:pt x="253005" y="43767"/>
                        <a:pt x="255273" y="39733"/>
                        <a:pt x="258618" y="36946"/>
                      </a:cubicBezTo>
                      <a:cubicBezTo>
                        <a:pt x="261461" y="34577"/>
                        <a:pt x="264776" y="32841"/>
                        <a:pt x="267855" y="30788"/>
                      </a:cubicBezTo>
                      <a:cubicBezTo>
                        <a:pt x="269907" y="27709"/>
                        <a:pt x="271643" y="24394"/>
                        <a:pt x="274012" y="21552"/>
                      </a:cubicBezTo>
                      <a:cubicBezTo>
                        <a:pt x="279802" y="14604"/>
                        <a:pt x="284778" y="10562"/>
                        <a:pt x="292485" y="6158"/>
                      </a:cubicBezTo>
                      <a:cubicBezTo>
                        <a:pt x="296470" y="3881"/>
                        <a:pt x="300695" y="2053"/>
                        <a:pt x="304800" y="0"/>
                      </a:cubicBezTo>
                      <a:cubicBezTo>
                        <a:pt x="313010" y="1026"/>
                        <a:pt x="321749" y="6"/>
                        <a:pt x="329431" y="3079"/>
                      </a:cubicBezTo>
                      <a:cubicBezTo>
                        <a:pt x="332866" y="4453"/>
                        <a:pt x="333438" y="9304"/>
                        <a:pt x="335588" y="12315"/>
                      </a:cubicBezTo>
                      <a:cubicBezTo>
                        <a:pt x="338570" y="16491"/>
                        <a:pt x="341841" y="20455"/>
                        <a:pt x="344824" y="24631"/>
                      </a:cubicBezTo>
                      <a:cubicBezTo>
                        <a:pt x="346975" y="27642"/>
                        <a:pt x="349479" y="30486"/>
                        <a:pt x="350982" y="33867"/>
                      </a:cubicBezTo>
                      <a:cubicBezTo>
                        <a:pt x="353618" y="39798"/>
                        <a:pt x="357140" y="52340"/>
                        <a:pt x="357140" y="52340"/>
                      </a:cubicBezTo>
                      <a:cubicBezTo>
                        <a:pt x="356114" y="71839"/>
                        <a:pt x="356699" y="91490"/>
                        <a:pt x="354061" y="110837"/>
                      </a:cubicBezTo>
                      <a:cubicBezTo>
                        <a:pt x="353020" y="118472"/>
                        <a:pt x="345347" y="122675"/>
                        <a:pt x="338667" y="123152"/>
                      </a:cubicBezTo>
                      <a:cubicBezTo>
                        <a:pt x="313055" y="124982"/>
                        <a:pt x="287354" y="125205"/>
                        <a:pt x="261697" y="126231"/>
                      </a:cubicBezTo>
                      <a:cubicBezTo>
                        <a:pt x="260671" y="132388"/>
                        <a:pt x="260592" y="138781"/>
                        <a:pt x="258618" y="144703"/>
                      </a:cubicBezTo>
                      <a:cubicBezTo>
                        <a:pt x="257448" y="148213"/>
                        <a:pt x="255078" y="151323"/>
                        <a:pt x="252461" y="153940"/>
                      </a:cubicBezTo>
                      <a:cubicBezTo>
                        <a:pt x="240208" y="166193"/>
                        <a:pt x="217857" y="164789"/>
                        <a:pt x="203200" y="166255"/>
                      </a:cubicBezTo>
                      <a:cubicBezTo>
                        <a:pt x="168148" y="177938"/>
                        <a:pt x="191207" y="172031"/>
                        <a:pt x="132388" y="175491"/>
                      </a:cubicBezTo>
                      <a:cubicBezTo>
                        <a:pt x="123548" y="210847"/>
                        <a:pt x="137082" y="168449"/>
                        <a:pt x="120073" y="193964"/>
                      </a:cubicBezTo>
                      <a:cubicBezTo>
                        <a:pt x="117726" y="197485"/>
                        <a:pt x="119780" y="203095"/>
                        <a:pt x="116994" y="206279"/>
                      </a:cubicBezTo>
                      <a:cubicBezTo>
                        <a:pt x="113498" y="210274"/>
                        <a:pt x="93483" y="222023"/>
                        <a:pt x="86206" y="224752"/>
                      </a:cubicBezTo>
                      <a:cubicBezTo>
                        <a:pt x="82244" y="226238"/>
                        <a:pt x="77996" y="226805"/>
                        <a:pt x="73891" y="227831"/>
                      </a:cubicBezTo>
                      <a:cubicBezTo>
                        <a:pt x="69786" y="230910"/>
                        <a:pt x="66662" y="236389"/>
                        <a:pt x="61576" y="237067"/>
                      </a:cubicBezTo>
                      <a:cubicBezTo>
                        <a:pt x="34550" y="240670"/>
                        <a:pt x="33705" y="237985"/>
                        <a:pt x="18473" y="227831"/>
                      </a:cubicBezTo>
                      <a:lnTo>
                        <a:pt x="0" y="218594"/>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reeform: Shape 540">
                  <a:extLst>
                    <a:ext uri="{FF2B5EF4-FFF2-40B4-BE49-F238E27FC236}">
                      <a16:creationId xmlns:a16="http://schemas.microsoft.com/office/drawing/2014/main" id="{3AD64F0D-CD42-4435-B6E2-34D3EBB30263}"/>
                    </a:ext>
                  </a:extLst>
                </p:cNvPr>
                <p:cNvSpPr/>
                <p:nvPr/>
              </p:nvSpPr>
              <p:spPr>
                <a:xfrm>
                  <a:off x="5376214" y="3493937"/>
                  <a:ext cx="157501" cy="72529"/>
                </a:xfrm>
                <a:custGeom>
                  <a:avLst/>
                  <a:gdLst>
                    <a:gd name="connsiteX0" fmla="*/ 18 w 381788"/>
                    <a:gd name="connsiteY0" fmla="*/ 144703 h 191025"/>
                    <a:gd name="connsiteX1" fmla="*/ 15412 w 381788"/>
                    <a:gd name="connsiteY1" fmla="*/ 135467 h 191025"/>
                    <a:gd name="connsiteX2" fmla="*/ 24649 w 381788"/>
                    <a:gd name="connsiteY2" fmla="*/ 132388 h 191025"/>
                    <a:gd name="connsiteX3" fmla="*/ 46200 w 381788"/>
                    <a:gd name="connsiteY3" fmla="*/ 123152 h 191025"/>
                    <a:gd name="connsiteX4" fmla="*/ 55437 w 381788"/>
                    <a:gd name="connsiteY4" fmla="*/ 116994 h 191025"/>
                    <a:gd name="connsiteX5" fmla="*/ 64673 w 381788"/>
                    <a:gd name="connsiteY5" fmla="*/ 107758 h 191025"/>
                    <a:gd name="connsiteX6" fmla="*/ 86225 w 381788"/>
                    <a:gd name="connsiteY6" fmla="*/ 95442 h 191025"/>
                    <a:gd name="connsiteX7" fmla="*/ 135485 w 381788"/>
                    <a:gd name="connsiteY7" fmla="*/ 89285 h 191025"/>
                    <a:gd name="connsiteX8" fmla="*/ 153958 w 381788"/>
                    <a:gd name="connsiteY8" fmla="*/ 83127 h 191025"/>
                    <a:gd name="connsiteX9" fmla="*/ 163194 w 381788"/>
                    <a:gd name="connsiteY9" fmla="*/ 76970 h 191025"/>
                    <a:gd name="connsiteX10" fmla="*/ 172431 w 381788"/>
                    <a:gd name="connsiteY10" fmla="*/ 67733 h 191025"/>
                    <a:gd name="connsiteX11" fmla="*/ 181667 w 381788"/>
                    <a:gd name="connsiteY11" fmla="*/ 64655 h 191025"/>
                    <a:gd name="connsiteX12" fmla="*/ 190903 w 381788"/>
                    <a:gd name="connsiteY12" fmla="*/ 58497 h 191025"/>
                    <a:gd name="connsiteX13" fmla="*/ 234006 w 381788"/>
                    <a:gd name="connsiteY13" fmla="*/ 46182 h 191025"/>
                    <a:gd name="connsiteX14" fmla="*/ 252479 w 381788"/>
                    <a:gd name="connsiteY14" fmla="*/ 33867 h 191025"/>
                    <a:gd name="connsiteX15" fmla="*/ 261715 w 381788"/>
                    <a:gd name="connsiteY15" fmla="*/ 30788 h 191025"/>
                    <a:gd name="connsiteX16" fmla="*/ 292503 w 381788"/>
                    <a:gd name="connsiteY16" fmla="*/ 12315 h 191025"/>
                    <a:gd name="connsiteX17" fmla="*/ 307897 w 381788"/>
                    <a:gd name="connsiteY17" fmla="*/ 9236 h 191025"/>
                    <a:gd name="connsiteX18" fmla="*/ 332528 w 381788"/>
                    <a:gd name="connsiteY18" fmla="*/ 3079 h 191025"/>
                    <a:gd name="connsiteX19" fmla="*/ 344843 w 381788"/>
                    <a:gd name="connsiteY19" fmla="*/ 0 h 191025"/>
                    <a:gd name="connsiteX20" fmla="*/ 375631 w 381788"/>
                    <a:gd name="connsiteY20" fmla="*/ 3079 h 191025"/>
                    <a:gd name="connsiteX21" fmla="*/ 378709 w 381788"/>
                    <a:gd name="connsiteY21" fmla="*/ 12315 h 191025"/>
                    <a:gd name="connsiteX22" fmla="*/ 381788 w 381788"/>
                    <a:gd name="connsiteY22" fmla="*/ 24630 h 191025"/>
                    <a:gd name="connsiteX23" fmla="*/ 378709 w 381788"/>
                    <a:gd name="connsiteY23" fmla="*/ 120073 h 191025"/>
                    <a:gd name="connsiteX24" fmla="*/ 369473 w 381788"/>
                    <a:gd name="connsiteY24" fmla="*/ 126230 h 191025"/>
                    <a:gd name="connsiteX25" fmla="*/ 338685 w 381788"/>
                    <a:gd name="connsiteY25" fmla="*/ 129309 h 191025"/>
                    <a:gd name="connsiteX26" fmla="*/ 317134 w 381788"/>
                    <a:gd name="connsiteY26" fmla="*/ 132388 h 191025"/>
                    <a:gd name="connsiteX27" fmla="*/ 307897 w 381788"/>
                    <a:gd name="connsiteY27" fmla="*/ 141624 h 191025"/>
                    <a:gd name="connsiteX28" fmla="*/ 292503 w 381788"/>
                    <a:gd name="connsiteY28" fmla="*/ 163176 h 191025"/>
                    <a:gd name="connsiteX29" fmla="*/ 270952 w 381788"/>
                    <a:gd name="connsiteY29" fmla="*/ 169333 h 191025"/>
                    <a:gd name="connsiteX30" fmla="*/ 252479 w 381788"/>
                    <a:gd name="connsiteY30" fmla="*/ 175491 h 191025"/>
                    <a:gd name="connsiteX31" fmla="*/ 212455 w 381788"/>
                    <a:gd name="connsiteY31" fmla="*/ 172412 h 191025"/>
                    <a:gd name="connsiteX32" fmla="*/ 203218 w 381788"/>
                    <a:gd name="connsiteY32" fmla="*/ 169333 h 191025"/>
                    <a:gd name="connsiteX33" fmla="*/ 181667 w 381788"/>
                    <a:gd name="connsiteY33" fmla="*/ 163176 h 191025"/>
                    <a:gd name="connsiteX34" fmla="*/ 138564 w 381788"/>
                    <a:gd name="connsiteY34" fmla="*/ 166255 h 191025"/>
                    <a:gd name="connsiteX35" fmla="*/ 129328 w 381788"/>
                    <a:gd name="connsiteY35" fmla="*/ 169333 h 191025"/>
                    <a:gd name="connsiteX36" fmla="*/ 83146 w 381788"/>
                    <a:gd name="connsiteY36" fmla="*/ 172412 h 191025"/>
                    <a:gd name="connsiteX37" fmla="*/ 61594 w 381788"/>
                    <a:gd name="connsiteY37" fmla="*/ 181648 h 191025"/>
                    <a:gd name="connsiteX38" fmla="*/ 49279 w 381788"/>
                    <a:gd name="connsiteY38" fmla="*/ 184727 h 191025"/>
                    <a:gd name="connsiteX39" fmla="*/ 40043 w 381788"/>
                    <a:gd name="connsiteY39" fmla="*/ 190885 h 191025"/>
                    <a:gd name="connsiteX40" fmla="*/ 18491 w 381788"/>
                    <a:gd name="connsiteY40" fmla="*/ 181648 h 191025"/>
                    <a:gd name="connsiteX41" fmla="*/ 18 w 381788"/>
                    <a:gd name="connsiteY41" fmla="*/ 144703 h 1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788" h="191025">
                      <a:moveTo>
                        <a:pt x="18" y="144703"/>
                      </a:moveTo>
                      <a:cubicBezTo>
                        <a:pt x="-495" y="137006"/>
                        <a:pt x="10060" y="138143"/>
                        <a:pt x="15412" y="135467"/>
                      </a:cubicBezTo>
                      <a:cubicBezTo>
                        <a:pt x="18315" y="134016"/>
                        <a:pt x="21746" y="133840"/>
                        <a:pt x="24649" y="132388"/>
                      </a:cubicBezTo>
                      <a:cubicBezTo>
                        <a:pt x="45909" y="121757"/>
                        <a:pt x="20571" y="129558"/>
                        <a:pt x="46200" y="123152"/>
                      </a:cubicBezTo>
                      <a:cubicBezTo>
                        <a:pt x="49279" y="121099"/>
                        <a:pt x="52594" y="119363"/>
                        <a:pt x="55437" y="116994"/>
                      </a:cubicBezTo>
                      <a:cubicBezTo>
                        <a:pt x="58782" y="114207"/>
                        <a:pt x="61367" y="110592"/>
                        <a:pt x="64673" y="107758"/>
                      </a:cubicBezTo>
                      <a:cubicBezTo>
                        <a:pt x="71705" y="101730"/>
                        <a:pt x="77103" y="96882"/>
                        <a:pt x="86225" y="95442"/>
                      </a:cubicBezTo>
                      <a:cubicBezTo>
                        <a:pt x="102570" y="92861"/>
                        <a:pt x="135485" y="89285"/>
                        <a:pt x="135485" y="89285"/>
                      </a:cubicBezTo>
                      <a:cubicBezTo>
                        <a:pt x="141643" y="87232"/>
                        <a:pt x="148557" y="86727"/>
                        <a:pt x="153958" y="83127"/>
                      </a:cubicBezTo>
                      <a:cubicBezTo>
                        <a:pt x="157037" y="81075"/>
                        <a:pt x="160352" y="79339"/>
                        <a:pt x="163194" y="76970"/>
                      </a:cubicBezTo>
                      <a:cubicBezTo>
                        <a:pt x="166539" y="74182"/>
                        <a:pt x="168808" y="70148"/>
                        <a:pt x="172431" y="67733"/>
                      </a:cubicBezTo>
                      <a:cubicBezTo>
                        <a:pt x="175131" y="65933"/>
                        <a:pt x="178588" y="65681"/>
                        <a:pt x="181667" y="64655"/>
                      </a:cubicBezTo>
                      <a:cubicBezTo>
                        <a:pt x="184746" y="62602"/>
                        <a:pt x="187426" y="59762"/>
                        <a:pt x="190903" y="58497"/>
                      </a:cubicBezTo>
                      <a:cubicBezTo>
                        <a:pt x="195415" y="56856"/>
                        <a:pt x="227763" y="50344"/>
                        <a:pt x="234006" y="46182"/>
                      </a:cubicBezTo>
                      <a:cubicBezTo>
                        <a:pt x="240164" y="42077"/>
                        <a:pt x="245458" y="36207"/>
                        <a:pt x="252479" y="33867"/>
                      </a:cubicBezTo>
                      <a:cubicBezTo>
                        <a:pt x="255558" y="32841"/>
                        <a:pt x="258878" y="32364"/>
                        <a:pt x="261715" y="30788"/>
                      </a:cubicBezTo>
                      <a:cubicBezTo>
                        <a:pt x="272249" y="24936"/>
                        <a:pt x="280861" y="16196"/>
                        <a:pt x="292503" y="12315"/>
                      </a:cubicBezTo>
                      <a:cubicBezTo>
                        <a:pt x="297467" y="10660"/>
                        <a:pt x="302798" y="10413"/>
                        <a:pt x="307897" y="9236"/>
                      </a:cubicBezTo>
                      <a:cubicBezTo>
                        <a:pt x="316143" y="7333"/>
                        <a:pt x="324318" y="5131"/>
                        <a:pt x="332528" y="3079"/>
                      </a:cubicBezTo>
                      <a:lnTo>
                        <a:pt x="344843" y="0"/>
                      </a:lnTo>
                      <a:cubicBezTo>
                        <a:pt x="355106" y="1026"/>
                        <a:pt x="365938" y="-446"/>
                        <a:pt x="375631" y="3079"/>
                      </a:cubicBezTo>
                      <a:cubicBezTo>
                        <a:pt x="378681" y="4188"/>
                        <a:pt x="377818" y="9195"/>
                        <a:pt x="378709" y="12315"/>
                      </a:cubicBezTo>
                      <a:cubicBezTo>
                        <a:pt x="379871" y="16384"/>
                        <a:pt x="380762" y="20525"/>
                        <a:pt x="381788" y="24630"/>
                      </a:cubicBezTo>
                      <a:cubicBezTo>
                        <a:pt x="380762" y="56444"/>
                        <a:pt x="382539" y="88473"/>
                        <a:pt x="378709" y="120073"/>
                      </a:cubicBezTo>
                      <a:cubicBezTo>
                        <a:pt x="378264" y="123746"/>
                        <a:pt x="373078" y="125398"/>
                        <a:pt x="369473" y="126230"/>
                      </a:cubicBezTo>
                      <a:cubicBezTo>
                        <a:pt x="359423" y="128549"/>
                        <a:pt x="348928" y="128104"/>
                        <a:pt x="338685" y="129309"/>
                      </a:cubicBezTo>
                      <a:cubicBezTo>
                        <a:pt x="331478" y="130157"/>
                        <a:pt x="324318" y="131362"/>
                        <a:pt x="317134" y="132388"/>
                      </a:cubicBezTo>
                      <a:cubicBezTo>
                        <a:pt x="314055" y="135467"/>
                        <a:pt x="310428" y="138081"/>
                        <a:pt x="307897" y="141624"/>
                      </a:cubicBezTo>
                      <a:cubicBezTo>
                        <a:pt x="299139" y="153885"/>
                        <a:pt x="305605" y="154441"/>
                        <a:pt x="292503" y="163176"/>
                      </a:cubicBezTo>
                      <a:cubicBezTo>
                        <a:pt x="289678" y="165059"/>
                        <a:pt x="272822" y="168772"/>
                        <a:pt x="270952" y="169333"/>
                      </a:cubicBezTo>
                      <a:cubicBezTo>
                        <a:pt x="264735" y="171198"/>
                        <a:pt x="252479" y="175491"/>
                        <a:pt x="252479" y="175491"/>
                      </a:cubicBezTo>
                      <a:cubicBezTo>
                        <a:pt x="239138" y="174465"/>
                        <a:pt x="225732" y="174072"/>
                        <a:pt x="212455" y="172412"/>
                      </a:cubicBezTo>
                      <a:cubicBezTo>
                        <a:pt x="209235" y="172009"/>
                        <a:pt x="206339" y="170225"/>
                        <a:pt x="203218" y="169333"/>
                      </a:cubicBezTo>
                      <a:cubicBezTo>
                        <a:pt x="176165" y="161604"/>
                        <a:pt x="203806" y="170556"/>
                        <a:pt x="181667" y="163176"/>
                      </a:cubicBezTo>
                      <a:cubicBezTo>
                        <a:pt x="167299" y="164202"/>
                        <a:pt x="152870" y="164572"/>
                        <a:pt x="138564" y="166255"/>
                      </a:cubicBezTo>
                      <a:cubicBezTo>
                        <a:pt x="135341" y="166634"/>
                        <a:pt x="132553" y="168975"/>
                        <a:pt x="129328" y="169333"/>
                      </a:cubicBezTo>
                      <a:cubicBezTo>
                        <a:pt x="113994" y="171037"/>
                        <a:pt x="98540" y="171386"/>
                        <a:pt x="83146" y="172412"/>
                      </a:cubicBezTo>
                      <a:cubicBezTo>
                        <a:pt x="47791" y="181251"/>
                        <a:pt x="91361" y="168892"/>
                        <a:pt x="61594" y="181648"/>
                      </a:cubicBezTo>
                      <a:cubicBezTo>
                        <a:pt x="57705" y="183315"/>
                        <a:pt x="53384" y="183701"/>
                        <a:pt x="49279" y="184727"/>
                      </a:cubicBezTo>
                      <a:cubicBezTo>
                        <a:pt x="46200" y="186780"/>
                        <a:pt x="43706" y="190362"/>
                        <a:pt x="40043" y="190885"/>
                      </a:cubicBezTo>
                      <a:cubicBezTo>
                        <a:pt x="31857" y="192055"/>
                        <a:pt x="24498" y="185653"/>
                        <a:pt x="18491" y="181648"/>
                      </a:cubicBezTo>
                      <a:cubicBezTo>
                        <a:pt x="11196" y="170704"/>
                        <a:pt x="531" y="152400"/>
                        <a:pt x="18" y="1447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reeform: Shape 541">
                  <a:extLst>
                    <a:ext uri="{FF2B5EF4-FFF2-40B4-BE49-F238E27FC236}">
                      <a16:creationId xmlns:a16="http://schemas.microsoft.com/office/drawing/2014/main" id="{38FA9A7C-C526-4E91-9C2C-4666F224D9CA}"/>
                    </a:ext>
                  </a:extLst>
                </p:cNvPr>
                <p:cNvSpPr/>
                <p:nvPr/>
              </p:nvSpPr>
              <p:spPr>
                <a:xfrm>
                  <a:off x="5400305" y="3567582"/>
                  <a:ext cx="155779" cy="52963"/>
                </a:xfrm>
                <a:custGeom>
                  <a:avLst/>
                  <a:gdLst>
                    <a:gd name="connsiteX0" fmla="*/ 117 w 377614"/>
                    <a:gd name="connsiteY0" fmla="*/ 138545 h 139493"/>
                    <a:gd name="connsiteX1" fmla="*/ 43220 w 377614"/>
                    <a:gd name="connsiteY1" fmla="*/ 98521 h 139493"/>
                    <a:gd name="connsiteX2" fmla="*/ 58614 w 377614"/>
                    <a:gd name="connsiteY2" fmla="*/ 80048 h 139493"/>
                    <a:gd name="connsiteX3" fmla="*/ 74008 w 377614"/>
                    <a:gd name="connsiteY3" fmla="*/ 70812 h 139493"/>
                    <a:gd name="connsiteX4" fmla="*/ 95560 w 377614"/>
                    <a:gd name="connsiteY4" fmla="*/ 64654 h 139493"/>
                    <a:gd name="connsiteX5" fmla="*/ 120190 w 377614"/>
                    <a:gd name="connsiteY5" fmla="*/ 55418 h 139493"/>
                    <a:gd name="connsiteX6" fmla="*/ 141742 w 377614"/>
                    <a:gd name="connsiteY6" fmla="*/ 46181 h 139493"/>
                    <a:gd name="connsiteX7" fmla="*/ 172530 w 377614"/>
                    <a:gd name="connsiteY7" fmla="*/ 36945 h 139493"/>
                    <a:gd name="connsiteX8" fmla="*/ 191002 w 377614"/>
                    <a:gd name="connsiteY8" fmla="*/ 30788 h 139493"/>
                    <a:gd name="connsiteX9" fmla="*/ 277208 w 377614"/>
                    <a:gd name="connsiteY9" fmla="*/ 24630 h 139493"/>
                    <a:gd name="connsiteX10" fmla="*/ 289524 w 377614"/>
                    <a:gd name="connsiteY10" fmla="*/ 21551 h 139493"/>
                    <a:gd name="connsiteX11" fmla="*/ 307996 w 377614"/>
                    <a:gd name="connsiteY11" fmla="*/ 15394 h 139493"/>
                    <a:gd name="connsiteX12" fmla="*/ 317233 w 377614"/>
                    <a:gd name="connsiteY12" fmla="*/ 9236 h 139493"/>
                    <a:gd name="connsiteX13" fmla="*/ 329548 w 377614"/>
                    <a:gd name="connsiteY13" fmla="*/ 6157 h 139493"/>
                    <a:gd name="connsiteX14" fmla="*/ 344942 w 377614"/>
                    <a:gd name="connsiteY14" fmla="*/ 0 h 139493"/>
                    <a:gd name="connsiteX15" fmla="*/ 354178 w 377614"/>
                    <a:gd name="connsiteY15" fmla="*/ 6157 h 139493"/>
                    <a:gd name="connsiteX16" fmla="*/ 357257 w 377614"/>
                    <a:gd name="connsiteY16" fmla="*/ 15394 h 139493"/>
                    <a:gd name="connsiteX17" fmla="*/ 363414 w 377614"/>
                    <a:gd name="connsiteY17" fmla="*/ 24630 h 139493"/>
                    <a:gd name="connsiteX18" fmla="*/ 366493 w 377614"/>
                    <a:gd name="connsiteY18" fmla="*/ 46181 h 139493"/>
                    <a:gd name="connsiteX19" fmla="*/ 369572 w 377614"/>
                    <a:gd name="connsiteY19" fmla="*/ 55418 h 139493"/>
                    <a:gd name="connsiteX20" fmla="*/ 372651 w 377614"/>
                    <a:gd name="connsiteY20" fmla="*/ 67733 h 139493"/>
                    <a:gd name="connsiteX21" fmla="*/ 375730 w 377614"/>
                    <a:gd name="connsiteY21" fmla="*/ 107757 h 139493"/>
                    <a:gd name="connsiteX22" fmla="*/ 372651 w 377614"/>
                    <a:gd name="connsiteY22" fmla="*/ 135466 h 139493"/>
                    <a:gd name="connsiteX23" fmla="*/ 289524 w 377614"/>
                    <a:gd name="connsiteY23" fmla="*/ 132388 h 139493"/>
                    <a:gd name="connsiteX24" fmla="*/ 271051 w 377614"/>
                    <a:gd name="connsiteY24" fmla="*/ 129309 h 139493"/>
                    <a:gd name="connsiteX25" fmla="*/ 255657 w 377614"/>
                    <a:gd name="connsiteY25" fmla="*/ 126230 h 139493"/>
                    <a:gd name="connsiteX26" fmla="*/ 58614 w 377614"/>
                    <a:gd name="connsiteY26" fmla="*/ 129309 h 139493"/>
                    <a:gd name="connsiteX27" fmla="*/ 117 w 377614"/>
                    <a:gd name="connsiteY27" fmla="*/ 138545 h 13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7614" h="139493">
                      <a:moveTo>
                        <a:pt x="117" y="138545"/>
                      </a:moveTo>
                      <a:cubicBezTo>
                        <a:pt x="-2449" y="133414"/>
                        <a:pt x="37979" y="106382"/>
                        <a:pt x="43220" y="98521"/>
                      </a:cubicBezTo>
                      <a:cubicBezTo>
                        <a:pt x="48435" y="90699"/>
                        <a:pt x="50712" y="85974"/>
                        <a:pt x="58614" y="80048"/>
                      </a:cubicBezTo>
                      <a:cubicBezTo>
                        <a:pt x="63401" y="76458"/>
                        <a:pt x="68540" y="73242"/>
                        <a:pt x="74008" y="70812"/>
                      </a:cubicBezTo>
                      <a:cubicBezTo>
                        <a:pt x="91768" y="62919"/>
                        <a:pt x="80549" y="72159"/>
                        <a:pt x="95560" y="64654"/>
                      </a:cubicBezTo>
                      <a:cubicBezTo>
                        <a:pt x="116699" y="54085"/>
                        <a:pt x="90492" y="61358"/>
                        <a:pt x="120190" y="55418"/>
                      </a:cubicBezTo>
                      <a:cubicBezTo>
                        <a:pt x="143378" y="39959"/>
                        <a:pt x="113910" y="58109"/>
                        <a:pt x="141742" y="46181"/>
                      </a:cubicBezTo>
                      <a:cubicBezTo>
                        <a:pt x="169744" y="34180"/>
                        <a:pt x="122352" y="44114"/>
                        <a:pt x="172530" y="36945"/>
                      </a:cubicBezTo>
                      <a:cubicBezTo>
                        <a:pt x="178687" y="34893"/>
                        <a:pt x="184600" y="31855"/>
                        <a:pt x="191002" y="30788"/>
                      </a:cubicBezTo>
                      <a:cubicBezTo>
                        <a:pt x="231768" y="23993"/>
                        <a:pt x="203239" y="27992"/>
                        <a:pt x="277208" y="24630"/>
                      </a:cubicBezTo>
                      <a:cubicBezTo>
                        <a:pt x="281313" y="23604"/>
                        <a:pt x="285471" y="22767"/>
                        <a:pt x="289524" y="21551"/>
                      </a:cubicBezTo>
                      <a:cubicBezTo>
                        <a:pt x="295741" y="19686"/>
                        <a:pt x="307996" y="15394"/>
                        <a:pt x="307996" y="15394"/>
                      </a:cubicBezTo>
                      <a:cubicBezTo>
                        <a:pt x="311075" y="13341"/>
                        <a:pt x="313832" y="10694"/>
                        <a:pt x="317233" y="9236"/>
                      </a:cubicBezTo>
                      <a:cubicBezTo>
                        <a:pt x="321122" y="7569"/>
                        <a:pt x="325534" y="7495"/>
                        <a:pt x="329548" y="6157"/>
                      </a:cubicBezTo>
                      <a:cubicBezTo>
                        <a:pt x="334791" y="4409"/>
                        <a:pt x="339811" y="2052"/>
                        <a:pt x="344942" y="0"/>
                      </a:cubicBezTo>
                      <a:cubicBezTo>
                        <a:pt x="348021" y="2052"/>
                        <a:pt x="351867" y="3268"/>
                        <a:pt x="354178" y="6157"/>
                      </a:cubicBezTo>
                      <a:cubicBezTo>
                        <a:pt x="356205" y="8691"/>
                        <a:pt x="355806" y="12491"/>
                        <a:pt x="357257" y="15394"/>
                      </a:cubicBezTo>
                      <a:cubicBezTo>
                        <a:pt x="358912" y="18703"/>
                        <a:pt x="361362" y="21551"/>
                        <a:pt x="363414" y="24630"/>
                      </a:cubicBezTo>
                      <a:cubicBezTo>
                        <a:pt x="364440" y="31814"/>
                        <a:pt x="365070" y="39065"/>
                        <a:pt x="366493" y="46181"/>
                      </a:cubicBezTo>
                      <a:cubicBezTo>
                        <a:pt x="367130" y="49364"/>
                        <a:pt x="368680" y="52297"/>
                        <a:pt x="369572" y="55418"/>
                      </a:cubicBezTo>
                      <a:cubicBezTo>
                        <a:pt x="370734" y="59487"/>
                        <a:pt x="371625" y="63628"/>
                        <a:pt x="372651" y="67733"/>
                      </a:cubicBezTo>
                      <a:cubicBezTo>
                        <a:pt x="373677" y="81074"/>
                        <a:pt x="375730" y="94376"/>
                        <a:pt x="375730" y="107757"/>
                      </a:cubicBezTo>
                      <a:cubicBezTo>
                        <a:pt x="375730" y="117050"/>
                        <a:pt x="381587" y="132913"/>
                        <a:pt x="372651" y="135466"/>
                      </a:cubicBezTo>
                      <a:cubicBezTo>
                        <a:pt x="345990" y="143084"/>
                        <a:pt x="317233" y="133414"/>
                        <a:pt x="289524" y="132388"/>
                      </a:cubicBezTo>
                      <a:lnTo>
                        <a:pt x="271051" y="129309"/>
                      </a:lnTo>
                      <a:cubicBezTo>
                        <a:pt x="265902" y="128373"/>
                        <a:pt x="260890" y="126230"/>
                        <a:pt x="255657" y="126230"/>
                      </a:cubicBezTo>
                      <a:cubicBezTo>
                        <a:pt x="189968" y="126230"/>
                        <a:pt x="124295" y="128283"/>
                        <a:pt x="58614" y="129309"/>
                      </a:cubicBezTo>
                      <a:cubicBezTo>
                        <a:pt x="11409" y="126162"/>
                        <a:pt x="2683" y="143676"/>
                        <a:pt x="117" y="13854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Freeform: Shape 542">
                  <a:extLst>
                    <a:ext uri="{FF2B5EF4-FFF2-40B4-BE49-F238E27FC236}">
                      <a16:creationId xmlns:a16="http://schemas.microsoft.com/office/drawing/2014/main" id="{5539DFEF-618A-4F8D-A0C4-D2E6CB1C3B44}"/>
                    </a:ext>
                  </a:extLst>
                </p:cNvPr>
                <p:cNvSpPr/>
                <p:nvPr/>
              </p:nvSpPr>
              <p:spPr>
                <a:xfrm>
                  <a:off x="5405427" y="3645891"/>
                  <a:ext cx="155202" cy="44431"/>
                </a:xfrm>
                <a:custGeom>
                  <a:avLst/>
                  <a:gdLst>
                    <a:gd name="connsiteX0" fmla="*/ 16 w 376217"/>
                    <a:gd name="connsiteY0" fmla="*/ 73918 h 117021"/>
                    <a:gd name="connsiteX1" fmla="*/ 15410 w 376217"/>
                    <a:gd name="connsiteY1" fmla="*/ 67761 h 117021"/>
                    <a:gd name="connsiteX2" fmla="*/ 24646 w 376217"/>
                    <a:gd name="connsiteY2" fmla="*/ 64682 h 117021"/>
                    <a:gd name="connsiteX3" fmla="*/ 43119 w 376217"/>
                    <a:gd name="connsiteY3" fmla="*/ 52367 h 117021"/>
                    <a:gd name="connsiteX4" fmla="*/ 52355 w 376217"/>
                    <a:gd name="connsiteY4" fmla="*/ 46209 h 117021"/>
                    <a:gd name="connsiteX5" fmla="*/ 70828 w 376217"/>
                    <a:gd name="connsiteY5" fmla="*/ 40052 h 117021"/>
                    <a:gd name="connsiteX6" fmla="*/ 80064 w 376217"/>
                    <a:gd name="connsiteY6" fmla="*/ 33894 h 117021"/>
                    <a:gd name="connsiteX7" fmla="*/ 89300 w 376217"/>
                    <a:gd name="connsiteY7" fmla="*/ 30815 h 117021"/>
                    <a:gd name="connsiteX8" fmla="*/ 117010 w 376217"/>
                    <a:gd name="connsiteY8" fmla="*/ 24658 h 117021"/>
                    <a:gd name="connsiteX9" fmla="*/ 126246 w 376217"/>
                    <a:gd name="connsiteY9" fmla="*/ 21579 h 117021"/>
                    <a:gd name="connsiteX10" fmla="*/ 246319 w 376217"/>
                    <a:gd name="connsiteY10" fmla="*/ 15421 h 117021"/>
                    <a:gd name="connsiteX11" fmla="*/ 255555 w 376217"/>
                    <a:gd name="connsiteY11" fmla="*/ 9264 h 117021"/>
                    <a:gd name="connsiteX12" fmla="*/ 341761 w 376217"/>
                    <a:gd name="connsiteY12" fmla="*/ 6185 h 117021"/>
                    <a:gd name="connsiteX13" fmla="*/ 363313 w 376217"/>
                    <a:gd name="connsiteY13" fmla="*/ 9264 h 117021"/>
                    <a:gd name="connsiteX14" fmla="*/ 369470 w 376217"/>
                    <a:gd name="connsiteY14" fmla="*/ 27737 h 117021"/>
                    <a:gd name="connsiteX15" fmla="*/ 375628 w 376217"/>
                    <a:gd name="connsiteY15" fmla="*/ 36973 h 117021"/>
                    <a:gd name="connsiteX16" fmla="*/ 372549 w 376217"/>
                    <a:gd name="connsiteY16" fmla="*/ 107785 h 117021"/>
                    <a:gd name="connsiteX17" fmla="*/ 354076 w 376217"/>
                    <a:gd name="connsiteY17" fmla="*/ 110864 h 117021"/>
                    <a:gd name="connsiteX18" fmla="*/ 298658 w 376217"/>
                    <a:gd name="connsiteY18" fmla="*/ 117021 h 117021"/>
                    <a:gd name="connsiteX19" fmla="*/ 107773 w 376217"/>
                    <a:gd name="connsiteY19" fmla="*/ 113943 h 117021"/>
                    <a:gd name="connsiteX20" fmla="*/ 89300 w 376217"/>
                    <a:gd name="connsiteY20" fmla="*/ 104706 h 117021"/>
                    <a:gd name="connsiteX21" fmla="*/ 64670 w 376217"/>
                    <a:gd name="connsiteY21" fmla="*/ 98549 h 117021"/>
                    <a:gd name="connsiteX22" fmla="*/ 46197 w 376217"/>
                    <a:gd name="connsiteY22" fmla="*/ 92391 h 117021"/>
                    <a:gd name="connsiteX23" fmla="*/ 27725 w 376217"/>
                    <a:gd name="connsiteY23" fmla="*/ 83155 h 117021"/>
                    <a:gd name="connsiteX24" fmla="*/ 12331 w 376217"/>
                    <a:gd name="connsiteY24" fmla="*/ 80076 h 117021"/>
                    <a:gd name="connsiteX25" fmla="*/ 16 w 376217"/>
                    <a:gd name="connsiteY25" fmla="*/ 73918 h 11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217" h="117021">
                      <a:moveTo>
                        <a:pt x="16" y="73918"/>
                      </a:moveTo>
                      <a:cubicBezTo>
                        <a:pt x="529" y="71866"/>
                        <a:pt x="10235" y="69701"/>
                        <a:pt x="15410" y="67761"/>
                      </a:cubicBezTo>
                      <a:cubicBezTo>
                        <a:pt x="18449" y="66622"/>
                        <a:pt x="21809" y="66258"/>
                        <a:pt x="24646" y="64682"/>
                      </a:cubicBezTo>
                      <a:cubicBezTo>
                        <a:pt x="31115" y="61088"/>
                        <a:pt x="36961" y="56472"/>
                        <a:pt x="43119" y="52367"/>
                      </a:cubicBezTo>
                      <a:cubicBezTo>
                        <a:pt x="46198" y="50314"/>
                        <a:pt x="48845" y="47379"/>
                        <a:pt x="52355" y="46209"/>
                      </a:cubicBezTo>
                      <a:lnTo>
                        <a:pt x="70828" y="40052"/>
                      </a:lnTo>
                      <a:cubicBezTo>
                        <a:pt x="73907" y="37999"/>
                        <a:pt x="76754" y="35549"/>
                        <a:pt x="80064" y="33894"/>
                      </a:cubicBezTo>
                      <a:cubicBezTo>
                        <a:pt x="82967" y="32443"/>
                        <a:pt x="86180" y="31706"/>
                        <a:pt x="89300" y="30815"/>
                      </a:cubicBezTo>
                      <a:cubicBezTo>
                        <a:pt x="111412" y="24498"/>
                        <a:pt x="91631" y="31003"/>
                        <a:pt x="117010" y="24658"/>
                      </a:cubicBezTo>
                      <a:cubicBezTo>
                        <a:pt x="120158" y="23871"/>
                        <a:pt x="123064" y="22216"/>
                        <a:pt x="126246" y="21579"/>
                      </a:cubicBezTo>
                      <a:cubicBezTo>
                        <a:pt x="162011" y="14425"/>
                        <a:pt x="223458" y="16135"/>
                        <a:pt x="246319" y="15421"/>
                      </a:cubicBezTo>
                      <a:cubicBezTo>
                        <a:pt x="249398" y="13369"/>
                        <a:pt x="252342" y="11100"/>
                        <a:pt x="255555" y="9264"/>
                      </a:cubicBezTo>
                      <a:cubicBezTo>
                        <a:pt x="285917" y="-8086"/>
                        <a:pt x="284778" y="3811"/>
                        <a:pt x="341761" y="6185"/>
                      </a:cubicBezTo>
                      <a:cubicBezTo>
                        <a:pt x="348945" y="7211"/>
                        <a:pt x="357585" y="4809"/>
                        <a:pt x="363313" y="9264"/>
                      </a:cubicBezTo>
                      <a:cubicBezTo>
                        <a:pt x="368436" y="13249"/>
                        <a:pt x="365869" y="22337"/>
                        <a:pt x="369470" y="27737"/>
                      </a:cubicBezTo>
                      <a:lnTo>
                        <a:pt x="375628" y="36973"/>
                      </a:lnTo>
                      <a:cubicBezTo>
                        <a:pt x="374602" y="60577"/>
                        <a:pt x="379164" y="85104"/>
                        <a:pt x="372549" y="107785"/>
                      </a:cubicBezTo>
                      <a:cubicBezTo>
                        <a:pt x="370801" y="113778"/>
                        <a:pt x="360197" y="109640"/>
                        <a:pt x="354076" y="110864"/>
                      </a:cubicBezTo>
                      <a:cubicBezTo>
                        <a:pt x="317564" y="118167"/>
                        <a:pt x="380781" y="111157"/>
                        <a:pt x="298658" y="117021"/>
                      </a:cubicBezTo>
                      <a:lnTo>
                        <a:pt x="107773" y="113943"/>
                      </a:lnTo>
                      <a:cubicBezTo>
                        <a:pt x="99529" y="113689"/>
                        <a:pt x="96103" y="108108"/>
                        <a:pt x="89300" y="104706"/>
                      </a:cubicBezTo>
                      <a:cubicBezTo>
                        <a:pt x="81823" y="100967"/>
                        <a:pt x="72405" y="100658"/>
                        <a:pt x="64670" y="98549"/>
                      </a:cubicBezTo>
                      <a:cubicBezTo>
                        <a:pt x="58408" y="96841"/>
                        <a:pt x="46197" y="92391"/>
                        <a:pt x="46197" y="92391"/>
                      </a:cubicBezTo>
                      <a:cubicBezTo>
                        <a:pt x="37165" y="86369"/>
                        <a:pt x="37924" y="85705"/>
                        <a:pt x="27725" y="83155"/>
                      </a:cubicBezTo>
                      <a:cubicBezTo>
                        <a:pt x="22648" y="81886"/>
                        <a:pt x="17190" y="82020"/>
                        <a:pt x="12331" y="80076"/>
                      </a:cubicBezTo>
                      <a:cubicBezTo>
                        <a:pt x="11378" y="79695"/>
                        <a:pt x="-497" y="75970"/>
                        <a:pt x="16" y="739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Freeform: Shape 543">
                  <a:extLst>
                    <a:ext uri="{FF2B5EF4-FFF2-40B4-BE49-F238E27FC236}">
                      <a16:creationId xmlns:a16="http://schemas.microsoft.com/office/drawing/2014/main" id="{92AA6133-7264-42F5-A9F9-98E8D8A9DA5A}"/>
                    </a:ext>
                  </a:extLst>
                </p:cNvPr>
                <p:cNvSpPr/>
                <p:nvPr/>
              </p:nvSpPr>
              <p:spPr>
                <a:xfrm>
                  <a:off x="5425755" y="3712397"/>
                  <a:ext cx="140982" cy="50400"/>
                </a:xfrm>
                <a:custGeom>
                  <a:avLst/>
                  <a:gdLst>
                    <a:gd name="connsiteX0" fmla="*/ 0 w 341746"/>
                    <a:gd name="connsiteY0" fmla="*/ 80404 h 132743"/>
                    <a:gd name="connsiteX1" fmla="*/ 33867 w 341746"/>
                    <a:gd name="connsiteY1" fmla="*/ 71167 h 132743"/>
                    <a:gd name="connsiteX2" fmla="*/ 43103 w 341746"/>
                    <a:gd name="connsiteY2" fmla="*/ 68089 h 132743"/>
                    <a:gd name="connsiteX3" fmla="*/ 52340 w 341746"/>
                    <a:gd name="connsiteY3" fmla="*/ 65010 h 132743"/>
                    <a:gd name="connsiteX4" fmla="*/ 80049 w 341746"/>
                    <a:gd name="connsiteY4" fmla="*/ 52695 h 132743"/>
                    <a:gd name="connsiteX5" fmla="*/ 110837 w 341746"/>
                    <a:gd name="connsiteY5" fmla="*/ 40380 h 132743"/>
                    <a:gd name="connsiteX6" fmla="*/ 157018 w 341746"/>
                    <a:gd name="connsiteY6" fmla="*/ 34222 h 132743"/>
                    <a:gd name="connsiteX7" fmla="*/ 184727 w 341746"/>
                    <a:gd name="connsiteY7" fmla="*/ 31143 h 132743"/>
                    <a:gd name="connsiteX8" fmla="*/ 193964 w 341746"/>
                    <a:gd name="connsiteY8" fmla="*/ 28064 h 132743"/>
                    <a:gd name="connsiteX9" fmla="*/ 215515 w 341746"/>
                    <a:gd name="connsiteY9" fmla="*/ 21907 h 132743"/>
                    <a:gd name="connsiteX10" fmla="*/ 240146 w 341746"/>
                    <a:gd name="connsiteY10" fmla="*/ 12670 h 132743"/>
                    <a:gd name="connsiteX11" fmla="*/ 249382 w 341746"/>
                    <a:gd name="connsiteY11" fmla="*/ 6513 h 132743"/>
                    <a:gd name="connsiteX12" fmla="*/ 267855 w 341746"/>
                    <a:gd name="connsiteY12" fmla="*/ 355 h 132743"/>
                    <a:gd name="connsiteX13" fmla="*/ 320194 w 341746"/>
                    <a:gd name="connsiteY13" fmla="*/ 3434 h 132743"/>
                    <a:gd name="connsiteX14" fmla="*/ 326352 w 341746"/>
                    <a:gd name="connsiteY14" fmla="*/ 21907 h 132743"/>
                    <a:gd name="connsiteX15" fmla="*/ 332509 w 341746"/>
                    <a:gd name="connsiteY15" fmla="*/ 52695 h 132743"/>
                    <a:gd name="connsiteX16" fmla="*/ 335588 w 341746"/>
                    <a:gd name="connsiteY16" fmla="*/ 65010 h 132743"/>
                    <a:gd name="connsiteX17" fmla="*/ 341746 w 341746"/>
                    <a:gd name="connsiteY17" fmla="*/ 83483 h 132743"/>
                    <a:gd name="connsiteX18" fmla="*/ 338667 w 341746"/>
                    <a:gd name="connsiteY18" fmla="*/ 117349 h 132743"/>
                    <a:gd name="connsiteX19" fmla="*/ 335588 w 341746"/>
                    <a:gd name="connsiteY19" fmla="*/ 126586 h 132743"/>
                    <a:gd name="connsiteX20" fmla="*/ 326352 w 341746"/>
                    <a:gd name="connsiteY20" fmla="*/ 132743 h 132743"/>
                    <a:gd name="connsiteX21" fmla="*/ 172412 w 341746"/>
                    <a:gd name="connsiteY21" fmla="*/ 129664 h 132743"/>
                    <a:gd name="connsiteX22" fmla="*/ 123152 w 341746"/>
                    <a:gd name="connsiteY22" fmla="*/ 117349 h 132743"/>
                    <a:gd name="connsiteX23" fmla="*/ 92364 w 341746"/>
                    <a:gd name="connsiteY23" fmla="*/ 114270 h 132743"/>
                    <a:gd name="connsiteX24" fmla="*/ 46182 w 341746"/>
                    <a:gd name="connsiteY24" fmla="*/ 108113 h 132743"/>
                    <a:gd name="connsiteX25" fmla="*/ 18473 w 341746"/>
                    <a:gd name="connsiteY25" fmla="*/ 98877 h 132743"/>
                    <a:gd name="connsiteX26" fmla="*/ 0 w 341746"/>
                    <a:gd name="connsiteY26" fmla="*/ 80404 h 13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1746" h="132743">
                      <a:moveTo>
                        <a:pt x="0" y="80404"/>
                      </a:moveTo>
                      <a:cubicBezTo>
                        <a:pt x="21763" y="76051"/>
                        <a:pt x="10424" y="78981"/>
                        <a:pt x="33867" y="71167"/>
                      </a:cubicBezTo>
                      <a:lnTo>
                        <a:pt x="43103" y="68089"/>
                      </a:lnTo>
                      <a:lnTo>
                        <a:pt x="52340" y="65010"/>
                      </a:lnTo>
                      <a:cubicBezTo>
                        <a:pt x="79512" y="46893"/>
                        <a:pt x="36076" y="74683"/>
                        <a:pt x="80049" y="52695"/>
                      </a:cubicBezTo>
                      <a:cubicBezTo>
                        <a:pt x="93868" y="45785"/>
                        <a:pt x="94093" y="44946"/>
                        <a:pt x="110837" y="40380"/>
                      </a:cubicBezTo>
                      <a:cubicBezTo>
                        <a:pt x="125843" y="36288"/>
                        <a:pt x="141720" y="35832"/>
                        <a:pt x="157018" y="34222"/>
                      </a:cubicBezTo>
                      <a:lnTo>
                        <a:pt x="184727" y="31143"/>
                      </a:lnTo>
                      <a:cubicBezTo>
                        <a:pt x="187806" y="30117"/>
                        <a:pt x="190843" y="28956"/>
                        <a:pt x="193964" y="28064"/>
                      </a:cubicBezTo>
                      <a:cubicBezTo>
                        <a:pt x="198573" y="26747"/>
                        <a:pt x="210589" y="24370"/>
                        <a:pt x="215515" y="21907"/>
                      </a:cubicBezTo>
                      <a:cubicBezTo>
                        <a:pt x="236655" y="11336"/>
                        <a:pt x="210448" y="18610"/>
                        <a:pt x="240146" y="12670"/>
                      </a:cubicBezTo>
                      <a:cubicBezTo>
                        <a:pt x="243225" y="10618"/>
                        <a:pt x="246001" y="8016"/>
                        <a:pt x="249382" y="6513"/>
                      </a:cubicBezTo>
                      <a:cubicBezTo>
                        <a:pt x="255313" y="3877"/>
                        <a:pt x="267855" y="355"/>
                        <a:pt x="267855" y="355"/>
                      </a:cubicBezTo>
                      <a:cubicBezTo>
                        <a:pt x="285301" y="1381"/>
                        <a:pt x="303795" y="-2608"/>
                        <a:pt x="320194" y="3434"/>
                      </a:cubicBezTo>
                      <a:cubicBezTo>
                        <a:pt x="326285" y="5678"/>
                        <a:pt x="325079" y="15542"/>
                        <a:pt x="326352" y="21907"/>
                      </a:cubicBezTo>
                      <a:cubicBezTo>
                        <a:pt x="328404" y="32170"/>
                        <a:pt x="329970" y="42542"/>
                        <a:pt x="332509" y="52695"/>
                      </a:cubicBezTo>
                      <a:cubicBezTo>
                        <a:pt x="333535" y="56800"/>
                        <a:pt x="334372" y="60957"/>
                        <a:pt x="335588" y="65010"/>
                      </a:cubicBezTo>
                      <a:cubicBezTo>
                        <a:pt x="337453" y="71227"/>
                        <a:pt x="341746" y="83483"/>
                        <a:pt x="341746" y="83483"/>
                      </a:cubicBezTo>
                      <a:cubicBezTo>
                        <a:pt x="340720" y="94772"/>
                        <a:pt x="340270" y="106128"/>
                        <a:pt x="338667" y="117349"/>
                      </a:cubicBezTo>
                      <a:cubicBezTo>
                        <a:pt x="338208" y="120562"/>
                        <a:pt x="337615" y="124052"/>
                        <a:pt x="335588" y="126586"/>
                      </a:cubicBezTo>
                      <a:cubicBezTo>
                        <a:pt x="333277" y="129475"/>
                        <a:pt x="329431" y="130691"/>
                        <a:pt x="326352" y="132743"/>
                      </a:cubicBezTo>
                      <a:lnTo>
                        <a:pt x="172412" y="129664"/>
                      </a:lnTo>
                      <a:cubicBezTo>
                        <a:pt x="154382" y="129020"/>
                        <a:pt x="140633" y="120434"/>
                        <a:pt x="123152" y="117349"/>
                      </a:cubicBezTo>
                      <a:cubicBezTo>
                        <a:pt x="112995" y="115556"/>
                        <a:pt x="102621" y="115350"/>
                        <a:pt x="92364" y="114270"/>
                      </a:cubicBezTo>
                      <a:cubicBezTo>
                        <a:pt x="61669" y="111039"/>
                        <a:pt x="71659" y="112359"/>
                        <a:pt x="46182" y="108113"/>
                      </a:cubicBezTo>
                      <a:lnTo>
                        <a:pt x="18473" y="98877"/>
                      </a:lnTo>
                      <a:cubicBezTo>
                        <a:pt x="7861" y="95340"/>
                        <a:pt x="11531" y="98092"/>
                        <a:pt x="0" y="8040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reeform: Shape 544">
                  <a:extLst>
                    <a:ext uri="{FF2B5EF4-FFF2-40B4-BE49-F238E27FC236}">
                      <a16:creationId xmlns:a16="http://schemas.microsoft.com/office/drawing/2014/main" id="{2737965A-0D2E-44E9-B9F2-1E8638B204E9}"/>
                    </a:ext>
                  </a:extLst>
                </p:cNvPr>
                <p:cNvSpPr/>
                <p:nvPr/>
              </p:nvSpPr>
              <p:spPr>
                <a:xfrm>
                  <a:off x="5414325" y="3780332"/>
                  <a:ext cx="177040" cy="44289"/>
                </a:xfrm>
                <a:custGeom>
                  <a:avLst/>
                  <a:gdLst>
                    <a:gd name="connsiteX0" fmla="*/ 0 w 429153"/>
                    <a:gd name="connsiteY0" fmla="*/ 76970 h 116648"/>
                    <a:gd name="connsiteX1" fmla="*/ 3079 w 429153"/>
                    <a:gd name="connsiteY1" fmla="*/ 40024 h 116648"/>
                    <a:gd name="connsiteX2" fmla="*/ 12315 w 429153"/>
                    <a:gd name="connsiteY2" fmla="*/ 18473 h 116648"/>
                    <a:gd name="connsiteX3" fmla="*/ 24630 w 429153"/>
                    <a:gd name="connsiteY3" fmla="*/ 9236 h 116648"/>
                    <a:gd name="connsiteX4" fmla="*/ 33867 w 429153"/>
                    <a:gd name="connsiteY4" fmla="*/ 6158 h 116648"/>
                    <a:gd name="connsiteX5" fmla="*/ 49261 w 429153"/>
                    <a:gd name="connsiteY5" fmla="*/ 0 h 116648"/>
                    <a:gd name="connsiteX6" fmla="*/ 366376 w 429153"/>
                    <a:gd name="connsiteY6" fmla="*/ 3079 h 116648"/>
                    <a:gd name="connsiteX7" fmla="*/ 378691 w 429153"/>
                    <a:gd name="connsiteY7" fmla="*/ 9236 h 116648"/>
                    <a:gd name="connsiteX8" fmla="*/ 387927 w 429153"/>
                    <a:gd name="connsiteY8" fmla="*/ 12315 h 116648"/>
                    <a:gd name="connsiteX9" fmla="*/ 415636 w 429153"/>
                    <a:gd name="connsiteY9" fmla="*/ 33867 h 116648"/>
                    <a:gd name="connsiteX10" fmla="*/ 418715 w 429153"/>
                    <a:gd name="connsiteY10" fmla="*/ 46182 h 116648"/>
                    <a:gd name="connsiteX11" fmla="*/ 424873 w 429153"/>
                    <a:gd name="connsiteY11" fmla="*/ 64655 h 116648"/>
                    <a:gd name="connsiteX12" fmla="*/ 421794 w 429153"/>
                    <a:gd name="connsiteY12" fmla="*/ 110836 h 116648"/>
                    <a:gd name="connsiteX13" fmla="*/ 203200 w 429153"/>
                    <a:gd name="connsiteY13" fmla="*/ 107758 h 116648"/>
                    <a:gd name="connsiteX14" fmla="*/ 144703 w 429153"/>
                    <a:gd name="connsiteY14" fmla="*/ 101600 h 116648"/>
                    <a:gd name="connsiteX15" fmla="*/ 113915 w 429153"/>
                    <a:gd name="connsiteY15" fmla="*/ 95442 h 116648"/>
                    <a:gd name="connsiteX16" fmla="*/ 101600 w 429153"/>
                    <a:gd name="connsiteY16" fmla="*/ 92364 h 116648"/>
                    <a:gd name="connsiteX17" fmla="*/ 55418 w 429153"/>
                    <a:gd name="connsiteY17" fmla="*/ 86206 h 116648"/>
                    <a:gd name="connsiteX18" fmla="*/ 46182 w 429153"/>
                    <a:gd name="connsiteY18" fmla="*/ 83127 h 116648"/>
                    <a:gd name="connsiteX19" fmla="*/ 27709 w 429153"/>
                    <a:gd name="connsiteY19" fmla="*/ 80049 h 116648"/>
                    <a:gd name="connsiteX20" fmla="*/ 12315 w 429153"/>
                    <a:gd name="connsiteY20" fmla="*/ 76970 h 116648"/>
                    <a:gd name="connsiteX21" fmla="*/ 0 w 429153"/>
                    <a:gd name="connsiteY21" fmla="*/ 76970 h 1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9153" h="116648">
                      <a:moveTo>
                        <a:pt x="0" y="76970"/>
                      </a:moveTo>
                      <a:cubicBezTo>
                        <a:pt x="1026" y="64655"/>
                        <a:pt x="1546" y="52287"/>
                        <a:pt x="3079" y="40024"/>
                      </a:cubicBezTo>
                      <a:cubicBezTo>
                        <a:pt x="4088" y="31950"/>
                        <a:pt x="6405" y="24383"/>
                        <a:pt x="12315" y="18473"/>
                      </a:cubicBezTo>
                      <a:cubicBezTo>
                        <a:pt x="15943" y="14844"/>
                        <a:pt x="20175" y="11782"/>
                        <a:pt x="24630" y="9236"/>
                      </a:cubicBezTo>
                      <a:cubicBezTo>
                        <a:pt x="27448" y="7626"/>
                        <a:pt x="30828" y="7297"/>
                        <a:pt x="33867" y="6158"/>
                      </a:cubicBezTo>
                      <a:cubicBezTo>
                        <a:pt x="39042" y="4218"/>
                        <a:pt x="44130" y="2053"/>
                        <a:pt x="49261" y="0"/>
                      </a:cubicBezTo>
                      <a:lnTo>
                        <a:pt x="366376" y="3079"/>
                      </a:lnTo>
                      <a:cubicBezTo>
                        <a:pt x="370964" y="3208"/>
                        <a:pt x="374473" y="7428"/>
                        <a:pt x="378691" y="9236"/>
                      </a:cubicBezTo>
                      <a:cubicBezTo>
                        <a:pt x="381674" y="10514"/>
                        <a:pt x="385090" y="10739"/>
                        <a:pt x="387927" y="12315"/>
                      </a:cubicBezTo>
                      <a:cubicBezTo>
                        <a:pt x="404501" y="21523"/>
                        <a:pt x="404416" y="22646"/>
                        <a:pt x="415636" y="33867"/>
                      </a:cubicBezTo>
                      <a:cubicBezTo>
                        <a:pt x="416662" y="37972"/>
                        <a:pt x="417499" y="42129"/>
                        <a:pt x="418715" y="46182"/>
                      </a:cubicBezTo>
                      <a:cubicBezTo>
                        <a:pt x="420580" y="52399"/>
                        <a:pt x="424873" y="64655"/>
                        <a:pt x="424873" y="64655"/>
                      </a:cubicBezTo>
                      <a:cubicBezTo>
                        <a:pt x="423847" y="80049"/>
                        <a:pt x="436938" y="107891"/>
                        <a:pt x="421794" y="110836"/>
                      </a:cubicBezTo>
                      <a:cubicBezTo>
                        <a:pt x="350262" y="124745"/>
                        <a:pt x="276050" y="109557"/>
                        <a:pt x="203200" y="107758"/>
                      </a:cubicBezTo>
                      <a:cubicBezTo>
                        <a:pt x="198053" y="107631"/>
                        <a:pt x="151228" y="102325"/>
                        <a:pt x="144703" y="101600"/>
                      </a:cubicBezTo>
                      <a:cubicBezTo>
                        <a:pt x="125738" y="95278"/>
                        <a:pt x="145041" y="101101"/>
                        <a:pt x="113915" y="95442"/>
                      </a:cubicBezTo>
                      <a:cubicBezTo>
                        <a:pt x="109752" y="94685"/>
                        <a:pt x="105749" y="93194"/>
                        <a:pt x="101600" y="92364"/>
                      </a:cubicBezTo>
                      <a:cubicBezTo>
                        <a:pt x="84320" y="88908"/>
                        <a:pt x="73910" y="88261"/>
                        <a:pt x="55418" y="86206"/>
                      </a:cubicBezTo>
                      <a:cubicBezTo>
                        <a:pt x="52339" y="85180"/>
                        <a:pt x="49350" y="83831"/>
                        <a:pt x="46182" y="83127"/>
                      </a:cubicBezTo>
                      <a:cubicBezTo>
                        <a:pt x="40088" y="81773"/>
                        <a:pt x="33851" y="81166"/>
                        <a:pt x="27709" y="80049"/>
                      </a:cubicBezTo>
                      <a:cubicBezTo>
                        <a:pt x="22560" y="79113"/>
                        <a:pt x="17446" y="77996"/>
                        <a:pt x="12315" y="76970"/>
                      </a:cubicBezTo>
                      <a:lnTo>
                        <a:pt x="0" y="76970"/>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reeform: Shape 545">
                  <a:extLst>
                    <a:ext uri="{FF2B5EF4-FFF2-40B4-BE49-F238E27FC236}">
                      <a16:creationId xmlns:a16="http://schemas.microsoft.com/office/drawing/2014/main" id="{12381608-AEE0-4C14-91DB-133CB0AABC2B}"/>
                    </a:ext>
                  </a:extLst>
                </p:cNvPr>
                <p:cNvSpPr/>
                <p:nvPr/>
              </p:nvSpPr>
              <p:spPr>
                <a:xfrm>
                  <a:off x="5279693" y="3761628"/>
                  <a:ext cx="80370" cy="75983"/>
                </a:xfrm>
                <a:custGeom>
                  <a:avLst/>
                  <a:gdLst>
                    <a:gd name="connsiteX0" fmla="*/ 123151 w 194820"/>
                    <a:gd name="connsiteY0" fmla="*/ 21552 h 200122"/>
                    <a:gd name="connsiteX1" fmla="*/ 135466 w 194820"/>
                    <a:gd name="connsiteY1" fmla="*/ 36946 h 200122"/>
                    <a:gd name="connsiteX2" fmla="*/ 163175 w 194820"/>
                    <a:gd name="connsiteY2" fmla="*/ 52340 h 200122"/>
                    <a:gd name="connsiteX3" fmla="*/ 190884 w 194820"/>
                    <a:gd name="connsiteY3" fmla="*/ 67734 h 200122"/>
                    <a:gd name="connsiteX4" fmla="*/ 190884 w 194820"/>
                    <a:gd name="connsiteY4" fmla="*/ 95443 h 200122"/>
                    <a:gd name="connsiteX5" fmla="*/ 181648 w 194820"/>
                    <a:gd name="connsiteY5" fmla="*/ 98522 h 200122"/>
                    <a:gd name="connsiteX6" fmla="*/ 163175 w 194820"/>
                    <a:gd name="connsiteY6" fmla="*/ 110837 h 200122"/>
                    <a:gd name="connsiteX7" fmla="*/ 153939 w 194820"/>
                    <a:gd name="connsiteY7" fmla="*/ 116994 h 200122"/>
                    <a:gd name="connsiteX8" fmla="*/ 144703 w 194820"/>
                    <a:gd name="connsiteY8" fmla="*/ 126231 h 200122"/>
                    <a:gd name="connsiteX9" fmla="*/ 141624 w 194820"/>
                    <a:gd name="connsiteY9" fmla="*/ 135467 h 200122"/>
                    <a:gd name="connsiteX10" fmla="*/ 132387 w 194820"/>
                    <a:gd name="connsiteY10" fmla="*/ 190885 h 200122"/>
                    <a:gd name="connsiteX11" fmla="*/ 113915 w 194820"/>
                    <a:gd name="connsiteY11" fmla="*/ 200122 h 200122"/>
                    <a:gd name="connsiteX12" fmla="*/ 64654 w 194820"/>
                    <a:gd name="connsiteY12" fmla="*/ 197043 h 200122"/>
                    <a:gd name="connsiteX13" fmla="*/ 52339 w 194820"/>
                    <a:gd name="connsiteY13" fmla="*/ 190885 h 200122"/>
                    <a:gd name="connsiteX14" fmla="*/ 43103 w 194820"/>
                    <a:gd name="connsiteY14" fmla="*/ 187806 h 200122"/>
                    <a:gd name="connsiteX15" fmla="*/ 33866 w 194820"/>
                    <a:gd name="connsiteY15" fmla="*/ 178570 h 200122"/>
                    <a:gd name="connsiteX16" fmla="*/ 24630 w 194820"/>
                    <a:gd name="connsiteY16" fmla="*/ 172413 h 200122"/>
                    <a:gd name="connsiteX17" fmla="*/ 0 w 194820"/>
                    <a:gd name="connsiteY17" fmla="*/ 147782 h 200122"/>
                    <a:gd name="connsiteX18" fmla="*/ 3078 w 194820"/>
                    <a:gd name="connsiteY18" fmla="*/ 110837 h 200122"/>
                    <a:gd name="connsiteX19" fmla="*/ 21551 w 194820"/>
                    <a:gd name="connsiteY19" fmla="*/ 92364 h 200122"/>
                    <a:gd name="connsiteX20" fmla="*/ 33866 w 194820"/>
                    <a:gd name="connsiteY20" fmla="*/ 73891 h 200122"/>
                    <a:gd name="connsiteX21" fmla="*/ 40024 w 194820"/>
                    <a:gd name="connsiteY21" fmla="*/ 64655 h 200122"/>
                    <a:gd name="connsiteX22" fmla="*/ 46181 w 194820"/>
                    <a:gd name="connsiteY22" fmla="*/ 46182 h 200122"/>
                    <a:gd name="connsiteX23" fmla="*/ 49260 w 194820"/>
                    <a:gd name="connsiteY23" fmla="*/ 18473 h 200122"/>
                    <a:gd name="connsiteX24" fmla="*/ 52339 w 194820"/>
                    <a:gd name="connsiteY24" fmla="*/ 9237 h 200122"/>
                    <a:gd name="connsiteX25" fmla="*/ 61575 w 194820"/>
                    <a:gd name="connsiteY25" fmla="*/ 6158 h 200122"/>
                    <a:gd name="connsiteX26" fmla="*/ 70812 w 194820"/>
                    <a:gd name="connsiteY26" fmla="*/ 0 h 200122"/>
                    <a:gd name="connsiteX27" fmla="*/ 83127 w 194820"/>
                    <a:gd name="connsiteY27" fmla="*/ 3079 h 200122"/>
                    <a:gd name="connsiteX28" fmla="*/ 123151 w 194820"/>
                    <a:gd name="connsiteY28" fmla="*/ 21552 h 20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4820" h="200122">
                      <a:moveTo>
                        <a:pt x="123151" y="21552"/>
                      </a:moveTo>
                      <a:cubicBezTo>
                        <a:pt x="131874" y="27196"/>
                        <a:pt x="130582" y="32550"/>
                        <a:pt x="135466" y="36946"/>
                      </a:cubicBezTo>
                      <a:cubicBezTo>
                        <a:pt x="166210" y="64615"/>
                        <a:pt x="142721" y="40977"/>
                        <a:pt x="163175" y="52340"/>
                      </a:cubicBezTo>
                      <a:cubicBezTo>
                        <a:pt x="194934" y="69984"/>
                        <a:pt x="169985" y="60767"/>
                        <a:pt x="190884" y="67734"/>
                      </a:cubicBezTo>
                      <a:cubicBezTo>
                        <a:pt x="194257" y="77852"/>
                        <a:pt x="197729" y="83464"/>
                        <a:pt x="190884" y="95443"/>
                      </a:cubicBezTo>
                      <a:cubicBezTo>
                        <a:pt x="189274" y="98261"/>
                        <a:pt x="184485" y="96946"/>
                        <a:pt x="181648" y="98522"/>
                      </a:cubicBezTo>
                      <a:cubicBezTo>
                        <a:pt x="175179" y="102116"/>
                        <a:pt x="169333" y="106732"/>
                        <a:pt x="163175" y="110837"/>
                      </a:cubicBezTo>
                      <a:cubicBezTo>
                        <a:pt x="160096" y="112889"/>
                        <a:pt x="156555" y="114378"/>
                        <a:pt x="153939" y="116994"/>
                      </a:cubicBezTo>
                      <a:lnTo>
                        <a:pt x="144703" y="126231"/>
                      </a:lnTo>
                      <a:cubicBezTo>
                        <a:pt x="143677" y="129310"/>
                        <a:pt x="141982" y="132242"/>
                        <a:pt x="141624" y="135467"/>
                      </a:cubicBezTo>
                      <a:cubicBezTo>
                        <a:pt x="139639" y="153330"/>
                        <a:pt x="146782" y="176490"/>
                        <a:pt x="132387" y="190885"/>
                      </a:cubicBezTo>
                      <a:cubicBezTo>
                        <a:pt x="126418" y="196854"/>
                        <a:pt x="121428" y="197617"/>
                        <a:pt x="113915" y="200122"/>
                      </a:cubicBezTo>
                      <a:cubicBezTo>
                        <a:pt x="97495" y="199096"/>
                        <a:pt x="80924" y="199484"/>
                        <a:pt x="64654" y="197043"/>
                      </a:cubicBezTo>
                      <a:cubicBezTo>
                        <a:pt x="60115" y="196362"/>
                        <a:pt x="56557" y="192693"/>
                        <a:pt x="52339" y="190885"/>
                      </a:cubicBezTo>
                      <a:cubicBezTo>
                        <a:pt x="49356" y="189607"/>
                        <a:pt x="46182" y="188832"/>
                        <a:pt x="43103" y="187806"/>
                      </a:cubicBezTo>
                      <a:cubicBezTo>
                        <a:pt x="40024" y="184727"/>
                        <a:pt x="37211" y="181357"/>
                        <a:pt x="33866" y="178570"/>
                      </a:cubicBezTo>
                      <a:cubicBezTo>
                        <a:pt x="31023" y="176201"/>
                        <a:pt x="27066" y="175198"/>
                        <a:pt x="24630" y="172413"/>
                      </a:cubicBezTo>
                      <a:cubicBezTo>
                        <a:pt x="1512" y="145992"/>
                        <a:pt x="24055" y="159810"/>
                        <a:pt x="0" y="147782"/>
                      </a:cubicBezTo>
                      <a:cubicBezTo>
                        <a:pt x="1026" y="135467"/>
                        <a:pt x="-1401" y="122354"/>
                        <a:pt x="3078" y="110837"/>
                      </a:cubicBezTo>
                      <a:cubicBezTo>
                        <a:pt x="6234" y="102721"/>
                        <a:pt x="16721" y="99610"/>
                        <a:pt x="21551" y="92364"/>
                      </a:cubicBezTo>
                      <a:lnTo>
                        <a:pt x="33866" y="73891"/>
                      </a:lnTo>
                      <a:cubicBezTo>
                        <a:pt x="35919" y="70812"/>
                        <a:pt x="38854" y="68165"/>
                        <a:pt x="40024" y="64655"/>
                      </a:cubicBezTo>
                      <a:lnTo>
                        <a:pt x="46181" y="46182"/>
                      </a:lnTo>
                      <a:cubicBezTo>
                        <a:pt x="47207" y="36946"/>
                        <a:pt x="47732" y="27640"/>
                        <a:pt x="49260" y="18473"/>
                      </a:cubicBezTo>
                      <a:cubicBezTo>
                        <a:pt x="49794" y="15272"/>
                        <a:pt x="50044" y="11532"/>
                        <a:pt x="52339" y="9237"/>
                      </a:cubicBezTo>
                      <a:cubicBezTo>
                        <a:pt x="54634" y="6942"/>
                        <a:pt x="58672" y="7609"/>
                        <a:pt x="61575" y="6158"/>
                      </a:cubicBezTo>
                      <a:cubicBezTo>
                        <a:pt x="64885" y="4503"/>
                        <a:pt x="67733" y="2053"/>
                        <a:pt x="70812" y="0"/>
                      </a:cubicBezTo>
                      <a:cubicBezTo>
                        <a:pt x="74917" y="1026"/>
                        <a:pt x="79453" y="980"/>
                        <a:pt x="83127" y="3079"/>
                      </a:cubicBezTo>
                      <a:cubicBezTo>
                        <a:pt x="86907" y="5239"/>
                        <a:pt x="114428" y="15908"/>
                        <a:pt x="123151"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reeform: Shape 546">
                  <a:extLst>
                    <a:ext uri="{FF2B5EF4-FFF2-40B4-BE49-F238E27FC236}">
                      <a16:creationId xmlns:a16="http://schemas.microsoft.com/office/drawing/2014/main" id="{C6C9002B-C588-4C6C-97DC-1F5B6C67AB07}"/>
                    </a:ext>
                  </a:extLst>
                </p:cNvPr>
                <p:cNvSpPr/>
                <p:nvPr/>
              </p:nvSpPr>
              <p:spPr>
                <a:xfrm>
                  <a:off x="5221268" y="3703181"/>
                  <a:ext cx="91448" cy="74979"/>
                </a:xfrm>
                <a:custGeom>
                  <a:avLst/>
                  <a:gdLst>
                    <a:gd name="connsiteX0" fmla="*/ 110837 w 221673"/>
                    <a:gd name="connsiteY0" fmla="*/ 197042 h 197479"/>
                    <a:gd name="connsiteX1" fmla="*/ 138546 w 221673"/>
                    <a:gd name="connsiteY1" fmla="*/ 181649 h 197479"/>
                    <a:gd name="connsiteX2" fmla="*/ 150861 w 221673"/>
                    <a:gd name="connsiteY2" fmla="*/ 178570 h 197479"/>
                    <a:gd name="connsiteX3" fmla="*/ 160097 w 221673"/>
                    <a:gd name="connsiteY3" fmla="*/ 172412 h 197479"/>
                    <a:gd name="connsiteX4" fmla="*/ 175491 w 221673"/>
                    <a:gd name="connsiteY4" fmla="*/ 163176 h 197479"/>
                    <a:gd name="connsiteX5" fmla="*/ 203200 w 221673"/>
                    <a:gd name="connsiteY5" fmla="*/ 141624 h 197479"/>
                    <a:gd name="connsiteX6" fmla="*/ 209358 w 221673"/>
                    <a:gd name="connsiteY6" fmla="*/ 129309 h 197479"/>
                    <a:gd name="connsiteX7" fmla="*/ 215516 w 221673"/>
                    <a:gd name="connsiteY7" fmla="*/ 110836 h 197479"/>
                    <a:gd name="connsiteX8" fmla="*/ 221673 w 221673"/>
                    <a:gd name="connsiteY8" fmla="*/ 101600 h 197479"/>
                    <a:gd name="connsiteX9" fmla="*/ 209358 w 221673"/>
                    <a:gd name="connsiteY9" fmla="*/ 61576 h 197479"/>
                    <a:gd name="connsiteX10" fmla="*/ 190885 w 221673"/>
                    <a:gd name="connsiteY10" fmla="*/ 58497 h 197479"/>
                    <a:gd name="connsiteX11" fmla="*/ 172412 w 221673"/>
                    <a:gd name="connsiteY11" fmla="*/ 46182 h 197479"/>
                    <a:gd name="connsiteX12" fmla="*/ 150861 w 221673"/>
                    <a:gd name="connsiteY12" fmla="*/ 36945 h 197479"/>
                    <a:gd name="connsiteX13" fmla="*/ 135467 w 221673"/>
                    <a:gd name="connsiteY13" fmla="*/ 18473 h 197479"/>
                    <a:gd name="connsiteX14" fmla="*/ 129309 w 221673"/>
                    <a:gd name="connsiteY14" fmla="*/ 9236 h 197479"/>
                    <a:gd name="connsiteX15" fmla="*/ 120073 w 221673"/>
                    <a:gd name="connsiteY15" fmla="*/ 6158 h 197479"/>
                    <a:gd name="connsiteX16" fmla="*/ 107758 w 221673"/>
                    <a:gd name="connsiteY16" fmla="*/ 0 h 197479"/>
                    <a:gd name="connsiteX17" fmla="*/ 58497 w 221673"/>
                    <a:gd name="connsiteY17" fmla="*/ 3079 h 197479"/>
                    <a:gd name="connsiteX18" fmla="*/ 55419 w 221673"/>
                    <a:gd name="connsiteY18" fmla="*/ 12315 h 197479"/>
                    <a:gd name="connsiteX19" fmla="*/ 52340 w 221673"/>
                    <a:gd name="connsiteY19" fmla="*/ 40024 h 197479"/>
                    <a:gd name="connsiteX20" fmla="*/ 33867 w 221673"/>
                    <a:gd name="connsiteY20" fmla="*/ 43103 h 197479"/>
                    <a:gd name="connsiteX21" fmla="*/ 24631 w 221673"/>
                    <a:gd name="connsiteY21" fmla="*/ 46182 h 197479"/>
                    <a:gd name="connsiteX22" fmla="*/ 12316 w 221673"/>
                    <a:gd name="connsiteY22" fmla="*/ 49261 h 197479"/>
                    <a:gd name="connsiteX23" fmla="*/ 3079 w 221673"/>
                    <a:gd name="connsiteY23" fmla="*/ 58497 h 197479"/>
                    <a:gd name="connsiteX24" fmla="*/ 0 w 221673"/>
                    <a:gd name="connsiteY24" fmla="*/ 67733 h 197479"/>
                    <a:gd name="connsiteX25" fmla="*/ 12316 w 221673"/>
                    <a:gd name="connsiteY25" fmla="*/ 101600 h 197479"/>
                    <a:gd name="connsiteX26" fmla="*/ 21552 w 221673"/>
                    <a:gd name="connsiteY26" fmla="*/ 104679 h 197479"/>
                    <a:gd name="connsiteX27" fmla="*/ 27709 w 221673"/>
                    <a:gd name="connsiteY27" fmla="*/ 116994 h 197479"/>
                    <a:gd name="connsiteX28" fmla="*/ 43103 w 221673"/>
                    <a:gd name="connsiteY28" fmla="*/ 123152 h 197479"/>
                    <a:gd name="connsiteX29" fmla="*/ 61576 w 221673"/>
                    <a:gd name="connsiteY29" fmla="*/ 138545 h 197479"/>
                    <a:gd name="connsiteX30" fmla="*/ 64655 w 221673"/>
                    <a:gd name="connsiteY30" fmla="*/ 153939 h 197479"/>
                    <a:gd name="connsiteX31" fmla="*/ 73891 w 221673"/>
                    <a:gd name="connsiteY31" fmla="*/ 163176 h 197479"/>
                    <a:gd name="connsiteX32" fmla="*/ 110837 w 221673"/>
                    <a:gd name="connsiteY32" fmla="*/ 197042 h 1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21673" h="197479">
                      <a:moveTo>
                        <a:pt x="110837" y="197042"/>
                      </a:moveTo>
                      <a:cubicBezTo>
                        <a:pt x="121613" y="200121"/>
                        <a:pt x="128953" y="186077"/>
                        <a:pt x="138546" y="181649"/>
                      </a:cubicBezTo>
                      <a:cubicBezTo>
                        <a:pt x="142388" y="179876"/>
                        <a:pt x="146972" y="180237"/>
                        <a:pt x="150861" y="178570"/>
                      </a:cubicBezTo>
                      <a:cubicBezTo>
                        <a:pt x="154262" y="177112"/>
                        <a:pt x="156959" y="174373"/>
                        <a:pt x="160097" y="172412"/>
                      </a:cubicBezTo>
                      <a:cubicBezTo>
                        <a:pt x="165171" y="169240"/>
                        <a:pt x="170442" y="166389"/>
                        <a:pt x="175491" y="163176"/>
                      </a:cubicBezTo>
                      <a:cubicBezTo>
                        <a:pt x="183832" y="157868"/>
                        <a:pt x="196824" y="150551"/>
                        <a:pt x="203200" y="141624"/>
                      </a:cubicBezTo>
                      <a:cubicBezTo>
                        <a:pt x="205868" y="137889"/>
                        <a:pt x="207653" y="133570"/>
                        <a:pt x="209358" y="129309"/>
                      </a:cubicBezTo>
                      <a:cubicBezTo>
                        <a:pt x="211769" y="123283"/>
                        <a:pt x="211916" y="116237"/>
                        <a:pt x="215516" y="110836"/>
                      </a:cubicBezTo>
                      <a:lnTo>
                        <a:pt x="221673" y="101600"/>
                      </a:lnTo>
                      <a:cubicBezTo>
                        <a:pt x="220437" y="89245"/>
                        <a:pt x="224926" y="68495"/>
                        <a:pt x="209358" y="61576"/>
                      </a:cubicBezTo>
                      <a:cubicBezTo>
                        <a:pt x="203653" y="59041"/>
                        <a:pt x="197043" y="59523"/>
                        <a:pt x="190885" y="58497"/>
                      </a:cubicBezTo>
                      <a:cubicBezTo>
                        <a:pt x="171073" y="51892"/>
                        <a:pt x="192591" y="60595"/>
                        <a:pt x="172412" y="46182"/>
                      </a:cubicBezTo>
                      <a:cubicBezTo>
                        <a:pt x="165753" y="41426"/>
                        <a:pt x="158399" y="39458"/>
                        <a:pt x="150861" y="36945"/>
                      </a:cubicBezTo>
                      <a:cubicBezTo>
                        <a:pt x="135568" y="14008"/>
                        <a:pt x="155226" y="42184"/>
                        <a:pt x="135467" y="18473"/>
                      </a:cubicBezTo>
                      <a:cubicBezTo>
                        <a:pt x="133098" y="15630"/>
                        <a:pt x="132199" y="11548"/>
                        <a:pt x="129309" y="9236"/>
                      </a:cubicBezTo>
                      <a:cubicBezTo>
                        <a:pt x="126775" y="7209"/>
                        <a:pt x="123056" y="7436"/>
                        <a:pt x="120073" y="6158"/>
                      </a:cubicBezTo>
                      <a:cubicBezTo>
                        <a:pt x="115854" y="4350"/>
                        <a:pt x="111863" y="2053"/>
                        <a:pt x="107758" y="0"/>
                      </a:cubicBezTo>
                      <a:cubicBezTo>
                        <a:pt x="91338" y="1026"/>
                        <a:pt x="74512" y="-689"/>
                        <a:pt x="58497" y="3079"/>
                      </a:cubicBezTo>
                      <a:cubicBezTo>
                        <a:pt x="55338" y="3822"/>
                        <a:pt x="55952" y="9114"/>
                        <a:pt x="55419" y="12315"/>
                      </a:cubicBezTo>
                      <a:cubicBezTo>
                        <a:pt x="53891" y="21482"/>
                        <a:pt x="57669" y="32411"/>
                        <a:pt x="52340" y="40024"/>
                      </a:cubicBezTo>
                      <a:cubicBezTo>
                        <a:pt x="48760" y="45138"/>
                        <a:pt x="40025" y="42077"/>
                        <a:pt x="33867" y="43103"/>
                      </a:cubicBezTo>
                      <a:cubicBezTo>
                        <a:pt x="30788" y="44129"/>
                        <a:pt x="27751" y="45290"/>
                        <a:pt x="24631" y="46182"/>
                      </a:cubicBezTo>
                      <a:cubicBezTo>
                        <a:pt x="20562" y="47345"/>
                        <a:pt x="15990" y="47162"/>
                        <a:pt x="12316" y="49261"/>
                      </a:cubicBezTo>
                      <a:cubicBezTo>
                        <a:pt x="8536" y="51421"/>
                        <a:pt x="6158" y="55418"/>
                        <a:pt x="3079" y="58497"/>
                      </a:cubicBezTo>
                      <a:cubicBezTo>
                        <a:pt x="2053" y="61576"/>
                        <a:pt x="0" y="64488"/>
                        <a:pt x="0" y="67733"/>
                      </a:cubicBezTo>
                      <a:cubicBezTo>
                        <a:pt x="0" y="81586"/>
                        <a:pt x="1415" y="92516"/>
                        <a:pt x="12316" y="101600"/>
                      </a:cubicBezTo>
                      <a:cubicBezTo>
                        <a:pt x="14809" y="103678"/>
                        <a:pt x="18473" y="103653"/>
                        <a:pt x="21552" y="104679"/>
                      </a:cubicBezTo>
                      <a:cubicBezTo>
                        <a:pt x="23604" y="108784"/>
                        <a:pt x="24224" y="114007"/>
                        <a:pt x="27709" y="116994"/>
                      </a:cubicBezTo>
                      <a:cubicBezTo>
                        <a:pt x="31905" y="120591"/>
                        <a:pt x="38160" y="120680"/>
                        <a:pt x="43103" y="123152"/>
                      </a:cubicBezTo>
                      <a:cubicBezTo>
                        <a:pt x="51679" y="127440"/>
                        <a:pt x="54764" y="131733"/>
                        <a:pt x="61576" y="138545"/>
                      </a:cubicBezTo>
                      <a:cubicBezTo>
                        <a:pt x="62602" y="143676"/>
                        <a:pt x="62315" y="149258"/>
                        <a:pt x="64655" y="153939"/>
                      </a:cubicBezTo>
                      <a:cubicBezTo>
                        <a:pt x="66602" y="157833"/>
                        <a:pt x="71776" y="159370"/>
                        <a:pt x="73891" y="163176"/>
                      </a:cubicBezTo>
                      <a:cubicBezTo>
                        <a:pt x="80698" y="175429"/>
                        <a:pt x="100061" y="193963"/>
                        <a:pt x="110837" y="1970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Freeform: Shape 547">
                  <a:extLst>
                    <a:ext uri="{FF2B5EF4-FFF2-40B4-BE49-F238E27FC236}">
                      <a16:creationId xmlns:a16="http://schemas.microsoft.com/office/drawing/2014/main" id="{9C14CAD0-54FF-4038-9AD7-9FA8B772A8ED}"/>
                    </a:ext>
                  </a:extLst>
                </p:cNvPr>
                <p:cNvSpPr/>
                <p:nvPr/>
              </p:nvSpPr>
              <p:spPr>
                <a:xfrm>
                  <a:off x="5281921" y="3616678"/>
                  <a:ext cx="80273" cy="92348"/>
                </a:xfrm>
                <a:custGeom>
                  <a:avLst/>
                  <a:gdLst>
                    <a:gd name="connsiteX0" fmla="*/ 154697 w 194584"/>
                    <a:gd name="connsiteY0" fmla="*/ 221672 h 243224"/>
                    <a:gd name="connsiteX1" fmla="*/ 157775 w 194584"/>
                    <a:gd name="connsiteY1" fmla="*/ 160097 h 243224"/>
                    <a:gd name="connsiteX2" fmla="*/ 170091 w 194584"/>
                    <a:gd name="connsiteY2" fmla="*/ 150860 h 243224"/>
                    <a:gd name="connsiteX3" fmla="*/ 182406 w 194584"/>
                    <a:gd name="connsiteY3" fmla="*/ 138545 h 243224"/>
                    <a:gd name="connsiteX4" fmla="*/ 185484 w 194584"/>
                    <a:gd name="connsiteY4" fmla="*/ 129309 h 243224"/>
                    <a:gd name="connsiteX5" fmla="*/ 191642 w 194584"/>
                    <a:gd name="connsiteY5" fmla="*/ 120072 h 243224"/>
                    <a:gd name="connsiteX6" fmla="*/ 179327 w 194584"/>
                    <a:gd name="connsiteY6" fmla="*/ 61575 h 243224"/>
                    <a:gd name="connsiteX7" fmla="*/ 167012 w 194584"/>
                    <a:gd name="connsiteY7" fmla="*/ 58497 h 243224"/>
                    <a:gd name="connsiteX8" fmla="*/ 154697 w 194584"/>
                    <a:gd name="connsiteY8" fmla="*/ 49260 h 243224"/>
                    <a:gd name="connsiteX9" fmla="*/ 130066 w 194584"/>
                    <a:gd name="connsiteY9" fmla="*/ 43103 h 243224"/>
                    <a:gd name="connsiteX10" fmla="*/ 111594 w 194584"/>
                    <a:gd name="connsiteY10" fmla="*/ 27709 h 243224"/>
                    <a:gd name="connsiteX11" fmla="*/ 105436 w 194584"/>
                    <a:gd name="connsiteY11" fmla="*/ 9236 h 243224"/>
                    <a:gd name="connsiteX12" fmla="*/ 102357 w 194584"/>
                    <a:gd name="connsiteY12" fmla="*/ 0 h 243224"/>
                    <a:gd name="connsiteX13" fmla="*/ 80806 w 194584"/>
                    <a:gd name="connsiteY13" fmla="*/ 3079 h 243224"/>
                    <a:gd name="connsiteX14" fmla="*/ 71569 w 194584"/>
                    <a:gd name="connsiteY14" fmla="*/ 9236 h 243224"/>
                    <a:gd name="connsiteX15" fmla="*/ 53097 w 194584"/>
                    <a:gd name="connsiteY15" fmla="*/ 12315 h 243224"/>
                    <a:gd name="connsiteX16" fmla="*/ 28466 w 194584"/>
                    <a:gd name="connsiteY16" fmla="*/ 21551 h 243224"/>
                    <a:gd name="connsiteX17" fmla="*/ 16151 w 194584"/>
                    <a:gd name="connsiteY17" fmla="*/ 40024 h 243224"/>
                    <a:gd name="connsiteX18" fmla="*/ 3836 w 194584"/>
                    <a:gd name="connsiteY18" fmla="*/ 95442 h 243224"/>
                    <a:gd name="connsiteX19" fmla="*/ 3836 w 194584"/>
                    <a:gd name="connsiteY19" fmla="*/ 144703 h 243224"/>
                    <a:gd name="connsiteX20" fmla="*/ 16151 w 194584"/>
                    <a:gd name="connsiteY20" fmla="*/ 150860 h 243224"/>
                    <a:gd name="connsiteX21" fmla="*/ 40781 w 194584"/>
                    <a:gd name="connsiteY21" fmla="*/ 178569 h 243224"/>
                    <a:gd name="connsiteX22" fmla="*/ 65412 w 194584"/>
                    <a:gd name="connsiteY22" fmla="*/ 200121 h 243224"/>
                    <a:gd name="connsiteX23" fmla="*/ 71569 w 194584"/>
                    <a:gd name="connsiteY23" fmla="*/ 209357 h 243224"/>
                    <a:gd name="connsiteX24" fmla="*/ 77727 w 194584"/>
                    <a:gd name="connsiteY24" fmla="*/ 221672 h 243224"/>
                    <a:gd name="connsiteX25" fmla="*/ 86963 w 194584"/>
                    <a:gd name="connsiteY25" fmla="*/ 224751 h 243224"/>
                    <a:gd name="connsiteX26" fmla="*/ 108515 w 194584"/>
                    <a:gd name="connsiteY26" fmla="*/ 240145 h 243224"/>
                    <a:gd name="connsiteX27" fmla="*/ 117751 w 194584"/>
                    <a:gd name="connsiteY27" fmla="*/ 243224 h 243224"/>
                    <a:gd name="connsiteX28" fmla="*/ 136224 w 194584"/>
                    <a:gd name="connsiteY28" fmla="*/ 233988 h 243224"/>
                    <a:gd name="connsiteX29" fmla="*/ 154697 w 194584"/>
                    <a:gd name="connsiteY29" fmla="*/ 221672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4584" h="243224">
                      <a:moveTo>
                        <a:pt x="154697" y="221672"/>
                      </a:moveTo>
                      <a:cubicBezTo>
                        <a:pt x="158289" y="209357"/>
                        <a:pt x="153409" y="180179"/>
                        <a:pt x="157775" y="160097"/>
                      </a:cubicBezTo>
                      <a:cubicBezTo>
                        <a:pt x="158865" y="155082"/>
                        <a:pt x="166229" y="154239"/>
                        <a:pt x="170091" y="150860"/>
                      </a:cubicBezTo>
                      <a:cubicBezTo>
                        <a:pt x="174460" y="147037"/>
                        <a:pt x="178301" y="142650"/>
                        <a:pt x="182406" y="138545"/>
                      </a:cubicBezTo>
                      <a:cubicBezTo>
                        <a:pt x="183432" y="135466"/>
                        <a:pt x="184033" y="132212"/>
                        <a:pt x="185484" y="129309"/>
                      </a:cubicBezTo>
                      <a:cubicBezTo>
                        <a:pt x="187139" y="125999"/>
                        <a:pt x="191457" y="123768"/>
                        <a:pt x="191642" y="120072"/>
                      </a:cubicBezTo>
                      <a:cubicBezTo>
                        <a:pt x="193007" y="92784"/>
                        <a:pt x="202117" y="71342"/>
                        <a:pt x="179327" y="61575"/>
                      </a:cubicBezTo>
                      <a:cubicBezTo>
                        <a:pt x="175438" y="59908"/>
                        <a:pt x="171117" y="59523"/>
                        <a:pt x="167012" y="58497"/>
                      </a:cubicBezTo>
                      <a:cubicBezTo>
                        <a:pt x="162907" y="55418"/>
                        <a:pt x="159152" y="51806"/>
                        <a:pt x="154697" y="49260"/>
                      </a:cubicBezTo>
                      <a:cubicBezTo>
                        <a:pt x="149603" y="46349"/>
                        <a:pt x="133957" y="43881"/>
                        <a:pt x="130066" y="43103"/>
                      </a:cubicBezTo>
                      <a:cubicBezTo>
                        <a:pt x="119068" y="37603"/>
                        <a:pt x="116567" y="38899"/>
                        <a:pt x="111594" y="27709"/>
                      </a:cubicBezTo>
                      <a:cubicBezTo>
                        <a:pt x="108958" y="21778"/>
                        <a:pt x="107489" y="15394"/>
                        <a:pt x="105436" y="9236"/>
                      </a:cubicBezTo>
                      <a:lnTo>
                        <a:pt x="102357" y="0"/>
                      </a:lnTo>
                      <a:cubicBezTo>
                        <a:pt x="95173" y="1026"/>
                        <a:pt x="87757" y="994"/>
                        <a:pt x="80806" y="3079"/>
                      </a:cubicBezTo>
                      <a:cubicBezTo>
                        <a:pt x="77262" y="4142"/>
                        <a:pt x="75079" y="8066"/>
                        <a:pt x="71569" y="9236"/>
                      </a:cubicBezTo>
                      <a:cubicBezTo>
                        <a:pt x="65647" y="11210"/>
                        <a:pt x="59218" y="11091"/>
                        <a:pt x="53097" y="12315"/>
                      </a:cubicBezTo>
                      <a:cubicBezTo>
                        <a:pt x="39123" y="15110"/>
                        <a:pt x="41535" y="15017"/>
                        <a:pt x="28466" y="21551"/>
                      </a:cubicBezTo>
                      <a:cubicBezTo>
                        <a:pt x="24361" y="27709"/>
                        <a:pt x="16613" y="32638"/>
                        <a:pt x="16151" y="40024"/>
                      </a:cubicBezTo>
                      <a:cubicBezTo>
                        <a:pt x="12841" y="92978"/>
                        <a:pt x="26761" y="80159"/>
                        <a:pt x="3836" y="95442"/>
                      </a:cubicBezTo>
                      <a:cubicBezTo>
                        <a:pt x="1088" y="111932"/>
                        <a:pt x="-3212" y="127788"/>
                        <a:pt x="3836" y="144703"/>
                      </a:cubicBezTo>
                      <a:cubicBezTo>
                        <a:pt x="5601" y="148939"/>
                        <a:pt x="12046" y="148808"/>
                        <a:pt x="16151" y="150860"/>
                      </a:cubicBezTo>
                      <a:cubicBezTo>
                        <a:pt x="27139" y="167342"/>
                        <a:pt x="19692" y="157480"/>
                        <a:pt x="40781" y="178569"/>
                      </a:cubicBezTo>
                      <a:cubicBezTo>
                        <a:pt x="58792" y="196580"/>
                        <a:pt x="50137" y="189938"/>
                        <a:pt x="65412" y="200121"/>
                      </a:cubicBezTo>
                      <a:cubicBezTo>
                        <a:pt x="67464" y="203200"/>
                        <a:pt x="69733" y="206144"/>
                        <a:pt x="71569" y="209357"/>
                      </a:cubicBezTo>
                      <a:cubicBezTo>
                        <a:pt x="73846" y="213342"/>
                        <a:pt x="74482" y="218427"/>
                        <a:pt x="77727" y="221672"/>
                      </a:cubicBezTo>
                      <a:cubicBezTo>
                        <a:pt x="80022" y="223967"/>
                        <a:pt x="84060" y="223300"/>
                        <a:pt x="86963" y="224751"/>
                      </a:cubicBezTo>
                      <a:cubicBezTo>
                        <a:pt x="96495" y="229517"/>
                        <a:pt x="98751" y="234565"/>
                        <a:pt x="108515" y="240145"/>
                      </a:cubicBezTo>
                      <a:cubicBezTo>
                        <a:pt x="111333" y="241755"/>
                        <a:pt x="114672" y="242198"/>
                        <a:pt x="117751" y="243224"/>
                      </a:cubicBezTo>
                      <a:cubicBezTo>
                        <a:pt x="121772" y="241883"/>
                        <a:pt x="134235" y="238628"/>
                        <a:pt x="136224" y="233988"/>
                      </a:cubicBezTo>
                      <a:cubicBezTo>
                        <a:pt x="138245" y="229272"/>
                        <a:pt x="151105" y="233987"/>
                        <a:pt x="154697" y="22167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9" name="Freeform: Shape 548">
                  <a:extLst>
                    <a:ext uri="{FF2B5EF4-FFF2-40B4-BE49-F238E27FC236}">
                      <a16:creationId xmlns:a16="http://schemas.microsoft.com/office/drawing/2014/main" id="{97AD43CE-4803-44EC-AE0C-FDFD8C8DA0D0}"/>
                    </a:ext>
                  </a:extLst>
                </p:cNvPr>
                <p:cNvSpPr/>
                <p:nvPr/>
              </p:nvSpPr>
              <p:spPr>
                <a:xfrm>
                  <a:off x="5173004" y="3587454"/>
                  <a:ext cx="73666" cy="92348"/>
                </a:xfrm>
                <a:custGeom>
                  <a:avLst/>
                  <a:gdLst>
                    <a:gd name="connsiteX0" fmla="*/ 169334 w 178570"/>
                    <a:gd name="connsiteY0" fmla="*/ 110836 h 243224"/>
                    <a:gd name="connsiteX1" fmla="*/ 150861 w 178570"/>
                    <a:gd name="connsiteY1" fmla="*/ 83127 h 243224"/>
                    <a:gd name="connsiteX2" fmla="*/ 144703 w 178570"/>
                    <a:gd name="connsiteY2" fmla="*/ 73891 h 243224"/>
                    <a:gd name="connsiteX3" fmla="*/ 135467 w 178570"/>
                    <a:gd name="connsiteY3" fmla="*/ 46182 h 243224"/>
                    <a:gd name="connsiteX4" fmla="*/ 132388 w 178570"/>
                    <a:gd name="connsiteY4" fmla="*/ 36945 h 243224"/>
                    <a:gd name="connsiteX5" fmla="*/ 123152 w 178570"/>
                    <a:gd name="connsiteY5" fmla="*/ 30788 h 243224"/>
                    <a:gd name="connsiteX6" fmla="*/ 101600 w 178570"/>
                    <a:gd name="connsiteY6" fmla="*/ 12315 h 243224"/>
                    <a:gd name="connsiteX7" fmla="*/ 89285 w 178570"/>
                    <a:gd name="connsiteY7" fmla="*/ 6158 h 243224"/>
                    <a:gd name="connsiteX8" fmla="*/ 80049 w 178570"/>
                    <a:gd name="connsiteY8" fmla="*/ 0 h 243224"/>
                    <a:gd name="connsiteX9" fmla="*/ 64655 w 178570"/>
                    <a:gd name="connsiteY9" fmla="*/ 3079 h 243224"/>
                    <a:gd name="connsiteX10" fmla="*/ 61576 w 178570"/>
                    <a:gd name="connsiteY10" fmla="*/ 12315 h 243224"/>
                    <a:gd name="connsiteX11" fmla="*/ 58497 w 178570"/>
                    <a:gd name="connsiteY11" fmla="*/ 24630 h 243224"/>
                    <a:gd name="connsiteX12" fmla="*/ 52340 w 178570"/>
                    <a:gd name="connsiteY12" fmla="*/ 36945 h 243224"/>
                    <a:gd name="connsiteX13" fmla="*/ 49261 w 178570"/>
                    <a:gd name="connsiteY13" fmla="*/ 46182 h 243224"/>
                    <a:gd name="connsiteX14" fmla="*/ 46182 w 178570"/>
                    <a:gd name="connsiteY14" fmla="*/ 83127 h 243224"/>
                    <a:gd name="connsiteX15" fmla="*/ 21552 w 178570"/>
                    <a:gd name="connsiteY15" fmla="*/ 107758 h 243224"/>
                    <a:gd name="connsiteX16" fmla="*/ 12316 w 178570"/>
                    <a:gd name="connsiteY16" fmla="*/ 110836 h 243224"/>
                    <a:gd name="connsiteX17" fmla="*/ 0 w 178570"/>
                    <a:gd name="connsiteY17" fmla="*/ 116994 h 243224"/>
                    <a:gd name="connsiteX18" fmla="*/ 3079 w 178570"/>
                    <a:gd name="connsiteY18" fmla="*/ 138545 h 243224"/>
                    <a:gd name="connsiteX19" fmla="*/ 12316 w 178570"/>
                    <a:gd name="connsiteY19" fmla="*/ 147782 h 243224"/>
                    <a:gd name="connsiteX20" fmla="*/ 24631 w 178570"/>
                    <a:gd name="connsiteY20" fmla="*/ 157018 h 243224"/>
                    <a:gd name="connsiteX21" fmla="*/ 58497 w 178570"/>
                    <a:gd name="connsiteY21" fmla="*/ 163176 h 243224"/>
                    <a:gd name="connsiteX22" fmla="*/ 61576 w 178570"/>
                    <a:gd name="connsiteY22" fmla="*/ 172412 h 243224"/>
                    <a:gd name="connsiteX23" fmla="*/ 64655 w 178570"/>
                    <a:gd name="connsiteY23" fmla="*/ 227830 h 243224"/>
                    <a:gd name="connsiteX24" fmla="*/ 98522 w 178570"/>
                    <a:gd name="connsiteY24" fmla="*/ 243224 h 243224"/>
                    <a:gd name="connsiteX25" fmla="*/ 126231 w 178570"/>
                    <a:gd name="connsiteY25" fmla="*/ 240145 h 243224"/>
                    <a:gd name="connsiteX26" fmla="*/ 141625 w 178570"/>
                    <a:gd name="connsiteY26" fmla="*/ 224752 h 243224"/>
                    <a:gd name="connsiteX27" fmla="*/ 150861 w 178570"/>
                    <a:gd name="connsiteY27" fmla="*/ 218594 h 243224"/>
                    <a:gd name="connsiteX28" fmla="*/ 153940 w 178570"/>
                    <a:gd name="connsiteY28" fmla="*/ 206279 h 243224"/>
                    <a:gd name="connsiteX29" fmla="*/ 160097 w 178570"/>
                    <a:gd name="connsiteY29" fmla="*/ 197042 h 243224"/>
                    <a:gd name="connsiteX30" fmla="*/ 166255 w 178570"/>
                    <a:gd name="connsiteY30" fmla="*/ 184727 h 243224"/>
                    <a:gd name="connsiteX31" fmla="*/ 169334 w 178570"/>
                    <a:gd name="connsiteY31" fmla="*/ 175491 h 243224"/>
                    <a:gd name="connsiteX32" fmla="*/ 178570 w 178570"/>
                    <a:gd name="connsiteY32" fmla="*/ 157018 h 243224"/>
                    <a:gd name="connsiteX33" fmla="*/ 169334 w 178570"/>
                    <a:gd name="connsiteY33" fmla="*/ 104679 h 243224"/>
                    <a:gd name="connsiteX34" fmla="*/ 169334 w 178570"/>
                    <a:gd name="connsiteY34" fmla="*/ 110836 h 24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570" h="243224">
                      <a:moveTo>
                        <a:pt x="169334" y="110836"/>
                      </a:moveTo>
                      <a:lnTo>
                        <a:pt x="150861" y="83127"/>
                      </a:lnTo>
                      <a:lnTo>
                        <a:pt x="144703" y="73891"/>
                      </a:lnTo>
                      <a:cubicBezTo>
                        <a:pt x="139514" y="47941"/>
                        <a:pt x="145027" y="68488"/>
                        <a:pt x="135467" y="46182"/>
                      </a:cubicBezTo>
                      <a:cubicBezTo>
                        <a:pt x="134188" y="43199"/>
                        <a:pt x="134415" y="39479"/>
                        <a:pt x="132388" y="36945"/>
                      </a:cubicBezTo>
                      <a:cubicBezTo>
                        <a:pt x="130077" y="34056"/>
                        <a:pt x="125994" y="33157"/>
                        <a:pt x="123152" y="30788"/>
                      </a:cubicBezTo>
                      <a:cubicBezTo>
                        <a:pt x="108038" y="18193"/>
                        <a:pt x="120050" y="23846"/>
                        <a:pt x="101600" y="12315"/>
                      </a:cubicBezTo>
                      <a:cubicBezTo>
                        <a:pt x="97708" y="9883"/>
                        <a:pt x="93270" y="8435"/>
                        <a:pt x="89285" y="6158"/>
                      </a:cubicBezTo>
                      <a:cubicBezTo>
                        <a:pt x="86072" y="4322"/>
                        <a:pt x="83128" y="2053"/>
                        <a:pt x="80049" y="0"/>
                      </a:cubicBezTo>
                      <a:cubicBezTo>
                        <a:pt x="74918" y="1026"/>
                        <a:pt x="69009" y="176"/>
                        <a:pt x="64655" y="3079"/>
                      </a:cubicBezTo>
                      <a:cubicBezTo>
                        <a:pt x="61955" y="4879"/>
                        <a:pt x="62468" y="9195"/>
                        <a:pt x="61576" y="12315"/>
                      </a:cubicBezTo>
                      <a:cubicBezTo>
                        <a:pt x="60413" y="16384"/>
                        <a:pt x="59983" y="20668"/>
                        <a:pt x="58497" y="24630"/>
                      </a:cubicBezTo>
                      <a:cubicBezTo>
                        <a:pt x="56886" y="28927"/>
                        <a:pt x="54148" y="32727"/>
                        <a:pt x="52340" y="36945"/>
                      </a:cubicBezTo>
                      <a:cubicBezTo>
                        <a:pt x="51062" y="39928"/>
                        <a:pt x="50287" y="43103"/>
                        <a:pt x="49261" y="46182"/>
                      </a:cubicBezTo>
                      <a:cubicBezTo>
                        <a:pt x="48235" y="58497"/>
                        <a:pt x="49489" y="71220"/>
                        <a:pt x="46182" y="83127"/>
                      </a:cubicBezTo>
                      <a:cubicBezTo>
                        <a:pt x="41849" y="98725"/>
                        <a:pt x="33957" y="102442"/>
                        <a:pt x="21552" y="107758"/>
                      </a:cubicBezTo>
                      <a:cubicBezTo>
                        <a:pt x="18569" y="109036"/>
                        <a:pt x="15299" y="109558"/>
                        <a:pt x="12316" y="110836"/>
                      </a:cubicBezTo>
                      <a:cubicBezTo>
                        <a:pt x="8097" y="112644"/>
                        <a:pt x="4105" y="114941"/>
                        <a:pt x="0" y="116994"/>
                      </a:cubicBezTo>
                      <a:cubicBezTo>
                        <a:pt x="1026" y="124178"/>
                        <a:pt x="384" y="131807"/>
                        <a:pt x="3079" y="138545"/>
                      </a:cubicBezTo>
                      <a:cubicBezTo>
                        <a:pt x="4696" y="142588"/>
                        <a:pt x="9010" y="144948"/>
                        <a:pt x="12316" y="147782"/>
                      </a:cubicBezTo>
                      <a:cubicBezTo>
                        <a:pt x="16212" y="151121"/>
                        <a:pt x="20176" y="154472"/>
                        <a:pt x="24631" y="157018"/>
                      </a:cubicBezTo>
                      <a:cubicBezTo>
                        <a:pt x="32605" y="161575"/>
                        <a:pt x="53876" y="162598"/>
                        <a:pt x="58497" y="163176"/>
                      </a:cubicBezTo>
                      <a:cubicBezTo>
                        <a:pt x="59523" y="166255"/>
                        <a:pt x="61268" y="169181"/>
                        <a:pt x="61576" y="172412"/>
                      </a:cubicBezTo>
                      <a:cubicBezTo>
                        <a:pt x="63330" y="190830"/>
                        <a:pt x="57650" y="210706"/>
                        <a:pt x="64655" y="227830"/>
                      </a:cubicBezTo>
                      <a:cubicBezTo>
                        <a:pt x="66829" y="233143"/>
                        <a:pt x="89544" y="240231"/>
                        <a:pt x="98522" y="243224"/>
                      </a:cubicBezTo>
                      <a:cubicBezTo>
                        <a:pt x="107758" y="242198"/>
                        <a:pt x="117215" y="242399"/>
                        <a:pt x="126231" y="240145"/>
                      </a:cubicBezTo>
                      <a:cubicBezTo>
                        <a:pt x="137176" y="237409"/>
                        <a:pt x="134784" y="231593"/>
                        <a:pt x="141625" y="224752"/>
                      </a:cubicBezTo>
                      <a:cubicBezTo>
                        <a:pt x="144241" y="222136"/>
                        <a:pt x="147782" y="220647"/>
                        <a:pt x="150861" y="218594"/>
                      </a:cubicBezTo>
                      <a:cubicBezTo>
                        <a:pt x="151887" y="214489"/>
                        <a:pt x="152273" y="210168"/>
                        <a:pt x="153940" y="206279"/>
                      </a:cubicBezTo>
                      <a:cubicBezTo>
                        <a:pt x="155398" y="202878"/>
                        <a:pt x="158261" y="200255"/>
                        <a:pt x="160097" y="197042"/>
                      </a:cubicBezTo>
                      <a:cubicBezTo>
                        <a:pt x="162374" y="193057"/>
                        <a:pt x="164447" y="188945"/>
                        <a:pt x="166255" y="184727"/>
                      </a:cubicBezTo>
                      <a:cubicBezTo>
                        <a:pt x="167533" y="181744"/>
                        <a:pt x="167883" y="178394"/>
                        <a:pt x="169334" y="175491"/>
                      </a:cubicBezTo>
                      <a:cubicBezTo>
                        <a:pt x="181269" y="151621"/>
                        <a:pt x="170832" y="180233"/>
                        <a:pt x="178570" y="157018"/>
                      </a:cubicBezTo>
                      <a:cubicBezTo>
                        <a:pt x="172932" y="78096"/>
                        <a:pt x="184070" y="134153"/>
                        <a:pt x="169334" y="104679"/>
                      </a:cubicBezTo>
                      <a:cubicBezTo>
                        <a:pt x="162260" y="90530"/>
                        <a:pt x="170131" y="99317"/>
                        <a:pt x="169334" y="11083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Freeform: Shape 549">
                  <a:extLst>
                    <a:ext uri="{FF2B5EF4-FFF2-40B4-BE49-F238E27FC236}">
                      <a16:creationId xmlns:a16="http://schemas.microsoft.com/office/drawing/2014/main" id="{4F4AFE69-3C31-4039-A1CD-2FE3B3DAC715}"/>
                    </a:ext>
                  </a:extLst>
                </p:cNvPr>
                <p:cNvSpPr/>
                <p:nvPr/>
              </p:nvSpPr>
              <p:spPr>
                <a:xfrm>
                  <a:off x="5235240" y="3518486"/>
                  <a:ext cx="82557" cy="66630"/>
                </a:xfrm>
                <a:custGeom>
                  <a:avLst/>
                  <a:gdLst>
                    <a:gd name="connsiteX0" fmla="*/ 0 w 200121"/>
                    <a:gd name="connsiteY0" fmla="*/ 83127 h 175490"/>
                    <a:gd name="connsiteX1" fmla="*/ 15394 w 200121"/>
                    <a:gd name="connsiteY1" fmla="*/ 70812 h 175490"/>
                    <a:gd name="connsiteX2" fmla="*/ 27709 w 200121"/>
                    <a:gd name="connsiteY2" fmla="*/ 52339 h 175490"/>
                    <a:gd name="connsiteX3" fmla="*/ 46182 w 200121"/>
                    <a:gd name="connsiteY3" fmla="*/ 30787 h 175490"/>
                    <a:gd name="connsiteX4" fmla="*/ 55418 w 200121"/>
                    <a:gd name="connsiteY4" fmla="*/ 12315 h 175490"/>
                    <a:gd name="connsiteX5" fmla="*/ 76970 w 200121"/>
                    <a:gd name="connsiteY5" fmla="*/ 0 h 175490"/>
                    <a:gd name="connsiteX6" fmla="*/ 101600 w 200121"/>
                    <a:gd name="connsiteY6" fmla="*/ 3078 h 175490"/>
                    <a:gd name="connsiteX7" fmla="*/ 104679 w 200121"/>
                    <a:gd name="connsiteY7" fmla="*/ 12315 h 175490"/>
                    <a:gd name="connsiteX8" fmla="*/ 110836 w 200121"/>
                    <a:gd name="connsiteY8" fmla="*/ 21551 h 175490"/>
                    <a:gd name="connsiteX9" fmla="*/ 120073 w 200121"/>
                    <a:gd name="connsiteY9" fmla="*/ 49260 h 175490"/>
                    <a:gd name="connsiteX10" fmla="*/ 126230 w 200121"/>
                    <a:gd name="connsiteY10" fmla="*/ 64654 h 175490"/>
                    <a:gd name="connsiteX11" fmla="*/ 135467 w 200121"/>
                    <a:gd name="connsiteY11" fmla="*/ 70812 h 175490"/>
                    <a:gd name="connsiteX12" fmla="*/ 153939 w 200121"/>
                    <a:gd name="connsiteY12" fmla="*/ 67733 h 175490"/>
                    <a:gd name="connsiteX13" fmla="*/ 163176 w 200121"/>
                    <a:gd name="connsiteY13" fmla="*/ 64654 h 175490"/>
                    <a:gd name="connsiteX14" fmla="*/ 184727 w 200121"/>
                    <a:gd name="connsiteY14" fmla="*/ 67733 h 175490"/>
                    <a:gd name="connsiteX15" fmla="*/ 197042 w 200121"/>
                    <a:gd name="connsiteY15" fmla="*/ 95442 h 175490"/>
                    <a:gd name="connsiteX16" fmla="*/ 200121 w 200121"/>
                    <a:gd name="connsiteY16" fmla="*/ 104678 h 175490"/>
                    <a:gd name="connsiteX17" fmla="*/ 197042 w 200121"/>
                    <a:gd name="connsiteY17" fmla="*/ 126230 h 175490"/>
                    <a:gd name="connsiteX18" fmla="*/ 172412 w 200121"/>
                    <a:gd name="connsiteY18" fmla="*/ 147781 h 175490"/>
                    <a:gd name="connsiteX19" fmla="*/ 163176 w 200121"/>
                    <a:gd name="connsiteY19" fmla="*/ 150860 h 175490"/>
                    <a:gd name="connsiteX20" fmla="*/ 144703 w 200121"/>
                    <a:gd name="connsiteY20" fmla="*/ 163175 h 175490"/>
                    <a:gd name="connsiteX21" fmla="*/ 135467 w 200121"/>
                    <a:gd name="connsiteY21" fmla="*/ 172412 h 175490"/>
                    <a:gd name="connsiteX22" fmla="*/ 123152 w 200121"/>
                    <a:gd name="connsiteY22" fmla="*/ 175490 h 175490"/>
                    <a:gd name="connsiteX23" fmla="*/ 73891 w 200121"/>
                    <a:gd name="connsiteY23" fmla="*/ 172412 h 175490"/>
                    <a:gd name="connsiteX24" fmla="*/ 55418 w 200121"/>
                    <a:gd name="connsiteY24" fmla="*/ 160097 h 175490"/>
                    <a:gd name="connsiteX25" fmla="*/ 46182 w 200121"/>
                    <a:gd name="connsiteY25" fmla="*/ 153939 h 175490"/>
                    <a:gd name="connsiteX26" fmla="*/ 33867 w 200121"/>
                    <a:gd name="connsiteY26" fmla="*/ 135466 h 175490"/>
                    <a:gd name="connsiteX27" fmla="*/ 27709 w 200121"/>
                    <a:gd name="connsiteY27" fmla="*/ 113915 h 175490"/>
                    <a:gd name="connsiteX28" fmla="*/ 18473 w 200121"/>
                    <a:gd name="connsiteY28" fmla="*/ 104678 h 175490"/>
                    <a:gd name="connsiteX29" fmla="*/ 0 w 200121"/>
                    <a:gd name="connsiteY29" fmla="*/ 83127 h 17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0121" h="175490">
                      <a:moveTo>
                        <a:pt x="0" y="83127"/>
                      </a:moveTo>
                      <a:cubicBezTo>
                        <a:pt x="5131" y="79022"/>
                        <a:pt x="10998" y="75696"/>
                        <a:pt x="15394" y="70812"/>
                      </a:cubicBezTo>
                      <a:cubicBezTo>
                        <a:pt x="20345" y="65311"/>
                        <a:pt x="23269" y="58259"/>
                        <a:pt x="27709" y="52339"/>
                      </a:cubicBezTo>
                      <a:cubicBezTo>
                        <a:pt x="39558" y="36540"/>
                        <a:pt x="33317" y="43652"/>
                        <a:pt x="46182" y="30787"/>
                      </a:cubicBezTo>
                      <a:cubicBezTo>
                        <a:pt x="48686" y="23276"/>
                        <a:pt x="49451" y="18282"/>
                        <a:pt x="55418" y="12315"/>
                      </a:cubicBezTo>
                      <a:cubicBezTo>
                        <a:pt x="59771" y="7962"/>
                        <a:pt x="72139" y="2415"/>
                        <a:pt x="76970" y="0"/>
                      </a:cubicBezTo>
                      <a:cubicBezTo>
                        <a:pt x="85180" y="1026"/>
                        <a:pt x="94039" y="-282"/>
                        <a:pt x="101600" y="3078"/>
                      </a:cubicBezTo>
                      <a:cubicBezTo>
                        <a:pt x="104566" y="4396"/>
                        <a:pt x="103228" y="9412"/>
                        <a:pt x="104679" y="12315"/>
                      </a:cubicBezTo>
                      <a:cubicBezTo>
                        <a:pt x="106334" y="15624"/>
                        <a:pt x="109333" y="18170"/>
                        <a:pt x="110836" y="21551"/>
                      </a:cubicBezTo>
                      <a:cubicBezTo>
                        <a:pt x="116978" y="35371"/>
                        <a:pt x="115462" y="37732"/>
                        <a:pt x="120073" y="49260"/>
                      </a:cubicBezTo>
                      <a:cubicBezTo>
                        <a:pt x="122125" y="54391"/>
                        <a:pt x="123018" y="60157"/>
                        <a:pt x="126230" y="64654"/>
                      </a:cubicBezTo>
                      <a:cubicBezTo>
                        <a:pt x="128381" y="67665"/>
                        <a:pt x="132388" y="68759"/>
                        <a:pt x="135467" y="70812"/>
                      </a:cubicBezTo>
                      <a:cubicBezTo>
                        <a:pt x="141624" y="69786"/>
                        <a:pt x="147845" y="69087"/>
                        <a:pt x="153939" y="67733"/>
                      </a:cubicBezTo>
                      <a:cubicBezTo>
                        <a:pt x="157107" y="67029"/>
                        <a:pt x="159930" y="64654"/>
                        <a:pt x="163176" y="64654"/>
                      </a:cubicBezTo>
                      <a:cubicBezTo>
                        <a:pt x="170433" y="64654"/>
                        <a:pt x="177543" y="66707"/>
                        <a:pt x="184727" y="67733"/>
                      </a:cubicBezTo>
                      <a:cubicBezTo>
                        <a:pt x="194486" y="82370"/>
                        <a:pt x="189714" y="73457"/>
                        <a:pt x="197042" y="95442"/>
                      </a:cubicBezTo>
                      <a:lnTo>
                        <a:pt x="200121" y="104678"/>
                      </a:lnTo>
                      <a:cubicBezTo>
                        <a:pt x="199095" y="111862"/>
                        <a:pt x="199127" y="119279"/>
                        <a:pt x="197042" y="126230"/>
                      </a:cubicBezTo>
                      <a:cubicBezTo>
                        <a:pt x="194248" y="135543"/>
                        <a:pt x="179026" y="145576"/>
                        <a:pt x="172412" y="147781"/>
                      </a:cubicBezTo>
                      <a:cubicBezTo>
                        <a:pt x="169333" y="148807"/>
                        <a:pt x="166013" y="149284"/>
                        <a:pt x="163176" y="150860"/>
                      </a:cubicBezTo>
                      <a:cubicBezTo>
                        <a:pt x="156707" y="154454"/>
                        <a:pt x="149936" y="157942"/>
                        <a:pt x="144703" y="163175"/>
                      </a:cubicBezTo>
                      <a:cubicBezTo>
                        <a:pt x="141624" y="166254"/>
                        <a:pt x="139247" y="170252"/>
                        <a:pt x="135467" y="172412"/>
                      </a:cubicBezTo>
                      <a:cubicBezTo>
                        <a:pt x="131793" y="174511"/>
                        <a:pt x="127257" y="174464"/>
                        <a:pt x="123152" y="175490"/>
                      </a:cubicBezTo>
                      <a:cubicBezTo>
                        <a:pt x="106732" y="174464"/>
                        <a:pt x="89934" y="176058"/>
                        <a:pt x="73891" y="172412"/>
                      </a:cubicBezTo>
                      <a:cubicBezTo>
                        <a:pt x="66674" y="170772"/>
                        <a:pt x="61576" y="164202"/>
                        <a:pt x="55418" y="160097"/>
                      </a:cubicBezTo>
                      <a:lnTo>
                        <a:pt x="46182" y="153939"/>
                      </a:lnTo>
                      <a:cubicBezTo>
                        <a:pt x="38861" y="131978"/>
                        <a:pt x="49242" y="158528"/>
                        <a:pt x="33867" y="135466"/>
                      </a:cubicBezTo>
                      <a:cubicBezTo>
                        <a:pt x="29265" y="128563"/>
                        <a:pt x="31816" y="121103"/>
                        <a:pt x="27709" y="113915"/>
                      </a:cubicBezTo>
                      <a:cubicBezTo>
                        <a:pt x="25549" y="110135"/>
                        <a:pt x="21552" y="107757"/>
                        <a:pt x="18473" y="104678"/>
                      </a:cubicBezTo>
                      <a:lnTo>
                        <a:pt x="0" y="8312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1" name="Freeform: Shape 550">
                  <a:extLst>
                    <a:ext uri="{FF2B5EF4-FFF2-40B4-BE49-F238E27FC236}">
                      <a16:creationId xmlns:a16="http://schemas.microsoft.com/office/drawing/2014/main" id="{BDFE3133-A005-40B4-BF25-B05C1C203081}"/>
                    </a:ext>
                  </a:extLst>
                </p:cNvPr>
                <p:cNvSpPr/>
                <p:nvPr/>
              </p:nvSpPr>
              <p:spPr>
                <a:xfrm>
                  <a:off x="5194151" y="3427307"/>
                  <a:ext cx="79210" cy="59480"/>
                </a:xfrm>
                <a:custGeom>
                  <a:avLst/>
                  <a:gdLst>
                    <a:gd name="connsiteX0" fmla="*/ 114994 w 192008"/>
                    <a:gd name="connsiteY0" fmla="*/ 150861 h 156659"/>
                    <a:gd name="connsiteX1" fmla="*/ 170412 w 192008"/>
                    <a:gd name="connsiteY1" fmla="*/ 150861 h 156659"/>
                    <a:gd name="connsiteX2" fmla="*/ 176570 w 192008"/>
                    <a:gd name="connsiteY2" fmla="*/ 86206 h 156659"/>
                    <a:gd name="connsiteX3" fmla="*/ 179649 w 192008"/>
                    <a:gd name="connsiteY3" fmla="*/ 76970 h 156659"/>
                    <a:gd name="connsiteX4" fmla="*/ 188885 w 192008"/>
                    <a:gd name="connsiteY4" fmla="*/ 67733 h 156659"/>
                    <a:gd name="connsiteX5" fmla="*/ 191964 w 192008"/>
                    <a:gd name="connsiteY5" fmla="*/ 58497 h 156659"/>
                    <a:gd name="connsiteX6" fmla="*/ 185806 w 192008"/>
                    <a:gd name="connsiteY6" fmla="*/ 43103 h 156659"/>
                    <a:gd name="connsiteX7" fmla="*/ 158097 w 192008"/>
                    <a:gd name="connsiteY7" fmla="*/ 30788 h 156659"/>
                    <a:gd name="connsiteX8" fmla="*/ 145782 w 192008"/>
                    <a:gd name="connsiteY8" fmla="*/ 24630 h 156659"/>
                    <a:gd name="connsiteX9" fmla="*/ 130388 w 192008"/>
                    <a:gd name="connsiteY9" fmla="*/ 6158 h 156659"/>
                    <a:gd name="connsiteX10" fmla="*/ 118073 w 192008"/>
                    <a:gd name="connsiteY10" fmla="*/ 3079 h 156659"/>
                    <a:gd name="connsiteX11" fmla="*/ 108836 w 192008"/>
                    <a:gd name="connsiteY11" fmla="*/ 0 h 156659"/>
                    <a:gd name="connsiteX12" fmla="*/ 71891 w 192008"/>
                    <a:gd name="connsiteY12" fmla="*/ 3079 h 156659"/>
                    <a:gd name="connsiteX13" fmla="*/ 62655 w 192008"/>
                    <a:gd name="connsiteY13" fmla="*/ 9236 h 156659"/>
                    <a:gd name="connsiteX14" fmla="*/ 50339 w 192008"/>
                    <a:gd name="connsiteY14" fmla="*/ 12315 h 156659"/>
                    <a:gd name="connsiteX15" fmla="*/ 28788 w 192008"/>
                    <a:gd name="connsiteY15" fmla="*/ 27709 h 156659"/>
                    <a:gd name="connsiteX16" fmla="*/ 19552 w 192008"/>
                    <a:gd name="connsiteY16" fmla="*/ 36946 h 156659"/>
                    <a:gd name="connsiteX17" fmla="*/ 16473 w 192008"/>
                    <a:gd name="connsiteY17" fmla="*/ 46182 h 156659"/>
                    <a:gd name="connsiteX18" fmla="*/ 7236 w 192008"/>
                    <a:gd name="connsiteY18" fmla="*/ 55418 h 156659"/>
                    <a:gd name="connsiteX19" fmla="*/ 1079 w 192008"/>
                    <a:gd name="connsiteY19" fmla="*/ 64655 h 156659"/>
                    <a:gd name="connsiteX20" fmla="*/ 4158 w 192008"/>
                    <a:gd name="connsiteY20" fmla="*/ 89285 h 156659"/>
                    <a:gd name="connsiteX21" fmla="*/ 84206 w 192008"/>
                    <a:gd name="connsiteY21" fmla="*/ 101600 h 156659"/>
                    <a:gd name="connsiteX22" fmla="*/ 87285 w 192008"/>
                    <a:gd name="connsiteY22" fmla="*/ 129309 h 156659"/>
                    <a:gd name="connsiteX23" fmla="*/ 114994 w 192008"/>
                    <a:gd name="connsiteY23" fmla="*/ 150861 h 15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2008" h="156659">
                      <a:moveTo>
                        <a:pt x="114994" y="150861"/>
                      </a:moveTo>
                      <a:cubicBezTo>
                        <a:pt x="128849" y="154453"/>
                        <a:pt x="162897" y="161884"/>
                        <a:pt x="170412" y="150861"/>
                      </a:cubicBezTo>
                      <a:cubicBezTo>
                        <a:pt x="182608" y="132974"/>
                        <a:pt x="173885" y="107688"/>
                        <a:pt x="176570" y="86206"/>
                      </a:cubicBezTo>
                      <a:cubicBezTo>
                        <a:pt x="176973" y="82986"/>
                        <a:pt x="177849" y="79670"/>
                        <a:pt x="179649" y="76970"/>
                      </a:cubicBezTo>
                      <a:cubicBezTo>
                        <a:pt x="182064" y="73347"/>
                        <a:pt x="185806" y="70812"/>
                        <a:pt x="188885" y="67733"/>
                      </a:cubicBezTo>
                      <a:cubicBezTo>
                        <a:pt x="189911" y="64654"/>
                        <a:pt x="192367" y="61717"/>
                        <a:pt x="191964" y="58497"/>
                      </a:cubicBezTo>
                      <a:cubicBezTo>
                        <a:pt x="191278" y="53013"/>
                        <a:pt x="189018" y="47600"/>
                        <a:pt x="185806" y="43103"/>
                      </a:cubicBezTo>
                      <a:cubicBezTo>
                        <a:pt x="181068" y="36470"/>
                        <a:pt x="162715" y="32635"/>
                        <a:pt x="158097" y="30788"/>
                      </a:cubicBezTo>
                      <a:cubicBezTo>
                        <a:pt x="153836" y="29083"/>
                        <a:pt x="149887" y="26683"/>
                        <a:pt x="145782" y="24630"/>
                      </a:cubicBezTo>
                      <a:cubicBezTo>
                        <a:pt x="141859" y="18745"/>
                        <a:pt x="136769" y="9804"/>
                        <a:pt x="130388" y="6158"/>
                      </a:cubicBezTo>
                      <a:cubicBezTo>
                        <a:pt x="126714" y="4059"/>
                        <a:pt x="122142" y="4241"/>
                        <a:pt x="118073" y="3079"/>
                      </a:cubicBezTo>
                      <a:cubicBezTo>
                        <a:pt x="114952" y="2187"/>
                        <a:pt x="111915" y="1026"/>
                        <a:pt x="108836" y="0"/>
                      </a:cubicBezTo>
                      <a:cubicBezTo>
                        <a:pt x="96521" y="1026"/>
                        <a:pt x="84009" y="656"/>
                        <a:pt x="71891" y="3079"/>
                      </a:cubicBezTo>
                      <a:cubicBezTo>
                        <a:pt x="68263" y="3805"/>
                        <a:pt x="66056" y="7779"/>
                        <a:pt x="62655" y="9236"/>
                      </a:cubicBezTo>
                      <a:cubicBezTo>
                        <a:pt x="58765" y="10903"/>
                        <a:pt x="54444" y="11289"/>
                        <a:pt x="50339" y="12315"/>
                      </a:cubicBezTo>
                      <a:cubicBezTo>
                        <a:pt x="43034" y="17185"/>
                        <a:pt x="35465" y="21986"/>
                        <a:pt x="28788" y="27709"/>
                      </a:cubicBezTo>
                      <a:cubicBezTo>
                        <a:pt x="25482" y="30543"/>
                        <a:pt x="22631" y="33867"/>
                        <a:pt x="19552" y="36946"/>
                      </a:cubicBezTo>
                      <a:cubicBezTo>
                        <a:pt x="18526" y="40025"/>
                        <a:pt x="18273" y="43482"/>
                        <a:pt x="16473" y="46182"/>
                      </a:cubicBezTo>
                      <a:cubicBezTo>
                        <a:pt x="14058" y="49805"/>
                        <a:pt x="10023" y="52073"/>
                        <a:pt x="7236" y="55418"/>
                      </a:cubicBezTo>
                      <a:cubicBezTo>
                        <a:pt x="4867" y="58261"/>
                        <a:pt x="3131" y="61576"/>
                        <a:pt x="1079" y="64655"/>
                      </a:cubicBezTo>
                      <a:cubicBezTo>
                        <a:pt x="2105" y="72865"/>
                        <a:pt x="-3627" y="86482"/>
                        <a:pt x="4158" y="89285"/>
                      </a:cubicBezTo>
                      <a:cubicBezTo>
                        <a:pt x="103409" y="125015"/>
                        <a:pt x="61124" y="66975"/>
                        <a:pt x="84206" y="101600"/>
                      </a:cubicBezTo>
                      <a:cubicBezTo>
                        <a:pt x="85232" y="110836"/>
                        <a:pt x="85031" y="120293"/>
                        <a:pt x="87285" y="129309"/>
                      </a:cubicBezTo>
                      <a:cubicBezTo>
                        <a:pt x="94580" y="158492"/>
                        <a:pt x="101139" y="147269"/>
                        <a:pt x="114994" y="15086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reeform: Shape 551">
                  <a:extLst>
                    <a:ext uri="{FF2B5EF4-FFF2-40B4-BE49-F238E27FC236}">
                      <a16:creationId xmlns:a16="http://schemas.microsoft.com/office/drawing/2014/main" id="{FBA88DE9-B4F1-4DAB-B7D0-07C94E7B6DD1}"/>
                    </a:ext>
                  </a:extLst>
                </p:cNvPr>
                <p:cNvSpPr/>
                <p:nvPr/>
              </p:nvSpPr>
              <p:spPr>
                <a:xfrm>
                  <a:off x="5137441" y="3364892"/>
                  <a:ext cx="73666" cy="51894"/>
                </a:xfrm>
                <a:custGeom>
                  <a:avLst/>
                  <a:gdLst>
                    <a:gd name="connsiteX0" fmla="*/ 132388 w 178570"/>
                    <a:gd name="connsiteY0" fmla="*/ 112048 h 136678"/>
                    <a:gd name="connsiteX1" fmla="*/ 147782 w 178570"/>
                    <a:gd name="connsiteY1" fmla="*/ 99733 h 136678"/>
                    <a:gd name="connsiteX2" fmla="*/ 157019 w 178570"/>
                    <a:gd name="connsiteY2" fmla="*/ 93575 h 136678"/>
                    <a:gd name="connsiteX3" fmla="*/ 175491 w 178570"/>
                    <a:gd name="connsiteY3" fmla="*/ 72023 h 136678"/>
                    <a:gd name="connsiteX4" fmla="*/ 178570 w 178570"/>
                    <a:gd name="connsiteY4" fmla="*/ 62787 h 136678"/>
                    <a:gd name="connsiteX5" fmla="*/ 166255 w 178570"/>
                    <a:gd name="connsiteY5" fmla="*/ 44314 h 136678"/>
                    <a:gd name="connsiteX6" fmla="*/ 157019 w 178570"/>
                    <a:gd name="connsiteY6" fmla="*/ 41236 h 136678"/>
                    <a:gd name="connsiteX7" fmla="*/ 147782 w 178570"/>
                    <a:gd name="connsiteY7" fmla="*/ 35078 h 136678"/>
                    <a:gd name="connsiteX8" fmla="*/ 126231 w 178570"/>
                    <a:gd name="connsiteY8" fmla="*/ 28920 h 136678"/>
                    <a:gd name="connsiteX9" fmla="*/ 104679 w 178570"/>
                    <a:gd name="connsiteY9" fmla="*/ 16605 h 136678"/>
                    <a:gd name="connsiteX10" fmla="*/ 86206 w 178570"/>
                    <a:gd name="connsiteY10" fmla="*/ 10448 h 136678"/>
                    <a:gd name="connsiteX11" fmla="*/ 76970 w 178570"/>
                    <a:gd name="connsiteY11" fmla="*/ 7369 h 136678"/>
                    <a:gd name="connsiteX12" fmla="*/ 58497 w 178570"/>
                    <a:gd name="connsiteY12" fmla="*/ 4290 h 136678"/>
                    <a:gd name="connsiteX13" fmla="*/ 24631 w 178570"/>
                    <a:gd name="connsiteY13" fmla="*/ 4290 h 136678"/>
                    <a:gd name="connsiteX14" fmla="*/ 18473 w 178570"/>
                    <a:gd name="connsiteY14" fmla="*/ 13526 h 136678"/>
                    <a:gd name="connsiteX15" fmla="*/ 12316 w 178570"/>
                    <a:gd name="connsiteY15" fmla="*/ 59708 h 136678"/>
                    <a:gd name="connsiteX16" fmla="*/ 9237 w 178570"/>
                    <a:gd name="connsiteY16" fmla="*/ 68945 h 136678"/>
                    <a:gd name="connsiteX17" fmla="*/ 6158 w 178570"/>
                    <a:gd name="connsiteY17" fmla="*/ 84339 h 136678"/>
                    <a:gd name="connsiteX18" fmla="*/ 0 w 178570"/>
                    <a:gd name="connsiteY18" fmla="*/ 102811 h 136678"/>
                    <a:gd name="connsiteX19" fmla="*/ 3079 w 178570"/>
                    <a:gd name="connsiteY19" fmla="*/ 115126 h 136678"/>
                    <a:gd name="connsiteX20" fmla="*/ 12316 w 178570"/>
                    <a:gd name="connsiteY20" fmla="*/ 118205 h 136678"/>
                    <a:gd name="connsiteX21" fmla="*/ 24631 w 178570"/>
                    <a:gd name="connsiteY21" fmla="*/ 121284 h 136678"/>
                    <a:gd name="connsiteX22" fmla="*/ 52340 w 178570"/>
                    <a:gd name="connsiteY22" fmla="*/ 130520 h 136678"/>
                    <a:gd name="connsiteX23" fmla="*/ 61576 w 178570"/>
                    <a:gd name="connsiteY23" fmla="*/ 133599 h 136678"/>
                    <a:gd name="connsiteX24" fmla="*/ 70812 w 178570"/>
                    <a:gd name="connsiteY24" fmla="*/ 136678 h 136678"/>
                    <a:gd name="connsiteX25" fmla="*/ 80049 w 178570"/>
                    <a:gd name="connsiteY25" fmla="*/ 133599 h 136678"/>
                    <a:gd name="connsiteX26" fmla="*/ 83128 w 178570"/>
                    <a:gd name="connsiteY26" fmla="*/ 124363 h 136678"/>
                    <a:gd name="connsiteX27" fmla="*/ 132388 w 178570"/>
                    <a:gd name="connsiteY27" fmla="*/ 112048 h 13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570" h="136678">
                      <a:moveTo>
                        <a:pt x="132388" y="112048"/>
                      </a:moveTo>
                      <a:cubicBezTo>
                        <a:pt x="143164" y="107943"/>
                        <a:pt x="142525" y="103676"/>
                        <a:pt x="147782" y="99733"/>
                      </a:cubicBezTo>
                      <a:cubicBezTo>
                        <a:pt x="150742" y="97513"/>
                        <a:pt x="154176" y="95944"/>
                        <a:pt x="157019" y="93575"/>
                      </a:cubicBezTo>
                      <a:cubicBezTo>
                        <a:pt x="165596" y="86427"/>
                        <a:pt x="168696" y="81085"/>
                        <a:pt x="175491" y="72023"/>
                      </a:cubicBezTo>
                      <a:cubicBezTo>
                        <a:pt x="176517" y="68944"/>
                        <a:pt x="178570" y="66032"/>
                        <a:pt x="178570" y="62787"/>
                      </a:cubicBezTo>
                      <a:cubicBezTo>
                        <a:pt x="178570" y="55257"/>
                        <a:pt x="171807" y="48015"/>
                        <a:pt x="166255" y="44314"/>
                      </a:cubicBezTo>
                      <a:cubicBezTo>
                        <a:pt x="163555" y="42514"/>
                        <a:pt x="160098" y="42262"/>
                        <a:pt x="157019" y="41236"/>
                      </a:cubicBezTo>
                      <a:cubicBezTo>
                        <a:pt x="153940" y="39183"/>
                        <a:pt x="151092" y="36733"/>
                        <a:pt x="147782" y="35078"/>
                      </a:cubicBezTo>
                      <a:cubicBezTo>
                        <a:pt x="143365" y="32869"/>
                        <a:pt x="130178" y="29907"/>
                        <a:pt x="126231" y="28920"/>
                      </a:cubicBezTo>
                      <a:cubicBezTo>
                        <a:pt x="117903" y="23369"/>
                        <a:pt x="114439" y="20509"/>
                        <a:pt x="104679" y="16605"/>
                      </a:cubicBezTo>
                      <a:cubicBezTo>
                        <a:pt x="98653" y="14194"/>
                        <a:pt x="92364" y="12500"/>
                        <a:pt x="86206" y="10448"/>
                      </a:cubicBezTo>
                      <a:cubicBezTo>
                        <a:pt x="83127" y="9422"/>
                        <a:pt x="80171" y="7903"/>
                        <a:pt x="76970" y="7369"/>
                      </a:cubicBezTo>
                      <a:lnTo>
                        <a:pt x="58497" y="4290"/>
                      </a:lnTo>
                      <a:cubicBezTo>
                        <a:pt x="45508" y="-40"/>
                        <a:pt x="42038" y="-2673"/>
                        <a:pt x="24631" y="4290"/>
                      </a:cubicBezTo>
                      <a:cubicBezTo>
                        <a:pt x="21195" y="5664"/>
                        <a:pt x="20526" y="10447"/>
                        <a:pt x="18473" y="13526"/>
                      </a:cubicBezTo>
                      <a:cubicBezTo>
                        <a:pt x="16421" y="28920"/>
                        <a:pt x="14869" y="44389"/>
                        <a:pt x="12316" y="59708"/>
                      </a:cubicBezTo>
                      <a:cubicBezTo>
                        <a:pt x="11782" y="62909"/>
                        <a:pt x="10024" y="65796"/>
                        <a:pt x="9237" y="68945"/>
                      </a:cubicBezTo>
                      <a:cubicBezTo>
                        <a:pt x="7968" y="74022"/>
                        <a:pt x="7535" y="79290"/>
                        <a:pt x="6158" y="84339"/>
                      </a:cubicBezTo>
                      <a:cubicBezTo>
                        <a:pt x="4450" y="90601"/>
                        <a:pt x="0" y="102811"/>
                        <a:pt x="0" y="102811"/>
                      </a:cubicBezTo>
                      <a:cubicBezTo>
                        <a:pt x="1026" y="106916"/>
                        <a:pt x="436" y="111822"/>
                        <a:pt x="3079" y="115126"/>
                      </a:cubicBezTo>
                      <a:cubicBezTo>
                        <a:pt x="5107" y="117660"/>
                        <a:pt x="9195" y="117313"/>
                        <a:pt x="12316" y="118205"/>
                      </a:cubicBezTo>
                      <a:cubicBezTo>
                        <a:pt x="16385" y="119367"/>
                        <a:pt x="20587" y="120040"/>
                        <a:pt x="24631" y="121284"/>
                      </a:cubicBezTo>
                      <a:cubicBezTo>
                        <a:pt x="33936" y="124147"/>
                        <a:pt x="43104" y="127441"/>
                        <a:pt x="52340" y="130520"/>
                      </a:cubicBezTo>
                      <a:lnTo>
                        <a:pt x="61576" y="133599"/>
                      </a:lnTo>
                      <a:lnTo>
                        <a:pt x="70812" y="136678"/>
                      </a:lnTo>
                      <a:cubicBezTo>
                        <a:pt x="73891" y="135652"/>
                        <a:pt x="77754" y="135894"/>
                        <a:pt x="80049" y="133599"/>
                      </a:cubicBezTo>
                      <a:cubicBezTo>
                        <a:pt x="82344" y="131304"/>
                        <a:pt x="80162" y="125681"/>
                        <a:pt x="83128" y="124363"/>
                      </a:cubicBezTo>
                      <a:cubicBezTo>
                        <a:pt x="108776" y="112964"/>
                        <a:pt x="121612" y="116153"/>
                        <a:pt x="132388" y="11204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reeform: Shape 552">
                  <a:extLst>
                    <a:ext uri="{FF2B5EF4-FFF2-40B4-BE49-F238E27FC236}">
                      <a16:creationId xmlns:a16="http://schemas.microsoft.com/office/drawing/2014/main" id="{4085F59E-AC23-4B61-B095-CA8C323EB53B}"/>
                    </a:ext>
                  </a:extLst>
                </p:cNvPr>
                <p:cNvSpPr/>
                <p:nvPr/>
              </p:nvSpPr>
              <p:spPr>
                <a:xfrm>
                  <a:off x="5132361" y="3491599"/>
                  <a:ext cx="93988" cy="65462"/>
                </a:xfrm>
                <a:custGeom>
                  <a:avLst/>
                  <a:gdLst>
                    <a:gd name="connsiteX0" fmla="*/ 80049 w 227831"/>
                    <a:gd name="connsiteY0" fmla="*/ 33867 h 172413"/>
                    <a:gd name="connsiteX1" fmla="*/ 83127 w 227831"/>
                    <a:gd name="connsiteY1" fmla="*/ 15394 h 172413"/>
                    <a:gd name="connsiteX2" fmla="*/ 92364 w 227831"/>
                    <a:gd name="connsiteY2" fmla="*/ 6158 h 172413"/>
                    <a:gd name="connsiteX3" fmla="*/ 101600 w 227831"/>
                    <a:gd name="connsiteY3" fmla="*/ 3079 h 172413"/>
                    <a:gd name="connsiteX4" fmla="*/ 129309 w 227831"/>
                    <a:gd name="connsiteY4" fmla="*/ 0 h 172413"/>
                    <a:gd name="connsiteX5" fmla="*/ 150861 w 227831"/>
                    <a:gd name="connsiteY5" fmla="*/ 3079 h 172413"/>
                    <a:gd name="connsiteX6" fmla="*/ 153940 w 227831"/>
                    <a:gd name="connsiteY6" fmla="*/ 12316 h 172413"/>
                    <a:gd name="connsiteX7" fmla="*/ 163176 w 227831"/>
                    <a:gd name="connsiteY7" fmla="*/ 21552 h 172413"/>
                    <a:gd name="connsiteX8" fmla="*/ 181649 w 227831"/>
                    <a:gd name="connsiteY8" fmla="*/ 27710 h 172413"/>
                    <a:gd name="connsiteX9" fmla="*/ 190885 w 227831"/>
                    <a:gd name="connsiteY9" fmla="*/ 33867 h 172413"/>
                    <a:gd name="connsiteX10" fmla="*/ 200121 w 227831"/>
                    <a:gd name="connsiteY10" fmla="*/ 36946 h 172413"/>
                    <a:gd name="connsiteX11" fmla="*/ 227831 w 227831"/>
                    <a:gd name="connsiteY11" fmla="*/ 52340 h 172413"/>
                    <a:gd name="connsiteX12" fmla="*/ 224752 w 227831"/>
                    <a:gd name="connsiteY12" fmla="*/ 76970 h 172413"/>
                    <a:gd name="connsiteX13" fmla="*/ 200121 w 227831"/>
                    <a:gd name="connsiteY13" fmla="*/ 86206 h 172413"/>
                    <a:gd name="connsiteX14" fmla="*/ 190885 w 227831"/>
                    <a:gd name="connsiteY14" fmla="*/ 92364 h 172413"/>
                    <a:gd name="connsiteX15" fmla="*/ 178570 w 227831"/>
                    <a:gd name="connsiteY15" fmla="*/ 98522 h 172413"/>
                    <a:gd name="connsiteX16" fmla="*/ 166255 w 227831"/>
                    <a:gd name="connsiteY16" fmla="*/ 172413 h 172413"/>
                    <a:gd name="connsiteX17" fmla="*/ 76970 w 227831"/>
                    <a:gd name="connsiteY17" fmla="*/ 160097 h 172413"/>
                    <a:gd name="connsiteX18" fmla="*/ 67734 w 227831"/>
                    <a:gd name="connsiteY18" fmla="*/ 153940 h 172413"/>
                    <a:gd name="connsiteX19" fmla="*/ 55418 w 227831"/>
                    <a:gd name="connsiteY19" fmla="*/ 132388 h 172413"/>
                    <a:gd name="connsiteX20" fmla="*/ 49261 w 227831"/>
                    <a:gd name="connsiteY20" fmla="*/ 123152 h 172413"/>
                    <a:gd name="connsiteX21" fmla="*/ 36946 w 227831"/>
                    <a:gd name="connsiteY21" fmla="*/ 120073 h 172413"/>
                    <a:gd name="connsiteX22" fmla="*/ 27709 w 227831"/>
                    <a:gd name="connsiteY22" fmla="*/ 116994 h 172413"/>
                    <a:gd name="connsiteX23" fmla="*/ 18473 w 227831"/>
                    <a:gd name="connsiteY23" fmla="*/ 107758 h 172413"/>
                    <a:gd name="connsiteX24" fmla="*/ 9237 w 227831"/>
                    <a:gd name="connsiteY24" fmla="*/ 101600 h 172413"/>
                    <a:gd name="connsiteX25" fmla="*/ 6158 w 227831"/>
                    <a:gd name="connsiteY25" fmla="*/ 89285 h 172413"/>
                    <a:gd name="connsiteX26" fmla="*/ 0 w 227831"/>
                    <a:gd name="connsiteY26" fmla="*/ 70813 h 172413"/>
                    <a:gd name="connsiteX27" fmla="*/ 3079 w 227831"/>
                    <a:gd name="connsiteY27" fmla="*/ 55419 h 172413"/>
                    <a:gd name="connsiteX28" fmla="*/ 18473 w 227831"/>
                    <a:gd name="connsiteY28" fmla="*/ 52340 h 172413"/>
                    <a:gd name="connsiteX29" fmla="*/ 61576 w 227831"/>
                    <a:gd name="connsiteY29" fmla="*/ 49261 h 172413"/>
                    <a:gd name="connsiteX30" fmla="*/ 80049 w 227831"/>
                    <a:gd name="connsiteY30" fmla="*/ 33867 h 17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7831" h="172413">
                      <a:moveTo>
                        <a:pt x="80049" y="33867"/>
                      </a:moveTo>
                      <a:cubicBezTo>
                        <a:pt x="81075" y="27709"/>
                        <a:pt x="80592" y="21099"/>
                        <a:pt x="83127" y="15394"/>
                      </a:cubicBezTo>
                      <a:cubicBezTo>
                        <a:pt x="84895" y="11415"/>
                        <a:pt x="88741" y="8573"/>
                        <a:pt x="92364" y="6158"/>
                      </a:cubicBezTo>
                      <a:cubicBezTo>
                        <a:pt x="95064" y="4358"/>
                        <a:pt x="98399" y="3613"/>
                        <a:pt x="101600" y="3079"/>
                      </a:cubicBezTo>
                      <a:cubicBezTo>
                        <a:pt x="110767" y="1551"/>
                        <a:pt x="120073" y="1026"/>
                        <a:pt x="129309" y="0"/>
                      </a:cubicBezTo>
                      <a:cubicBezTo>
                        <a:pt x="136493" y="1026"/>
                        <a:pt x="144370" y="-167"/>
                        <a:pt x="150861" y="3079"/>
                      </a:cubicBezTo>
                      <a:cubicBezTo>
                        <a:pt x="153764" y="4531"/>
                        <a:pt x="152140" y="9616"/>
                        <a:pt x="153940" y="12316"/>
                      </a:cubicBezTo>
                      <a:cubicBezTo>
                        <a:pt x="156355" y="15939"/>
                        <a:pt x="159370" y="19438"/>
                        <a:pt x="163176" y="21552"/>
                      </a:cubicBezTo>
                      <a:cubicBezTo>
                        <a:pt x="168850" y="24704"/>
                        <a:pt x="176248" y="24110"/>
                        <a:pt x="181649" y="27710"/>
                      </a:cubicBezTo>
                      <a:cubicBezTo>
                        <a:pt x="184728" y="29762"/>
                        <a:pt x="187576" y="32212"/>
                        <a:pt x="190885" y="33867"/>
                      </a:cubicBezTo>
                      <a:cubicBezTo>
                        <a:pt x="193788" y="35318"/>
                        <a:pt x="197284" y="35370"/>
                        <a:pt x="200121" y="36946"/>
                      </a:cubicBezTo>
                      <a:cubicBezTo>
                        <a:pt x="231879" y="54589"/>
                        <a:pt x="206931" y="45373"/>
                        <a:pt x="227831" y="52340"/>
                      </a:cubicBezTo>
                      <a:cubicBezTo>
                        <a:pt x="226805" y="60550"/>
                        <a:pt x="228452" y="69570"/>
                        <a:pt x="224752" y="76970"/>
                      </a:cubicBezTo>
                      <a:cubicBezTo>
                        <a:pt x="222451" y="81572"/>
                        <a:pt x="204167" y="85195"/>
                        <a:pt x="200121" y="86206"/>
                      </a:cubicBezTo>
                      <a:cubicBezTo>
                        <a:pt x="197042" y="88259"/>
                        <a:pt x="194098" y="90528"/>
                        <a:pt x="190885" y="92364"/>
                      </a:cubicBezTo>
                      <a:cubicBezTo>
                        <a:pt x="186900" y="94641"/>
                        <a:pt x="179470" y="94022"/>
                        <a:pt x="178570" y="98522"/>
                      </a:cubicBezTo>
                      <a:cubicBezTo>
                        <a:pt x="162931" y="176716"/>
                        <a:pt x="199610" y="161293"/>
                        <a:pt x="166255" y="172413"/>
                      </a:cubicBezTo>
                      <a:cubicBezTo>
                        <a:pt x="113499" y="168192"/>
                        <a:pt x="107172" y="177356"/>
                        <a:pt x="76970" y="160097"/>
                      </a:cubicBezTo>
                      <a:cubicBezTo>
                        <a:pt x="73757" y="158261"/>
                        <a:pt x="70813" y="155992"/>
                        <a:pt x="67734" y="153940"/>
                      </a:cubicBezTo>
                      <a:cubicBezTo>
                        <a:pt x="62750" y="134005"/>
                        <a:pt x="68521" y="148111"/>
                        <a:pt x="55418" y="132388"/>
                      </a:cubicBezTo>
                      <a:cubicBezTo>
                        <a:pt x="53049" y="129546"/>
                        <a:pt x="52340" y="125204"/>
                        <a:pt x="49261" y="123152"/>
                      </a:cubicBezTo>
                      <a:cubicBezTo>
                        <a:pt x="45740" y="120805"/>
                        <a:pt x="41015" y="121235"/>
                        <a:pt x="36946" y="120073"/>
                      </a:cubicBezTo>
                      <a:cubicBezTo>
                        <a:pt x="33825" y="119181"/>
                        <a:pt x="30788" y="118020"/>
                        <a:pt x="27709" y="116994"/>
                      </a:cubicBezTo>
                      <a:cubicBezTo>
                        <a:pt x="24630" y="113915"/>
                        <a:pt x="21818" y="110545"/>
                        <a:pt x="18473" y="107758"/>
                      </a:cubicBezTo>
                      <a:cubicBezTo>
                        <a:pt x="15630" y="105389"/>
                        <a:pt x="11289" y="104679"/>
                        <a:pt x="9237" y="101600"/>
                      </a:cubicBezTo>
                      <a:cubicBezTo>
                        <a:pt x="6890" y="98079"/>
                        <a:pt x="7374" y="93338"/>
                        <a:pt x="6158" y="89285"/>
                      </a:cubicBezTo>
                      <a:cubicBezTo>
                        <a:pt x="4293" y="83068"/>
                        <a:pt x="0" y="70813"/>
                        <a:pt x="0" y="70813"/>
                      </a:cubicBezTo>
                      <a:cubicBezTo>
                        <a:pt x="1026" y="65682"/>
                        <a:pt x="-621" y="59119"/>
                        <a:pt x="3079" y="55419"/>
                      </a:cubicBezTo>
                      <a:cubicBezTo>
                        <a:pt x="6779" y="51719"/>
                        <a:pt x="13269" y="52888"/>
                        <a:pt x="18473" y="52340"/>
                      </a:cubicBezTo>
                      <a:cubicBezTo>
                        <a:pt x="32798" y="50832"/>
                        <a:pt x="47208" y="50287"/>
                        <a:pt x="61576" y="49261"/>
                      </a:cubicBezTo>
                      <a:lnTo>
                        <a:pt x="80049" y="33867"/>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reeform: Shape 553">
                  <a:extLst>
                    <a:ext uri="{FF2B5EF4-FFF2-40B4-BE49-F238E27FC236}">
                      <a16:creationId xmlns:a16="http://schemas.microsoft.com/office/drawing/2014/main" id="{3EAE2062-3D96-48D8-A953-AFF6ED2BD701}"/>
                    </a:ext>
                  </a:extLst>
                </p:cNvPr>
                <p:cNvSpPr/>
                <p:nvPr/>
              </p:nvSpPr>
              <p:spPr>
                <a:xfrm>
                  <a:off x="5169194" y="3143250"/>
                  <a:ext cx="63505" cy="169809"/>
                </a:xfrm>
                <a:custGeom>
                  <a:avLst/>
                  <a:gdLst>
                    <a:gd name="connsiteX0" fmla="*/ 98521 w 153939"/>
                    <a:gd name="connsiteY0" fmla="*/ 437188 h 447242"/>
                    <a:gd name="connsiteX1" fmla="*/ 116994 w 153939"/>
                    <a:gd name="connsiteY1" fmla="*/ 400242 h 447242"/>
                    <a:gd name="connsiteX2" fmla="*/ 123152 w 153939"/>
                    <a:gd name="connsiteY2" fmla="*/ 391006 h 447242"/>
                    <a:gd name="connsiteX3" fmla="*/ 129309 w 153939"/>
                    <a:gd name="connsiteY3" fmla="*/ 304800 h 447242"/>
                    <a:gd name="connsiteX4" fmla="*/ 135467 w 153939"/>
                    <a:gd name="connsiteY4" fmla="*/ 280169 h 447242"/>
                    <a:gd name="connsiteX5" fmla="*/ 144703 w 153939"/>
                    <a:gd name="connsiteY5" fmla="*/ 252460 h 447242"/>
                    <a:gd name="connsiteX6" fmla="*/ 147782 w 153939"/>
                    <a:gd name="connsiteY6" fmla="*/ 218594 h 447242"/>
                    <a:gd name="connsiteX7" fmla="*/ 150861 w 153939"/>
                    <a:gd name="connsiteY7" fmla="*/ 209357 h 447242"/>
                    <a:gd name="connsiteX8" fmla="*/ 153939 w 153939"/>
                    <a:gd name="connsiteY8" fmla="*/ 193963 h 447242"/>
                    <a:gd name="connsiteX9" fmla="*/ 150861 w 153939"/>
                    <a:gd name="connsiteY9" fmla="*/ 15394 h 447242"/>
                    <a:gd name="connsiteX10" fmla="*/ 138546 w 153939"/>
                    <a:gd name="connsiteY10" fmla="*/ 3078 h 447242"/>
                    <a:gd name="connsiteX11" fmla="*/ 113915 w 153939"/>
                    <a:gd name="connsiteY11" fmla="*/ 0 h 447242"/>
                    <a:gd name="connsiteX12" fmla="*/ 61576 w 153939"/>
                    <a:gd name="connsiteY12" fmla="*/ 3078 h 447242"/>
                    <a:gd name="connsiteX13" fmla="*/ 46182 w 153939"/>
                    <a:gd name="connsiteY13" fmla="*/ 6157 h 447242"/>
                    <a:gd name="connsiteX14" fmla="*/ 27709 w 153939"/>
                    <a:gd name="connsiteY14" fmla="*/ 21551 h 447242"/>
                    <a:gd name="connsiteX15" fmla="*/ 24630 w 153939"/>
                    <a:gd name="connsiteY15" fmla="*/ 30788 h 447242"/>
                    <a:gd name="connsiteX16" fmla="*/ 15394 w 153939"/>
                    <a:gd name="connsiteY16" fmla="*/ 49260 h 447242"/>
                    <a:gd name="connsiteX17" fmla="*/ 12315 w 153939"/>
                    <a:gd name="connsiteY17" fmla="*/ 70812 h 447242"/>
                    <a:gd name="connsiteX18" fmla="*/ 9236 w 153939"/>
                    <a:gd name="connsiteY18" fmla="*/ 95442 h 447242"/>
                    <a:gd name="connsiteX19" fmla="*/ 6158 w 153939"/>
                    <a:gd name="connsiteY19" fmla="*/ 104678 h 447242"/>
                    <a:gd name="connsiteX20" fmla="*/ 0 w 153939"/>
                    <a:gd name="connsiteY20" fmla="*/ 135466 h 447242"/>
                    <a:gd name="connsiteX21" fmla="*/ 3079 w 153939"/>
                    <a:gd name="connsiteY21" fmla="*/ 261697 h 447242"/>
                    <a:gd name="connsiteX22" fmla="*/ 9236 w 153939"/>
                    <a:gd name="connsiteY22" fmla="*/ 283248 h 447242"/>
                    <a:gd name="connsiteX23" fmla="*/ 12315 w 153939"/>
                    <a:gd name="connsiteY23" fmla="*/ 295563 h 447242"/>
                    <a:gd name="connsiteX24" fmla="*/ 18473 w 153939"/>
                    <a:gd name="connsiteY24" fmla="*/ 320194 h 447242"/>
                    <a:gd name="connsiteX25" fmla="*/ 27709 w 153939"/>
                    <a:gd name="connsiteY25" fmla="*/ 375612 h 447242"/>
                    <a:gd name="connsiteX26" fmla="*/ 36946 w 153939"/>
                    <a:gd name="connsiteY26" fmla="*/ 394084 h 447242"/>
                    <a:gd name="connsiteX27" fmla="*/ 43103 w 153939"/>
                    <a:gd name="connsiteY27" fmla="*/ 403321 h 447242"/>
                    <a:gd name="connsiteX28" fmla="*/ 46182 w 153939"/>
                    <a:gd name="connsiteY28" fmla="*/ 412557 h 447242"/>
                    <a:gd name="connsiteX29" fmla="*/ 52339 w 153939"/>
                    <a:gd name="connsiteY29" fmla="*/ 421794 h 447242"/>
                    <a:gd name="connsiteX30" fmla="*/ 61576 w 153939"/>
                    <a:gd name="connsiteY30" fmla="*/ 440266 h 447242"/>
                    <a:gd name="connsiteX31" fmla="*/ 98521 w 153939"/>
                    <a:gd name="connsiteY31" fmla="*/ 437188 h 44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3939" h="447242">
                      <a:moveTo>
                        <a:pt x="98521" y="437188"/>
                      </a:moveTo>
                      <a:cubicBezTo>
                        <a:pt x="107019" y="411696"/>
                        <a:pt x="101079" y="424114"/>
                        <a:pt x="116994" y="400242"/>
                      </a:cubicBezTo>
                      <a:lnTo>
                        <a:pt x="123152" y="391006"/>
                      </a:lnTo>
                      <a:cubicBezTo>
                        <a:pt x="125204" y="362271"/>
                        <a:pt x="126128" y="333432"/>
                        <a:pt x="129309" y="304800"/>
                      </a:cubicBezTo>
                      <a:cubicBezTo>
                        <a:pt x="130244" y="296389"/>
                        <a:pt x="133807" y="288468"/>
                        <a:pt x="135467" y="280169"/>
                      </a:cubicBezTo>
                      <a:cubicBezTo>
                        <a:pt x="139446" y="260275"/>
                        <a:pt x="136206" y="269456"/>
                        <a:pt x="144703" y="252460"/>
                      </a:cubicBezTo>
                      <a:cubicBezTo>
                        <a:pt x="145729" y="241171"/>
                        <a:pt x="146179" y="229815"/>
                        <a:pt x="147782" y="218594"/>
                      </a:cubicBezTo>
                      <a:cubicBezTo>
                        <a:pt x="148241" y="215381"/>
                        <a:pt x="150074" y="212506"/>
                        <a:pt x="150861" y="209357"/>
                      </a:cubicBezTo>
                      <a:cubicBezTo>
                        <a:pt x="152130" y="204280"/>
                        <a:pt x="152913" y="199094"/>
                        <a:pt x="153939" y="193963"/>
                      </a:cubicBezTo>
                      <a:cubicBezTo>
                        <a:pt x="152913" y="134440"/>
                        <a:pt x="155646" y="74733"/>
                        <a:pt x="150861" y="15394"/>
                      </a:cubicBezTo>
                      <a:cubicBezTo>
                        <a:pt x="150394" y="9607"/>
                        <a:pt x="143905" y="5311"/>
                        <a:pt x="138546" y="3078"/>
                      </a:cubicBezTo>
                      <a:cubicBezTo>
                        <a:pt x="130908" y="-104"/>
                        <a:pt x="122125" y="1026"/>
                        <a:pt x="113915" y="0"/>
                      </a:cubicBezTo>
                      <a:cubicBezTo>
                        <a:pt x="96469" y="1026"/>
                        <a:pt x="78981" y="1496"/>
                        <a:pt x="61576" y="3078"/>
                      </a:cubicBezTo>
                      <a:cubicBezTo>
                        <a:pt x="56365" y="3552"/>
                        <a:pt x="51082" y="4319"/>
                        <a:pt x="46182" y="6157"/>
                      </a:cubicBezTo>
                      <a:cubicBezTo>
                        <a:pt x="39326" y="8728"/>
                        <a:pt x="32499" y="16762"/>
                        <a:pt x="27709" y="21551"/>
                      </a:cubicBezTo>
                      <a:cubicBezTo>
                        <a:pt x="26683" y="24630"/>
                        <a:pt x="26081" y="27885"/>
                        <a:pt x="24630" y="30788"/>
                      </a:cubicBezTo>
                      <a:cubicBezTo>
                        <a:pt x="12692" y="54664"/>
                        <a:pt x="23134" y="26041"/>
                        <a:pt x="15394" y="49260"/>
                      </a:cubicBezTo>
                      <a:cubicBezTo>
                        <a:pt x="14368" y="56444"/>
                        <a:pt x="13274" y="63619"/>
                        <a:pt x="12315" y="70812"/>
                      </a:cubicBezTo>
                      <a:cubicBezTo>
                        <a:pt x="11221" y="79013"/>
                        <a:pt x="10716" y="87302"/>
                        <a:pt x="9236" y="95442"/>
                      </a:cubicBezTo>
                      <a:cubicBezTo>
                        <a:pt x="8656" y="98635"/>
                        <a:pt x="6888" y="101516"/>
                        <a:pt x="6158" y="104678"/>
                      </a:cubicBezTo>
                      <a:cubicBezTo>
                        <a:pt x="3805" y="114876"/>
                        <a:pt x="2053" y="125203"/>
                        <a:pt x="0" y="135466"/>
                      </a:cubicBezTo>
                      <a:cubicBezTo>
                        <a:pt x="1026" y="177543"/>
                        <a:pt x="1210" y="219649"/>
                        <a:pt x="3079" y="261697"/>
                      </a:cubicBezTo>
                      <a:cubicBezTo>
                        <a:pt x="3332" y="267390"/>
                        <a:pt x="7591" y="277491"/>
                        <a:pt x="9236" y="283248"/>
                      </a:cubicBezTo>
                      <a:cubicBezTo>
                        <a:pt x="10398" y="287317"/>
                        <a:pt x="11153" y="291494"/>
                        <a:pt x="12315" y="295563"/>
                      </a:cubicBezTo>
                      <a:cubicBezTo>
                        <a:pt x="16200" y="309160"/>
                        <a:pt x="16126" y="302591"/>
                        <a:pt x="18473" y="320194"/>
                      </a:cubicBezTo>
                      <a:cubicBezTo>
                        <a:pt x="19630" y="328871"/>
                        <a:pt x="21319" y="366028"/>
                        <a:pt x="27709" y="375612"/>
                      </a:cubicBezTo>
                      <a:cubicBezTo>
                        <a:pt x="45348" y="402067"/>
                        <a:pt x="24207" y="368604"/>
                        <a:pt x="36946" y="394084"/>
                      </a:cubicBezTo>
                      <a:cubicBezTo>
                        <a:pt x="38601" y="397394"/>
                        <a:pt x="41448" y="400011"/>
                        <a:pt x="43103" y="403321"/>
                      </a:cubicBezTo>
                      <a:cubicBezTo>
                        <a:pt x="44554" y="406224"/>
                        <a:pt x="44731" y="409654"/>
                        <a:pt x="46182" y="412557"/>
                      </a:cubicBezTo>
                      <a:cubicBezTo>
                        <a:pt x="47837" y="415867"/>
                        <a:pt x="50684" y="418484"/>
                        <a:pt x="52339" y="421794"/>
                      </a:cubicBezTo>
                      <a:cubicBezTo>
                        <a:pt x="65078" y="447274"/>
                        <a:pt x="43937" y="413811"/>
                        <a:pt x="61576" y="440266"/>
                      </a:cubicBezTo>
                      <a:cubicBezTo>
                        <a:pt x="64979" y="450476"/>
                        <a:pt x="61409" y="449503"/>
                        <a:pt x="98521" y="43718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reeform: Shape 554">
                  <a:extLst>
                    <a:ext uri="{FF2B5EF4-FFF2-40B4-BE49-F238E27FC236}">
                      <a16:creationId xmlns:a16="http://schemas.microsoft.com/office/drawing/2014/main" id="{6703C696-FB0A-49BE-B1BD-29DA07B1C508}"/>
                    </a:ext>
                  </a:extLst>
                </p:cNvPr>
                <p:cNvSpPr/>
                <p:nvPr/>
              </p:nvSpPr>
              <p:spPr>
                <a:xfrm>
                  <a:off x="5066315" y="3151433"/>
                  <a:ext cx="100735" cy="152869"/>
                </a:xfrm>
                <a:custGeom>
                  <a:avLst/>
                  <a:gdLst>
                    <a:gd name="connsiteX0" fmla="*/ 243224 w 244185"/>
                    <a:gd name="connsiteY0" fmla="*/ 397164 h 402624"/>
                    <a:gd name="connsiteX1" fmla="*/ 240146 w 244185"/>
                    <a:gd name="connsiteY1" fmla="*/ 381770 h 402624"/>
                    <a:gd name="connsiteX2" fmla="*/ 237067 w 244185"/>
                    <a:gd name="connsiteY2" fmla="*/ 363297 h 402624"/>
                    <a:gd name="connsiteX3" fmla="*/ 224752 w 244185"/>
                    <a:gd name="connsiteY3" fmla="*/ 329430 h 402624"/>
                    <a:gd name="connsiteX4" fmla="*/ 221673 w 244185"/>
                    <a:gd name="connsiteY4" fmla="*/ 320194 h 402624"/>
                    <a:gd name="connsiteX5" fmla="*/ 218594 w 244185"/>
                    <a:gd name="connsiteY5" fmla="*/ 301721 h 402624"/>
                    <a:gd name="connsiteX6" fmla="*/ 215515 w 244185"/>
                    <a:gd name="connsiteY6" fmla="*/ 289406 h 402624"/>
                    <a:gd name="connsiteX7" fmla="*/ 212437 w 244185"/>
                    <a:gd name="connsiteY7" fmla="*/ 274012 h 402624"/>
                    <a:gd name="connsiteX8" fmla="*/ 212437 w 244185"/>
                    <a:gd name="connsiteY8" fmla="*/ 193964 h 402624"/>
                    <a:gd name="connsiteX9" fmla="*/ 224752 w 244185"/>
                    <a:gd name="connsiteY9" fmla="*/ 157018 h 402624"/>
                    <a:gd name="connsiteX10" fmla="*/ 221673 w 244185"/>
                    <a:gd name="connsiteY10" fmla="*/ 83127 h 402624"/>
                    <a:gd name="connsiteX11" fmla="*/ 218594 w 244185"/>
                    <a:gd name="connsiteY11" fmla="*/ 67733 h 402624"/>
                    <a:gd name="connsiteX12" fmla="*/ 203200 w 244185"/>
                    <a:gd name="connsiteY12" fmla="*/ 40024 h 402624"/>
                    <a:gd name="connsiteX13" fmla="*/ 193964 w 244185"/>
                    <a:gd name="connsiteY13" fmla="*/ 30788 h 402624"/>
                    <a:gd name="connsiteX14" fmla="*/ 169334 w 244185"/>
                    <a:gd name="connsiteY14" fmla="*/ 12315 h 402624"/>
                    <a:gd name="connsiteX15" fmla="*/ 157018 w 244185"/>
                    <a:gd name="connsiteY15" fmla="*/ 9237 h 402624"/>
                    <a:gd name="connsiteX16" fmla="*/ 138546 w 244185"/>
                    <a:gd name="connsiteY16" fmla="*/ 3079 h 402624"/>
                    <a:gd name="connsiteX17" fmla="*/ 120073 w 244185"/>
                    <a:gd name="connsiteY17" fmla="*/ 0 h 402624"/>
                    <a:gd name="connsiteX18" fmla="*/ 61576 w 244185"/>
                    <a:gd name="connsiteY18" fmla="*/ 3079 h 402624"/>
                    <a:gd name="connsiteX19" fmla="*/ 43103 w 244185"/>
                    <a:gd name="connsiteY19" fmla="*/ 21552 h 402624"/>
                    <a:gd name="connsiteX20" fmla="*/ 15394 w 244185"/>
                    <a:gd name="connsiteY20" fmla="*/ 46182 h 402624"/>
                    <a:gd name="connsiteX21" fmla="*/ 0 w 244185"/>
                    <a:gd name="connsiteY21" fmla="*/ 64655 h 402624"/>
                    <a:gd name="connsiteX22" fmla="*/ 3079 w 244185"/>
                    <a:gd name="connsiteY22" fmla="*/ 83127 h 402624"/>
                    <a:gd name="connsiteX23" fmla="*/ 12315 w 244185"/>
                    <a:gd name="connsiteY23" fmla="*/ 89285 h 402624"/>
                    <a:gd name="connsiteX24" fmla="*/ 21552 w 244185"/>
                    <a:gd name="connsiteY24" fmla="*/ 98521 h 402624"/>
                    <a:gd name="connsiteX25" fmla="*/ 40024 w 244185"/>
                    <a:gd name="connsiteY25" fmla="*/ 126230 h 402624"/>
                    <a:gd name="connsiteX26" fmla="*/ 46182 w 244185"/>
                    <a:gd name="connsiteY26" fmla="*/ 135467 h 402624"/>
                    <a:gd name="connsiteX27" fmla="*/ 58497 w 244185"/>
                    <a:gd name="connsiteY27" fmla="*/ 141624 h 402624"/>
                    <a:gd name="connsiteX28" fmla="*/ 67734 w 244185"/>
                    <a:gd name="connsiteY28" fmla="*/ 150861 h 402624"/>
                    <a:gd name="connsiteX29" fmla="*/ 76970 w 244185"/>
                    <a:gd name="connsiteY29" fmla="*/ 157018 h 402624"/>
                    <a:gd name="connsiteX30" fmla="*/ 83128 w 244185"/>
                    <a:gd name="connsiteY30" fmla="*/ 166255 h 402624"/>
                    <a:gd name="connsiteX31" fmla="*/ 92364 w 244185"/>
                    <a:gd name="connsiteY31" fmla="*/ 175491 h 402624"/>
                    <a:gd name="connsiteX32" fmla="*/ 98521 w 244185"/>
                    <a:gd name="connsiteY32" fmla="*/ 184727 h 402624"/>
                    <a:gd name="connsiteX33" fmla="*/ 107758 w 244185"/>
                    <a:gd name="connsiteY33" fmla="*/ 193964 h 402624"/>
                    <a:gd name="connsiteX34" fmla="*/ 120073 w 244185"/>
                    <a:gd name="connsiteY34" fmla="*/ 212437 h 402624"/>
                    <a:gd name="connsiteX35" fmla="*/ 126231 w 244185"/>
                    <a:gd name="connsiteY35" fmla="*/ 221673 h 402624"/>
                    <a:gd name="connsiteX36" fmla="*/ 138546 w 244185"/>
                    <a:gd name="connsiteY36" fmla="*/ 233988 h 402624"/>
                    <a:gd name="connsiteX37" fmla="*/ 150861 w 244185"/>
                    <a:gd name="connsiteY37" fmla="*/ 252461 h 402624"/>
                    <a:gd name="connsiteX38" fmla="*/ 166255 w 244185"/>
                    <a:gd name="connsiteY38" fmla="*/ 280170 h 402624"/>
                    <a:gd name="connsiteX39" fmla="*/ 172412 w 244185"/>
                    <a:gd name="connsiteY39" fmla="*/ 298643 h 402624"/>
                    <a:gd name="connsiteX40" fmla="*/ 178570 w 244185"/>
                    <a:gd name="connsiteY40" fmla="*/ 317115 h 402624"/>
                    <a:gd name="connsiteX41" fmla="*/ 181649 w 244185"/>
                    <a:gd name="connsiteY41" fmla="*/ 326352 h 402624"/>
                    <a:gd name="connsiteX42" fmla="*/ 187806 w 244185"/>
                    <a:gd name="connsiteY42" fmla="*/ 335588 h 402624"/>
                    <a:gd name="connsiteX43" fmla="*/ 190885 w 244185"/>
                    <a:gd name="connsiteY43" fmla="*/ 344824 h 402624"/>
                    <a:gd name="connsiteX44" fmla="*/ 200121 w 244185"/>
                    <a:gd name="connsiteY44" fmla="*/ 357140 h 402624"/>
                    <a:gd name="connsiteX45" fmla="*/ 212437 w 244185"/>
                    <a:gd name="connsiteY45" fmla="*/ 372533 h 402624"/>
                    <a:gd name="connsiteX46" fmla="*/ 215515 w 244185"/>
                    <a:gd name="connsiteY46" fmla="*/ 384849 h 402624"/>
                    <a:gd name="connsiteX47" fmla="*/ 221673 w 244185"/>
                    <a:gd name="connsiteY47" fmla="*/ 394085 h 402624"/>
                    <a:gd name="connsiteX48" fmla="*/ 243224 w 244185"/>
                    <a:gd name="connsiteY48" fmla="*/ 397164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4185" h="402624">
                      <a:moveTo>
                        <a:pt x="243224" y="397164"/>
                      </a:moveTo>
                      <a:cubicBezTo>
                        <a:pt x="246303" y="395112"/>
                        <a:pt x="241082" y="386919"/>
                        <a:pt x="240146" y="381770"/>
                      </a:cubicBezTo>
                      <a:cubicBezTo>
                        <a:pt x="239029" y="375628"/>
                        <a:pt x="238581" y="369353"/>
                        <a:pt x="237067" y="363297"/>
                      </a:cubicBezTo>
                      <a:cubicBezTo>
                        <a:pt x="233835" y="350369"/>
                        <a:pt x="229340" y="341665"/>
                        <a:pt x="224752" y="329430"/>
                      </a:cubicBezTo>
                      <a:cubicBezTo>
                        <a:pt x="223613" y="326391"/>
                        <a:pt x="222699" y="323273"/>
                        <a:pt x="221673" y="320194"/>
                      </a:cubicBezTo>
                      <a:cubicBezTo>
                        <a:pt x="220647" y="314036"/>
                        <a:pt x="219818" y="307842"/>
                        <a:pt x="218594" y="301721"/>
                      </a:cubicBezTo>
                      <a:cubicBezTo>
                        <a:pt x="217764" y="297572"/>
                        <a:pt x="216433" y="293537"/>
                        <a:pt x="215515" y="289406"/>
                      </a:cubicBezTo>
                      <a:cubicBezTo>
                        <a:pt x="214380" y="284298"/>
                        <a:pt x="213463" y="279143"/>
                        <a:pt x="212437" y="274012"/>
                      </a:cubicBezTo>
                      <a:cubicBezTo>
                        <a:pt x="209609" y="242912"/>
                        <a:pt x="206360" y="226778"/>
                        <a:pt x="212437" y="193964"/>
                      </a:cubicBezTo>
                      <a:cubicBezTo>
                        <a:pt x="214801" y="181200"/>
                        <a:pt x="220647" y="169333"/>
                        <a:pt x="224752" y="157018"/>
                      </a:cubicBezTo>
                      <a:cubicBezTo>
                        <a:pt x="223726" y="132388"/>
                        <a:pt x="223369" y="107720"/>
                        <a:pt x="221673" y="83127"/>
                      </a:cubicBezTo>
                      <a:cubicBezTo>
                        <a:pt x="221313" y="77906"/>
                        <a:pt x="219863" y="72810"/>
                        <a:pt x="218594" y="67733"/>
                      </a:cubicBezTo>
                      <a:cubicBezTo>
                        <a:pt x="216013" y="57410"/>
                        <a:pt x="210842" y="47666"/>
                        <a:pt x="203200" y="40024"/>
                      </a:cubicBezTo>
                      <a:cubicBezTo>
                        <a:pt x="200121" y="36945"/>
                        <a:pt x="197334" y="33545"/>
                        <a:pt x="193964" y="30788"/>
                      </a:cubicBezTo>
                      <a:cubicBezTo>
                        <a:pt x="186021" y="24289"/>
                        <a:pt x="179290" y="14803"/>
                        <a:pt x="169334" y="12315"/>
                      </a:cubicBezTo>
                      <a:cubicBezTo>
                        <a:pt x="165229" y="11289"/>
                        <a:pt x="161071" y="10453"/>
                        <a:pt x="157018" y="9237"/>
                      </a:cubicBezTo>
                      <a:cubicBezTo>
                        <a:pt x="150801" y="7372"/>
                        <a:pt x="144948" y="4146"/>
                        <a:pt x="138546" y="3079"/>
                      </a:cubicBezTo>
                      <a:lnTo>
                        <a:pt x="120073" y="0"/>
                      </a:lnTo>
                      <a:lnTo>
                        <a:pt x="61576" y="3079"/>
                      </a:lnTo>
                      <a:cubicBezTo>
                        <a:pt x="53190" y="5427"/>
                        <a:pt x="50349" y="16722"/>
                        <a:pt x="43103" y="21552"/>
                      </a:cubicBezTo>
                      <a:cubicBezTo>
                        <a:pt x="26621" y="32539"/>
                        <a:pt x="36483" y="25093"/>
                        <a:pt x="15394" y="46182"/>
                      </a:cubicBezTo>
                      <a:cubicBezTo>
                        <a:pt x="3541" y="58035"/>
                        <a:pt x="8573" y="51795"/>
                        <a:pt x="0" y="64655"/>
                      </a:cubicBezTo>
                      <a:cubicBezTo>
                        <a:pt x="1026" y="70812"/>
                        <a:pt x="287" y="77544"/>
                        <a:pt x="3079" y="83127"/>
                      </a:cubicBezTo>
                      <a:cubicBezTo>
                        <a:pt x="4734" y="86437"/>
                        <a:pt x="9472" y="86916"/>
                        <a:pt x="12315" y="89285"/>
                      </a:cubicBezTo>
                      <a:cubicBezTo>
                        <a:pt x="15660" y="92072"/>
                        <a:pt x="18879" y="95084"/>
                        <a:pt x="21552" y="98521"/>
                      </a:cubicBezTo>
                      <a:cubicBezTo>
                        <a:pt x="21556" y="98526"/>
                        <a:pt x="36943" y="121609"/>
                        <a:pt x="40024" y="126230"/>
                      </a:cubicBezTo>
                      <a:cubicBezTo>
                        <a:pt x="42077" y="129309"/>
                        <a:pt x="42872" y="133812"/>
                        <a:pt x="46182" y="135467"/>
                      </a:cubicBezTo>
                      <a:lnTo>
                        <a:pt x="58497" y="141624"/>
                      </a:lnTo>
                      <a:cubicBezTo>
                        <a:pt x="61576" y="144703"/>
                        <a:pt x="64389" y="148073"/>
                        <a:pt x="67734" y="150861"/>
                      </a:cubicBezTo>
                      <a:cubicBezTo>
                        <a:pt x="70576" y="153230"/>
                        <a:pt x="74354" y="154402"/>
                        <a:pt x="76970" y="157018"/>
                      </a:cubicBezTo>
                      <a:cubicBezTo>
                        <a:pt x="79587" y="159635"/>
                        <a:pt x="80759" y="163412"/>
                        <a:pt x="83128" y="166255"/>
                      </a:cubicBezTo>
                      <a:cubicBezTo>
                        <a:pt x="85915" y="169600"/>
                        <a:pt x="89577" y="172146"/>
                        <a:pt x="92364" y="175491"/>
                      </a:cubicBezTo>
                      <a:cubicBezTo>
                        <a:pt x="94733" y="178333"/>
                        <a:pt x="96152" y="181885"/>
                        <a:pt x="98521" y="184727"/>
                      </a:cubicBezTo>
                      <a:cubicBezTo>
                        <a:pt x="101309" y="188072"/>
                        <a:pt x="105085" y="190527"/>
                        <a:pt x="107758" y="193964"/>
                      </a:cubicBezTo>
                      <a:cubicBezTo>
                        <a:pt x="112301" y="199806"/>
                        <a:pt x="115968" y="206279"/>
                        <a:pt x="120073" y="212437"/>
                      </a:cubicBezTo>
                      <a:cubicBezTo>
                        <a:pt x="122126" y="215516"/>
                        <a:pt x="123615" y="219057"/>
                        <a:pt x="126231" y="221673"/>
                      </a:cubicBezTo>
                      <a:lnTo>
                        <a:pt x="138546" y="233988"/>
                      </a:lnTo>
                      <a:cubicBezTo>
                        <a:pt x="144719" y="252511"/>
                        <a:pt x="137024" y="234011"/>
                        <a:pt x="150861" y="252461"/>
                      </a:cubicBezTo>
                      <a:cubicBezTo>
                        <a:pt x="154206" y="256921"/>
                        <a:pt x="163750" y="273907"/>
                        <a:pt x="166255" y="280170"/>
                      </a:cubicBezTo>
                      <a:cubicBezTo>
                        <a:pt x="168666" y="286196"/>
                        <a:pt x="170360" y="292485"/>
                        <a:pt x="172412" y="298643"/>
                      </a:cubicBezTo>
                      <a:lnTo>
                        <a:pt x="178570" y="317115"/>
                      </a:lnTo>
                      <a:cubicBezTo>
                        <a:pt x="179596" y="320194"/>
                        <a:pt x="179849" y="323651"/>
                        <a:pt x="181649" y="326352"/>
                      </a:cubicBezTo>
                      <a:cubicBezTo>
                        <a:pt x="183701" y="329431"/>
                        <a:pt x="186151" y="332279"/>
                        <a:pt x="187806" y="335588"/>
                      </a:cubicBezTo>
                      <a:cubicBezTo>
                        <a:pt x="189257" y="338491"/>
                        <a:pt x="189275" y="342006"/>
                        <a:pt x="190885" y="344824"/>
                      </a:cubicBezTo>
                      <a:cubicBezTo>
                        <a:pt x="193431" y="349279"/>
                        <a:pt x="197042" y="353035"/>
                        <a:pt x="200121" y="357140"/>
                      </a:cubicBezTo>
                      <a:cubicBezTo>
                        <a:pt x="210189" y="387341"/>
                        <a:pt x="193865" y="344674"/>
                        <a:pt x="212437" y="372533"/>
                      </a:cubicBezTo>
                      <a:cubicBezTo>
                        <a:pt x="214784" y="376054"/>
                        <a:pt x="213848" y="380960"/>
                        <a:pt x="215515" y="384849"/>
                      </a:cubicBezTo>
                      <a:cubicBezTo>
                        <a:pt x="216973" y="388250"/>
                        <a:pt x="219837" y="390872"/>
                        <a:pt x="221673" y="394085"/>
                      </a:cubicBezTo>
                      <a:cubicBezTo>
                        <a:pt x="230751" y="409969"/>
                        <a:pt x="240145" y="399216"/>
                        <a:pt x="243224" y="39716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reeform: Shape 555">
                  <a:extLst>
                    <a:ext uri="{FF2B5EF4-FFF2-40B4-BE49-F238E27FC236}">
                      <a16:creationId xmlns:a16="http://schemas.microsoft.com/office/drawing/2014/main" id="{44585AF9-3C18-4F41-B5A8-F9158E1AC0C1}"/>
                    </a:ext>
                  </a:extLst>
                </p:cNvPr>
                <p:cNvSpPr/>
                <p:nvPr/>
              </p:nvSpPr>
              <p:spPr>
                <a:xfrm>
                  <a:off x="5001536" y="3195853"/>
                  <a:ext cx="125936" cy="115905"/>
                </a:xfrm>
                <a:custGeom>
                  <a:avLst/>
                  <a:gdLst>
                    <a:gd name="connsiteX0" fmla="*/ 304811 w 305273"/>
                    <a:gd name="connsiteY0" fmla="*/ 304800 h 305270"/>
                    <a:gd name="connsiteX1" fmla="*/ 295575 w 305273"/>
                    <a:gd name="connsiteY1" fmla="*/ 280170 h 305270"/>
                    <a:gd name="connsiteX2" fmla="*/ 292496 w 305273"/>
                    <a:gd name="connsiteY2" fmla="*/ 270933 h 305270"/>
                    <a:gd name="connsiteX3" fmla="*/ 286338 w 305273"/>
                    <a:gd name="connsiteY3" fmla="*/ 261697 h 305270"/>
                    <a:gd name="connsiteX4" fmla="*/ 280181 w 305273"/>
                    <a:gd name="connsiteY4" fmla="*/ 237067 h 305270"/>
                    <a:gd name="connsiteX5" fmla="*/ 274023 w 305273"/>
                    <a:gd name="connsiteY5" fmla="*/ 224752 h 305270"/>
                    <a:gd name="connsiteX6" fmla="*/ 264787 w 305273"/>
                    <a:gd name="connsiteY6" fmla="*/ 203200 h 305270"/>
                    <a:gd name="connsiteX7" fmla="*/ 252472 w 305273"/>
                    <a:gd name="connsiteY7" fmla="*/ 197043 h 305270"/>
                    <a:gd name="connsiteX8" fmla="*/ 243235 w 305273"/>
                    <a:gd name="connsiteY8" fmla="*/ 190885 h 305270"/>
                    <a:gd name="connsiteX9" fmla="*/ 237078 w 305273"/>
                    <a:gd name="connsiteY9" fmla="*/ 181649 h 305270"/>
                    <a:gd name="connsiteX10" fmla="*/ 227841 w 305273"/>
                    <a:gd name="connsiteY10" fmla="*/ 172412 h 305270"/>
                    <a:gd name="connsiteX11" fmla="*/ 224763 w 305273"/>
                    <a:gd name="connsiteY11" fmla="*/ 163176 h 305270"/>
                    <a:gd name="connsiteX12" fmla="*/ 212447 w 305273"/>
                    <a:gd name="connsiteY12" fmla="*/ 144703 h 305270"/>
                    <a:gd name="connsiteX13" fmla="*/ 206290 w 305273"/>
                    <a:gd name="connsiteY13" fmla="*/ 135467 h 305270"/>
                    <a:gd name="connsiteX14" fmla="*/ 203211 w 305273"/>
                    <a:gd name="connsiteY14" fmla="*/ 126230 h 305270"/>
                    <a:gd name="connsiteX15" fmla="*/ 193975 w 305273"/>
                    <a:gd name="connsiteY15" fmla="*/ 120073 h 305270"/>
                    <a:gd name="connsiteX16" fmla="*/ 175502 w 305273"/>
                    <a:gd name="connsiteY16" fmla="*/ 104679 h 305270"/>
                    <a:gd name="connsiteX17" fmla="*/ 169344 w 305273"/>
                    <a:gd name="connsiteY17" fmla="*/ 95443 h 305270"/>
                    <a:gd name="connsiteX18" fmla="*/ 157029 w 305273"/>
                    <a:gd name="connsiteY18" fmla="*/ 86206 h 305270"/>
                    <a:gd name="connsiteX19" fmla="*/ 150872 w 305273"/>
                    <a:gd name="connsiteY19" fmla="*/ 67733 h 305270"/>
                    <a:gd name="connsiteX20" fmla="*/ 132399 w 305273"/>
                    <a:gd name="connsiteY20" fmla="*/ 36946 h 305270"/>
                    <a:gd name="connsiteX21" fmla="*/ 129320 w 305273"/>
                    <a:gd name="connsiteY21" fmla="*/ 27709 h 305270"/>
                    <a:gd name="connsiteX22" fmla="*/ 126241 w 305273"/>
                    <a:gd name="connsiteY22" fmla="*/ 9236 h 305270"/>
                    <a:gd name="connsiteX23" fmla="*/ 95453 w 305273"/>
                    <a:gd name="connsiteY23" fmla="*/ 3079 h 305270"/>
                    <a:gd name="connsiteX24" fmla="*/ 86217 w 305273"/>
                    <a:gd name="connsiteY24" fmla="*/ 0 h 305270"/>
                    <a:gd name="connsiteX25" fmla="*/ 76981 w 305273"/>
                    <a:gd name="connsiteY25" fmla="*/ 3079 h 305270"/>
                    <a:gd name="connsiteX26" fmla="*/ 58508 w 305273"/>
                    <a:gd name="connsiteY26" fmla="*/ 15394 h 305270"/>
                    <a:gd name="connsiteX27" fmla="*/ 46193 w 305273"/>
                    <a:gd name="connsiteY27" fmla="*/ 33867 h 305270"/>
                    <a:gd name="connsiteX28" fmla="*/ 27720 w 305273"/>
                    <a:gd name="connsiteY28" fmla="*/ 52339 h 305270"/>
                    <a:gd name="connsiteX29" fmla="*/ 18484 w 305273"/>
                    <a:gd name="connsiteY29" fmla="*/ 61576 h 305270"/>
                    <a:gd name="connsiteX30" fmla="*/ 6169 w 305273"/>
                    <a:gd name="connsiteY30" fmla="*/ 80049 h 305270"/>
                    <a:gd name="connsiteX31" fmla="*/ 3090 w 305273"/>
                    <a:gd name="connsiteY31" fmla="*/ 95443 h 305270"/>
                    <a:gd name="connsiteX32" fmla="*/ 11 w 305273"/>
                    <a:gd name="connsiteY32" fmla="*/ 107758 h 305270"/>
                    <a:gd name="connsiteX33" fmla="*/ 3090 w 305273"/>
                    <a:gd name="connsiteY33" fmla="*/ 147782 h 305270"/>
                    <a:gd name="connsiteX34" fmla="*/ 12326 w 305273"/>
                    <a:gd name="connsiteY34" fmla="*/ 153939 h 305270"/>
                    <a:gd name="connsiteX35" fmla="*/ 86217 w 305273"/>
                    <a:gd name="connsiteY35" fmla="*/ 169333 h 305270"/>
                    <a:gd name="connsiteX36" fmla="*/ 98532 w 305273"/>
                    <a:gd name="connsiteY36" fmla="*/ 172412 h 305270"/>
                    <a:gd name="connsiteX37" fmla="*/ 107769 w 305273"/>
                    <a:gd name="connsiteY37" fmla="*/ 175491 h 305270"/>
                    <a:gd name="connsiteX38" fmla="*/ 126241 w 305273"/>
                    <a:gd name="connsiteY38" fmla="*/ 178570 h 305270"/>
                    <a:gd name="connsiteX39" fmla="*/ 166266 w 305273"/>
                    <a:gd name="connsiteY39" fmla="*/ 184727 h 305270"/>
                    <a:gd name="connsiteX40" fmla="*/ 184738 w 305273"/>
                    <a:gd name="connsiteY40" fmla="*/ 193964 h 305270"/>
                    <a:gd name="connsiteX41" fmla="*/ 193975 w 305273"/>
                    <a:gd name="connsiteY41" fmla="*/ 197043 h 305270"/>
                    <a:gd name="connsiteX42" fmla="*/ 212447 w 305273"/>
                    <a:gd name="connsiteY42" fmla="*/ 212436 h 305270"/>
                    <a:gd name="connsiteX43" fmla="*/ 227841 w 305273"/>
                    <a:gd name="connsiteY43" fmla="*/ 240146 h 305270"/>
                    <a:gd name="connsiteX44" fmla="*/ 233999 w 305273"/>
                    <a:gd name="connsiteY44" fmla="*/ 249382 h 305270"/>
                    <a:gd name="connsiteX45" fmla="*/ 261708 w 305273"/>
                    <a:gd name="connsiteY45" fmla="*/ 280170 h 305270"/>
                    <a:gd name="connsiteX46" fmla="*/ 274023 w 305273"/>
                    <a:gd name="connsiteY46" fmla="*/ 286327 h 305270"/>
                    <a:gd name="connsiteX47" fmla="*/ 280181 w 305273"/>
                    <a:gd name="connsiteY47" fmla="*/ 295564 h 305270"/>
                    <a:gd name="connsiteX48" fmla="*/ 304811 w 305273"/>
                    <a:gd name="connsiteY48" fmla="*/ 304800 h 3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5273" h="305270">
                      <a:moveTo>
                        <a:pt x="304811" y="304800"/>
                      </a:moveTo>
                      <a:cubicBezTo>
                        <a:pt x="307377" y="302234"/>
                        <a:pt x="298571" y="288410"/>
                        <a:pt x="295575" y="280170"/>
                      </a:cubicBezTo>
                      <a:cubicBezTo>
                        <a:pt x="294466" y="277120"/>
                        <a:pt x="293948" y="273836"/>
                        <a:pt x="292496" y="270933"/>
                      </a:cubicBezTo>
                      <a:cubicBezTo>
                        <a:pt x="290841" y="267623"/>
                        <a:pt x="288391" y="264776"/>
                        <a:pt x="286338" y="261697"/>
                      </a:cubicBezTo>
                      <a:cubicBezTo>
                        <a:pt x="284531" y="252658"/>
                        <a:pt x="283732" y="245353"/>
                        <a:pt x="280181" y="237067"/>
                      </a:cubicBezTo>
                      <a:cubicBezTo>
                        <a:pt x="278373" y="232849"/>
                        <a:pt x="276076" y="228857"/>
                        <a:pt x="274023" y="224752"/>
                      </a:cubicBezTo>
                      <a:cubicBezTo>
                        <a:pt x="272095" y="217038"/>
                        <a:pt x="271501" y="208795"/>
                        <a:pt x="264787" y="203200"/>
                      </a:cubicBezTo>
                      <a:cubicBezTo>
                        <a:pt x="261261" y="200262"/>
                        <a:pt x="256457" y="199320"/>
                        <a:pt x="252472" y="197043"/>
                      </a:cubicBezTo>
                      <a:cubicBezTo>
                        <a:pt x="249259" y="195207"/>
                        <a:pt x="246314" y="192938"/>
                        <a:pt x="243235" y="190885"/>
                      </a:cubicBezTo>
                      <a:cubicBezTo>
                        <a:pt x="241183" y="187806"/>
                        <a:pt x="239447" y="184491"/>
                        <a:pt x="237078" y="181649"/>
                      </a:cubicBezTo>
                      <a:cubicBezTo>
                        <a:pt x="234290" y="178304"/>
                        <a:pt x="230256" y="176035"/>
                        <a:pt x="227841" y="172412"/>
                      </a:cubicBezTo>
                      <a:cubicBezTo>
                        <a:pt x="226041" y="169712"/>
                        <a:pt x="226339" y="166013"/>
                        <a:pt x="224763" y="163176"/>
                      </a:cubicBezTo>
                      <a:cubicBezTo>
                        <a:pt x="221169" y="156707"/>
                        <a:pt x="216552" y="150861"/>
                        <a:pt x="212447" y="144703"/>
                      </a:cubicBezTo>
                      <a:cubicBezTo>
                        <a:pt x="210395" y="141624"/>
                        <a:pt x="207460" y="138977"/>
                        <a:pt x="206290" y="135467"/>
                      </a:cubicBezTo>
                      <a:cubicBezTo>
                        <a:pt x="205264" y="132388"/>
                        <a:pt x="205238" y="128764"/>
                        <a:pt x="203211" y="126230"/>
                      </a:cubicBezTo>
                      <a:cubicBezTo>
                        <a:pt x="200900" y="123341"/>
                        <a:pt x="196817" y="122442"/>
                        <a:pt x="193975" y="120073"/>
                      </a:cubicBezTo>
                      <a:cubicBezTo>
                        <a:pt x="170270" y="100319"/>
                        <a:pt x="198432" y="119965"/>
                        <a:pt x="175502" y="104679"/>
                      </a:cubicBezTo>
                      <a:cubicBezTo>
                        <a:pt x="173449" y="101600"/>
                        <a:pt x="171960" y="98059"/>
                        <a:pt x="169344" y="95443"/>
                      </a:cubicBezTo>
                      <a:cubicBezTo>
                        <a:pt x="165716" y="91815"/>
                        <a:pt x="159875" y="90476"/>
                        <a:pt x="157029" y="86206"/>
                      </a:cubicBezTo>
                      <a:cubicBezTo>
                        <a:pt x="153429" y="80805"/>
                        <a:pt x="154472" y="73134"/>
                        <a:pt x="150872" y="67733"/>
                      </a:cubicBezTo>
                      <a:cubicBezTo>
                        <a:pt x="142119" y="54604"/>
                        <a:pt x="138079" y="50198"/>
                        <a:pt x="132399" y="36946"/>
                      </a:cubicBezTo>
                      <a:cubicBezTo>
                        <a:pt x="131120" y="33963"/>
                        <a:pt x="130024" y="30877"/>
                        <a:pt x="129320" y="27709"/>
                      </a:cubicBezTo>
                      <a:cubicBezTo>
                        <a:pt x="127966" y="21615"/>
                        <a:pt x="131290" y="12908"/>
                        <a:pt x="126241" y="9236"/>
                      </a:cubicBezTo>
                      <a:cubicBezTo>
                        <a:pt x="117777" y="3080"/>
                        <a:pt x="105651" y="5432"/>
                        <a:pt x="95453" y="3079"/>
                      </a:cubicBezTo>
                      <a:cubicBezTo>
                        <a:pt x="92291" y="2349"/>
                        <a:pt x="89296" y="1026"/>
                        <a:pt x="86217" y="0"/>
                      </a:cubicBezTo>
                      <a:cubicBezTo>
                        <a:pt x="83138" y="1026"/>
                        <a:pt x="79818" y="1503"/>
                        <a:pt x="76981" y="3079"/>
                      </a:cubicBezTo>
                      <a:cubicBezTo>
                        <a:pt x="70512" y="6673"/>
                        <a:pt x="58508" y="15394"/>
                        <a:pt x="58508" y="15394"/>
                      </a:cubicBezTo>
                      <a:cubicBezTo>
                        <a:pt x="54403" y="21552"/>
                        <a:pt x="51426" y="28634"/>
                        <a:pt x="46193" y="33867"/>
                      </a:cubicBezTo>
                      <a:lnTo>
                        <a:pt x="27720" y="52339"/>
                      </a:lnTo>
                      <a:cubicBezTo>
                        <a:pt x="24641" y="55418"/>
                        <a:pt x="20899" y="57953"/>
                        <a:pt x="18484" y="61576"/>
                      </a:cubicBezTo>
                      <a:lnTo>
                        <a:pt x="6169" y="80049"/>
                      </a:lnTo>
                      <a:cubicBezTo>
                        <a:pt x="5143" y="85180"/>
                        <a:pt x="4225" y="90335"/>
                        <a:pt x="3090" y="95443"/>
                      </a:cubicBezTo>
                      <a:cubicBezTo>
                        <a:pt x="2172" y="99574"/>
                        <a:pt x="11" y="103527"/>
                        <a:pt x="11" y="107758"/>
                      </a:cubicBezTo>
                      <a:cubicBezTo>
                        <a:pt x="11" y="121139"/>
                        <a:pt x="-358" y="134853"/>
                        <a:pt x="3090" y="147782"/>
                      </a:cubicBezTo>
                      <a:cubicBezTo>
                        <a:pt x="4043" y="151357"/>
                        <a:pt x="8798" y="152825"/>
                        <a:pt x="12326" y="153939"/>
                      </a:cubicBezTo>
                      <a:cubicBezTo>
                        <a:pt x="49866" y="165794"/>
                        <a:pt x="54445" y="165362"/>
                        <a:pt x="86217" y="169333"/>
                      </a:cubicBezTo>
                      <a:cubicBezTo>
                        <a:pt x="90322" y="170359"/>
                        <a:pt x="94463" y="171250"/>
                        <a:pt x="98532" y="172412"/>
                      </a:cubicBezTo>
                      <a:cubicBezTo>
                        <a:pt x="101653" y="173304"/>
                        <a:pt x="104601" y="174787"/>
                        <a:pt x="107769" y="175491"/>
                      </a:cubicBezTo>
                      <a:cubicBezTo>
                        <a:pt x="113863" y="176845"/>
                        <a:pt x="120120" y="177346"/>
                        <a:pt x="126241" y="178570"/>
                      </a:cubicBezTo>
                      <a:cubicBezTo>
                        <a:pt x="159563" y="185235"/>
                        <a:pt x="108019" y="178257"/>
                        <a:pt x="166266" y="184727"/>
                      </a:cubicBezTo>
                      <a:cubicBezTo>
                        <a:pt x="189484" y="192467"/>
                        <a:pt x="160862" y="182025"/>
                        <a:pt x="184738" y="193964"/>
                      </a:cubicBezTo>
                      <a:cubicBezTo>
                        <a:pt x="187641" y="195416"/>
                        <a:pt x="191072" y="195592"/>
                        <a:pt x="193975" y="197043"/>
                      </a:cubicBezTo>
                      <a:cubicBezTo>
                        <a:pt x="202548" y="201329"/>
                        <a:pt x="205638" y="205627"/>
                        <a:pt x="212447" y="212436"/>
                      </a:cubicBezTo>
                      <a:cubicBezTo>
                        <a:pt x="217866" y="228693"/>
                        <a:pt x="213726" y="218974"/>
                        <a:pt x="227841" y="240146"/>
                      </a:cubicBezTo>
                      <a:lnTo>
                        <a:pt x="233999" y="249382"/>
                      </a:lnTo>
                      <a:cubicBezTo>
                        <a:pt x="241391" y="260468"/>
                        <a:pt x="249628" y="274130"/>
                        <a:pt x="261708" y="280170"/>
                      </a:cubicBezTo>
                      <a:lnTo>
                        <a:pt x="274023" y="286327"/>
                      </a:lnTo>
                      <a:cubicBezTo>
                        <a:pt x="276076" y="289406"/>
                        <a:pt x="276703" y="294299"/>
                        <a:pt x="280181" y="295564"/>
                      </a:cubicBezTo>
                      <a:cubicBezTo>
                        <a:pt x="288915" y="298740"/>
                        <a:pt x="302245" y="307366"/>
                        <a:pt x="304811" y="30480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reeform: Shape 556">
                  <a:extLst>
                    <a:ext uri="{FF2B5EF4-FFF2-40B4-BE49-F238E27FC236}">
                      <a16:creationId xmlns:a16="http://schemas.microsoft.com/office/drawing/2014/main" id="{9DDAB5E5-B117-41FE-912C-E764AE476ADD}"/>
                    </a:ext>
                  </a:extLst>
                </p:cNvPr>
                <p:cNvSpPr/>
                <p:nvPr/>
              </p:nvSpPr>
              <p:spPr>
                <a:xfrm>
                  <a:off x="4949466" y="3280018"/>
                  <a:ext cx="164391" cy="75991"/>
                </a:xfrm>
                <a:custGeom>
                  <a:avLst/>
                  <a:gdLst>
                    <a:gd name="connsiteX0" fmla="*/ 354060 w 398490"/>
                    <a:gd name="connsiteY0" fmla="*/ 200121 h 200145"/>
                    <a:gd name="connsiteX1" fmla="*/ 372533 w 398490"/>
                    <a:gd name="connsiteY1" fmla="*/ 190885 h 200145"/>
                    <a:gd name="connsiteX2" fmla="*/ 394085 w 398490"/>
                    <a:gd name="connsiteY2" fmla="*/ 172412 h 200145"/>
                    <a:gd name="connsiteX3" fmla="*/ 394085 w 398490"/>
                    <a:gd name="connsiteY3" fmla="*/ 138545 h 200145"/>
                    <a:gd name="connsiteX4" fmla="*/ 381769 w 398490"/>
                    <a:gd name="connsiteY4" fmla="*/ 129309 h 200145"/>
                    <a:gd name="connsiteX5" fmla="*/ 366376 w 398490"/>
                    <a:gd name="connsiteY5" fmla="*/ 123151 h 200145"/>
                    <a:gd name="connsiteX6" fmla="*/ 354060 w 398490"/>
                    <a:gd name="connsiteY6" fmla="*/ 116994 h 200145"/>
                    <a:gd name="connsiteX7" fmla="*/ 338666 w 398490"/>
                    <a:gd name="connsiteY7" fmla="*/ 107757 h 200145"/>
                    <a:gd name="connsiteX8" fmla="*/ 326351 w 398490"/>
                    <a:gd name="connsiteY8" fmla="*/ 104679 h 200145"/>
                    <a:gd name="connsiteX9" fmla="*/ 267854 w 398490"/>
                    <a:gd name="connsiteY9" fmla="*/ 95442 h 200145"/>
                    <a:gd name="connsiteX10" fmla="*/ 264776 w 398490"/>
                    <a:gd name="connsiteY10" fmla="*/ 86206 h 200145"/>
                    <a:gd name="connsiteX11" fmla="*/ 261697 w 398490"/>
                    <a:gd name="connsiteY11" fmla="*/ 73891 h 200145"/>
                    <a:gd name="connsiteX12" fmla="*/ 246303 w 398490"/>
                    <a:gd name="connsiteY12" fmla="*/ 46182 h 200145"/>
                    <a:gd name="connsiteX13" fmla="*/ 240145 w 398490"/>
                    <a:gd name="connsiteY13" fmla="*/ 36945 h 200145"/>
                    <a:gd name="connsiteX14" fmla="*/ 212436 w 398490"/>
                    <a:gd name="connsiteY14" fmla="*/ 27709 h 200145"/>
                    <a:gd name="connsiteX15" fmla="*/ 160097 w 398490"/>
                    <a:gd name="connsiteY15" fmla="*/ 21551 h 200145"/>
                    <a:gd name="connsiteX16" fmla="*/ 150860 w 398490"/>
                    <a:gd name="connsiteY16" fmla="*/ 18473 h 200145"/>
                    <a:gd name="connsiteX17" fmla="*/ 135466 w 398490"/>
                    <a:gd name="connsiteY17" fmla="*/ 12315 h 200145"/>
                    <a:gd name="connsiteX18" fmla="*/ 120072 w 398490"/>
                    <a:gd name="connsiteY18" fmla="*/ 9236 h 200145"/>
                    <a:gd name="connsiteX19" fmla="*/ 110836 w 398490"/>
                    <a:gd name="connsiteY19" fmla="*/ 6157 h 200145"/>
                    <a:gd name="connsiteX20" fmla="*/ 73891 w 398490"/>
                    <a:gd name="connsiteY20" fmla="*/ 3079 h 200145"/>
                    <a:gd name="connsiteX21" fmla="*/ 64654 w 398490"/>
                    <a:gd name="connsiteY21" fmla="*/ 0 h 200145"/>
                    <a:gd name="connsiteX22" fmla="*/ 36945 w 398490"/>
                    <a:gd name="connsiteY22" fmla="*/ 6157 h 200145"/>
                    <a:gd name="connsiteX23" fmla="*/ 21551 w 398490"/>
                    <a:gd name="connsiteY23" fmla="*/ 24630 h 200145"/>
                    <a:gd name="connsiteX24" fmla="*/ 9236 w 398490"/>
                    <a:gd name="connsiteY24" fmla="*/ 43103 h 200145"/>
                    <a:gd name="connsiteX25" fmla="*/ 0 w 398490"/>
                    <a:gd name="connsiteY25" fmla="*/ 55418 h 200145"/>
                    <a:gd name="connsiteX26" fmla="*/ 3079 w 398490"/>
                    <a:gd name="connsiteY26" fmla="*/ 98521 h 200145"/>
                    <a:gd name="connsiteX27" fmla="*/ 6157 w 398490"/>
                    <a:gd name="connsiteY27" fmla="*/ 107757 h 200145"/>
                    <a:gd name="connsiteX28" fmla="*/ 33866 w 398490"/>
                    <a:gd name="connsiteY28" fmla="*/ 120073 h 200145"/>
                    <a:gd name="connsiteX29" fmla="*/ 135466 w 398490"/>
                    <a:gd name="connsiteY29" fmla="*/ 126230 h 200145"/>
                    <a:gd name="connsiteX30" fmla="*/ 178569 w 398490"/>
                    <a:gd name="connsiteY30" fmla="*/ 123151 h 200145"/>
                    <a:gd name="connsiteX31" fmla="*/ 270933 w 398490"/>
                    <a:gd name="connsiteY31" fmla="*/ 129309 h 200145"/>
                    <a:gd name="connsiteX32" fmla="*/ 280169 w 398490"/>
                    <a:gd name="connsiteY32" fmla="*/ 135466 h 200145"/>
                    <a:gd name="connsiteX33" fmla="*/ 289406 w 398490"/>
                    <a:gd name="connsiteY33" fmla="*/ 138545 h 200145"/>
                    <a:gd name="connsiteX34" fmla="*/ 292485 w 398490"/>
                    <a:gd name="connsiteY34" fmla="*/ 147782 h 200145"/>
                    <a:gd name="connsiteX35" fmla="*/ 307879 w 398490"/>
                    <a:gd name="connsiteY35" fmla="*/ 166254 h 200145"/>
                    <a:gd name="connsiteX36" fmla="*/ 310957 w 398490"/>
                    <a:gd name="connsiteY36" fmla="*/ 175491 h 200145"/>
                    <a:gd name="connsiteX37" fmla="*/ 338666 w 398490"/>
                    <a:gd name="connsiteY37" fmla="*/ 200121 h 200145"/>
                    <a:gd name="connsiteX38" fmla="*/ 363297 w 398490"/>
                    <a:gd name="connsiteY38" fmla="*/ 193963 h 200145"/>
                    <a:gd name="connsiteX39" fmla="*/ 354060 w 398490"/>
                    <a:gd name="connsiteY39" fmla="*/ 200121 h 20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8490" h="200145">
                      <a:moveTo>
                        <a:pt x="354060" y="200121"/>
                      </a:moveTo>
                      <a:cubicBezTo>
                        <a:pt x="355599" y="199608"/>
                        <a:pt x="366630" y="194427"/>
                        <a:pt x="372533" y="190885"/>
                      </a:cubicBezTo>
                      <a:cubicBezTo>
                        <a:pt x="382403" y="184963"/>
                        <a:pt x="386250" y="180247"/>
                        <a:pt x="394085" y="172412"/>
                      </a:cubicBezTo>
                      <a:cubicBezTo>
                        <a:pt x="398256" y="159896"/>
                        <a:pt x="401448" y="154745"/>
                        <a:pt x="394085" y="138545"/>
                      </a:cubicBezTo>
                      <a:cubicBezTo>
                        <a:pt x="391962" y="133873"/>
                        <a:pt x="386255" y="131801"/>
                        <a:pt x="381769" y="129309"/>
                      </a:cubicBezTo>
                      <a:cubicBezTo>
                        <a:pt x="376938" y="126625"/>
                        <a:pt x="371426" y="125395"/>
                        <a:pt x="366376" y="123151"/>
                      </a:cubicBezTo>
                      <a:cubicBezTo>
                        <a:pt x="362182" y="121287"/>
                        <a:pt x="358072" y="119223"/>
                        <a:pt x="354060" y="116994"/>
                      </a:cubicBezTo>
                      <a:cubicBezTo>
                        <a:pt x="348829" y="114088"/>
                        <a:pt x="344134" y="110187"/>
                        <a:pt x="338666" y="107757"/>
                      </a:cubicBezTo>
                      <a:cubicBezTo>
                        <a:pt x="334799" y="106039"/>
                        <a:pt x="330456" y="105705"/>
                        <a:pt x="326351" y="104679"/>
                      </a:cubicBezTo>
                      <a:cubicBezTo>
                        <a:pt x="298657" y="86214"/>
                        <a:pt x="342015" y="112892"/>
                        <a:pt x="267854" y="95442"/>
                      </a:cubicBezTo>
                      <a:cubicBezTo>
                        <a:pt x="264695" y="94699"/>
                        <a:pt x="265667" y="89326"/>
                        <a:pt x="264776" y="86206"/>
                      </a:cubicBezTo>
                      <a:cubicBezTo>
                        <a:pt x="263614" y="82137"/>
                        <a:pt x="262913" y="77944"/>
                        <a:pt x="261697" y="73891"/>
                      </a:cubicBezTo>
                      <a:cubicBezTo>
                        <a:pt x="253407" y="46259"/>
                        <a:pt x="260635" y="63381"/>
                        <a:pt x="246303" y="46182"/>
                      </a:cubicBezTo>
                      <a:cubicBezTo>
                        <a:pt x="243934" y="43339"/>
                        <a:pt x="242762" y="39562"/>
                        <a:pt x="240145" y="36945"/>
                      </a:cubicBezTo>
                      <a:cubicBezTo>
                        <a:pt x="231599" y="28399"/>
                        <a:pt x="224631" y="29585"/>
                        <a:pt x="212436" y="27709"/>
                      </a:cubicBezTo>
                      <a:cubicBezTo>
                        <a:pt x="187155" y="23819"/>
                        <a:pt x="188895" y="24431"/>
                        <a:pt x="160097" y="21551"/>
                      </a:cubicBezTo>
                      <a:cubicBezTo>
                        <a:pt x="157018" y="20525"/>
                        <a:pt x="153899" y="19612"/>
                        <a:pt x="150860" y="18473"/>
                      </a:cubicBezTo>
                      <a:cubicBezTo>
                        <a:pt x="145685" y="16533"/>
                        <a:pt x="140760" y="13903"/>
                        <a:pt x="135466" y="12315"/>
                      </a:cubicBezTo>
                      <a:cubicBezTo>
                        <a:pt x="130454" y="10811"/>
                        <a:pt x="125149" y="10505"/>
                        <a:pt x="120072" y="9236"/>
                      </a:cubicBezTo>
                      <a:cubicBezTo>
                        <a:pt x="116924" y="8449"/>
                        <a:pt x="114053" y="6586"/>
                        <a:pt x="110836" y="6157"/>
                      </a:cubicBezTo>
                      <a:cubicBezTo>
                        <a:pt x="98587" y="4524"/>
                        <a:pt x="86206" y="4105"/>
                        <a:pt x="73891" y="3079"/>
                      </a:cubicBezTo>
                      <a:cubicBezTo>
                        <a:pt x="70812" y="2053"/>
                        <a:pt x="67900" y="0"/>
                        <a:pt x="64654" y="0"/>
                      </a:cubicBezTo>
                      <a:cubicBezTo>
                        <a:pt x="53822" y="0"/>
                        <a:pt x="46468" y="2984"/>
                        <a:pt x="36945" y="6157"/>
                      </a:cubicBezTo>
                      <a:cubicBezTo>
                        <a:pt x="14955" y="39147"/>
                        <a:pt x="49193" y="-10909"/>
                        <a:pt x="21551" y="24630"/>
                      </a:cubicBezTo>
                      <a:cubicBezTo>
                        <a:pt x="17007" y="30472"/>
                        <a:pt x="13676" y="37183"/>
                        <a:pt x="9236" y="43103"/>
                      </a:cubicBezTo>
                      <a:lnTo>
                        <a:pt x="0" y="55418"/>
                      </a:lnTo>
                      <a:cubicBezTo>
                        <a:pt x="1026" y="69786"/>
                        <a:pt x="1396" y="84215"/>
                        <a:pt x="3079" y="98521"/>
                      </a:cubicBezTo>
                      <a:cubicBezTo>
                        <a:pt x="3458" y="101744"/>
                        <a:pt x="4130" y="105223"/>
                        <a:pt x="6157" y="107757"/>
                      </a:cubicBezTo>
                      <a:cubicBezTo>
                        <a:pt x="10741" y="113487"/>
                        <a:pt x="29516" y="119809"/>
                        <a:pt x="33866" y="120073"/>
                      </a:cubicBezTo>
                      <a:lnTo>
                        <a:pt x="135466" y="126230"/>
                      </a:lnTo>
                      <a:cubicBezTo>
                        <a:pt x="149834" y="125204"/>
                        <a:pt x="164165" y="123151"/>
                        <a:pt x="178569" y="123151"/>
                      </a:cubicBezTo>
                      <a:cubicBezTo>
                        <a:pt x="244328" y="123151"/>
                        <a:pt x="233711" y="121864"/>
                        <a:pt x="270933" y="129309"/>
                      </a:cubicBezTo>
                      <a:cubicBezTo>
                        <a:pt x="274012" y="131361"/>
                        <a:pt x="276860" y="133811"/>
                        <a:pt x="280169" y="135466"/>
                      </a:cubicBezTo>
                      <a:cubicBezTo>
                        <a:pt x="283072" y="136917"/>
                        <a:pt x="287111" y="136250"/>
                        <a:pt x="289406" y="138545"/>
                      </a:cubicBezTo>
                      <a:cubicBezTo>
                        <a:pt x="291701" y="140840"/>
                        <a:pt x="291034" y="144879"/>
                        <a:pt x="292485" y="147782"/>
                      </a:cubicBezTo>
                      <a:cubicBezTo>
                        <a:pt x="296772" y="156356"/>
                        <a:pt x="301068" y="159444"/>
                        <a:pt x="307879" y="166254"/>
                      </a:cubicBezTo>
                      <a:cubicBezTo>
                        <a:pt x="308905" y="169333"/>
                        <a:pt x="308965" y="172929"/>
                        <a:pt x="310957" y="175491"/>
                      </a:cubicBezTo>
                      <a:cubicBezTo>
                        <a:pt x="322309" y="190087"/>
                        <a:pt x="326322" y="191891"/>
                        <a:pt x="338666" y="200121"/>
                      </a:cubicBezTo>
                      <a:cubicBezTo>
                        <a:pt x="369979" y="193858"/>
                        <a:pt x="341196" y="200277"/>
                        <a:pt x="363297" y="193963"/>
                      </a:cubicBezTo>
                      <a:cubicBezTo>
                        <a:pt x="367366" y="192801"/>
                        <a:pt x="352521" y="200634"/>
                        <a:pt x="354060" y="20012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reeform: Shape 557">
                  <a:extLst>
                    <a:ext uri="{FF2B5EF4-FFF2-40B4-BE49-F238E27FC236}">
                      <a16:creationId xmlns:a16="http://schemas.microsoft.com/office/drawing/2014/main" id="{2F898E3C-F4A1-4516-8AF7-537B0FAC141C}"/>
                    </a:ext>
                  </a:extLst>
                </p:cNvPr>
                <p:cNvSpPr/>
                <p:nvPr/>
              </p:nvSpPr>
              <p:spPr>
                <a:xfrm>
                  <a:off x="4946916" y="3357554"/>
                  <a:ext cx="159075" cy="63908"/>
                </a:xfrm>
                <a:custGeom>
                  <a:avLst/>
                  <a:gdLst>
                    <a:gd name="connsiteX0" fmla="*/ 384872 w 385603"/>
                    <a:gd name="connsiteY0" fmla="*/ 125216 h 168319"/>
                    <a:gd name="connsiteX1" fmla="*/ 354084 w 385603"/>
                    <a:gd name="connsiteY1" fmla="*/ 106743 h 168319"/>
                    <a:gd name="connsiteX2" fmla="*/ 341769 w 385603"/>
                    <a:gd name="connsiteY2" fmla="*/ 97507 h 168319"/>
                    <a:gd name="connsiteX3" fmla="*/ 314060 w 385603"/>
                    <a:gd name="connsiteY3" fmla="*/ 88271 h 168319"/>
                    <a:gd name="connsiteX4" fmla="*/ 304823 w 385603"/>
                    <a:gd name="connsiteY4" fmla="*/ 82113 h 168319"/>
                    <a:gd name="connsiteX5" fmla="*/ 258641 w 385603"/>
                    <a:gd name="connsiteY5" fmla="*/ 69798 h 168319"/>
                    <a:gd name="connsiteX6" fmla="*/ 215538 w 385603"/>
                    <a:gd name="connsiteY6" fmla="*/ 63640 h 168319"/>
                    <a:gd name="connsiteX7" fmla="*/ 197066 w 385603"/>
                    <a:gd name="connsiteY7" fmla="*/ 60562 h 168319"/>
                    <a:gd name="connsiteX8" fmla="*/ 178593 w 385603"/>
                    <a:gd name="connsiteY8" fmla="*/ 54404 h 168319"/>
                    <a:gd name="connsiteX9" fmla="*/ 150884 w 385603"/>
                    <a:gd name="connsiteY9" fmla="*/ 32852 h 168319"/>
                    <a:gd name="connsiteX10" fmla="*/ 141647 w 385603"/>
                    <a:gd name="connsiteY10" fmla="*/ 26695 h 168319"/>
                    <a:gd name="connsiteX11" fmla="*/ 110860 w 385603"/>
                    <a:gd name="connsiteY11" fmla="*/ 17459 h 168319"/>
                    <a:gd name="connsiteX12" fmla="*/ 89308 w 385603"/>
                    <a:gd name="connsiteY12" fmla="*/ 11301 h 168319"/>
                    <a:gd name="connsiteX13" fmla="*/ 18496 w 385603"/>
                    <a:gd name="connsiteY13" fmla="*/ 8222 h 168319"/>
                    <a:gd name="connsiteX14" fmla="*/ 23 w 385603"/>
                    <a:gd name="connsiteY14" fmla="*/ 2065 h 168319"/>
                    <a:gd name="connsiteX15" fmla="*/ 3102 w 385603"/>
                    <a:gd name="connsiteY15" fmla="*/ 32852 h 168319"/>
                    <a:gd name="connsiteX16" fmla="*/ 6181 w 385603"/>
                    <a:gd name="connsiteY16" fmla="*/ 42089 h 168319"/>
                    <a:gd name="connsiteX17" fmla="*/ 18496 w 385603"/>
                    <a:gd name="connsiteY17" fmla="*/ 69798 h 168319"/>
                    <a:gd name="connsiteX18" fmla="*/ 21575 w 385603"/>
                    <a:gd name="connsiteY18" fmla="*/ 79034 h 168319"/>
                    <a:gd name="connsiteX19" fmla="*/ 27732 w 385603"/>
                    <a:gd name="connsiteY19" fmla="*/ 128295 h 168319"/>
                    <a:gd name="connsiteX20" fmla="*/ 40047 w 385603"/>
                    <a:gd name="connsiteY20" fmla="*/ 125216 h 168319"/>
                    <a:gd name="connsiteX21" fmla="*/ 113938 w 385603"/>
                    <a:gd name="connsiteY21" fmla="*/ 122137 h 168319"/>
                    <a:gd name="connsiteX22" fmla="*/ 160120 w 385603"/>
                    <a:gd name="connsiteY22" fmla="*/ 125216 h 168319"/>
                    <a:gd name="connsiteX23" fmla="*/ 169357 w 385603"/>
                    <a:gd name="connsiteY23" fmla="*/ 131374 h 168319"/>
                    <a:gd name="connsiteX24" fmla="*/ 190908 w 385603"/>
                    <a:gd name="connsiteY24" fmla="*/ 137531 h 168319"/>
                    <a:gd name="connsiteX25" fmla="*/ 200144 w 385603"/>
                    <a:gd name="connsiteY25" fmla="*/ 143689 h 168319"/>
                    <a:gd name="connsiteX26" fmla="*/ 240169 w 385603"/>
                    <a:gd name="connsiteY26" fmla="*/ 152925 h 168319"/>
                    <a:gd name="connsiteX27" fmla="*/ 249405 w 385603"/>
                    <a:gd name="connsiteY27" fmla="*/ 156004 h 168319"/>
                    <a:gd name="connsiteX28" fmla="*/ 267878 w 385603"/>
                    <a:gd name="connsiteY28" fmla="*/ 168319 h 168319"/>
                    <a:gd name="connsiteX29" fmla="*/ 310981 w 385603"/>
                    <a:gd name="connsiteY29" fmla="*/ 165240 h 168319"/>
                    <a:gd name="connsiteX30" fmla="*/ 329453 w 385603"/>
                    <a:gd name="connsiteY30" fmla="*/ 152925 h 168319"/>
                    <a:gd name="connsiteX31" fmla="*/ 347926 w 385603"/>
                    <a:gd name="connsiteY31" fmla="*/ 146768 h 168319"/>
                    <a:gd name="connsiteX32" fmla="*/ 369478 w 385603"/>
                    <a:gd name="connsiteY32" fmla="*/ 134452 h 168319"/>
                    <a:gd name="connsiteX33" fmla="*/ 384872 w 385603"/>
                    <a:gd name="connsiteY33" fmla="*/ 125216 h 16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5603" h="168319">
                      <a:moveTo>
                        <a:pt x="384872" y="125216"/>
                      </a:moveTo>
                      <a:cubicBezTo>
                        <a:pt x="382306" y="120598"/>
                        <a:pt x="389243" y="124322"/>
                        <a:pt x="354084" y="106743"/>
                      </a:cubicBezTo>
                      <a:cubicBezTo>
                        <a:pt x="349495" y="104448"/>
                        <a:pt x="346254" y="99999"/>
                        <a:pt x="341769" y="97507"/>
                      </a:cubicBezTo>
                      <a:cubicBezTo>
                        <a:pt x="332280" y="92235"/>
                        <a:pt x="324208" y="90807"/>
                        <a:pt x="314060" y="88271"/>
                      </a:cubicBezTo>
                      <a:cubicBezTo>
                        <a:pt x="310981" y="86218"/>
                        <a:pt x="308205" y="83616"/>
                        <a:pt x="304823" y="82113"/>
                      </a:cubicBezTo>
                      <a:cubicBezTo>
                        <a:pt x="292822" y="76779"/>
                        <a:pt x="270167" y="71803"/>
                        <a:pt x="258641" y="69798"/>
                      </a:cubicBezTo>
                      <a:cubicBezTo>
                        <a:pt x="244342" y="67311"/>
                        <a:pt x="229854" y="66026"/>
                        <a:pt x="215538" y="63640"/>
                      </a:cubicBezTo>
                      <a:lnTo>
                        <a:pt x="197066" y="60562"/>
                      </a:lnTo>
                      <a:cubicBezTo>
                        <a:pt x="190908" y="58509"/>
                        <a:pt x="183183" y="58994"/>
                        <a:pt x="178593" y="54404"/>
                      </a:cubicBezTo>
                      <a:cubicBezTo>
                        <a:pt x="164126" y="39937"/>
                        <a:pt x="172976" y="47580"/>
                        <a:pt x="150884" y="32852"/>
                      </a:cubicBezTo>
                      <a:cubicBezTo>
                        <a:pt x="147805" y="30799"/>
                        <a:pt x="145157" y="27865"/>
                        <a:pt x="141647" y="26695"/>
                      </a:cubicBezTo>
                      <a:cubicBezTo>
                        <a:pt x="108441" y="15625"/>
                        <a:pt x="136460" y="24440"/>
                        <a:pt x="110860" y="17459"/>
                      </a:cubicBezTo>
                      <a:cubicBezTo>
                        <a:pt x="103652" y="15493"/>
                        <a:pt x="96742" y="12044"/>
                        <a:pt x="89308" y="11301"/>
                      </a:cubicBezTo>
                      <a:cubicBezTo>
                        <a:pt x="65799" y="8950"/>
                        <a:pt x="42100" y="9248"/>
                        <a:pt x="18496" y="8222"/>
                      </a:cubicBezTo>
                      <a:cubicBezTo>
                        <a:pt x="12338" y="6170"/>
                        <a:pt x="-623" y="-4393"/>
                        <a:pt x="23" y="2065"/>
                      </a:cubicBezTo>
                      <a:cubicBezTo>
                        <a:pt x="1049" y="12327"/>
                        <a:pt x="1534" y="22658"/>
                        <a:pt x="3102" y="32852"/>
                      </a:cubicBezTo>
                      <a:cubicBezTo>
                        <a:pt x="3596" y="36060"/>
                        <a:pt x="5041" y="39050"/>
                        <a:pt x="6181" y="42089"/>
                      </a:cubicBezTo>
                      <a:cubicBezTo>
                        <a:pt x="20495" y="80263"/>
                        <a:pt x="4507" y="37161"/>
                        <a:pt x="18496" y="69798"/>
                      </a:cubicBezTo>
                      <a:cubicBezTo>
                        <a:pt x="19774" y="72781"/>
                        <a:pt x="20549" y="75955"/>
                        <a:pt x="21575" y="79034"/>
                      </a:cubicBezTo>
                      <a:cubicBezTo>
                        <a:pt x="23627" y="95454"/>
                        <a:pt x="21586" y="112930"/>
                        <a:pt x="27732" y="128295"/>
                      </a:cubicBezTo>
                      <a:cubicBezTo>
                        <a:pt x="29303" y="132224"/>
                        <a:pt x="35826" y="125517"/>
                        <a:pt x="40047" y="125216"/>
                      </a:cubicBezTo>
                      <a:cubicBezTo>
                        <a:pt x="64636" y="123460"/>
                        <a:pt x="89308" y="123163"/>
                        <a:pt x="113938" y="122137"/>
                      </a:cubicBezTo>
                      <a:cubicBezTo>
                        <a:pt x="129332" y="123163"/>
                        <a:pt x="144902" y="122679"/>
                        <a:pt x="160120" y="125216"/>
                      </a:cubicBezTo>
                      <a:cubicBezTo>
                        <a:pt x="163770" y="125824"/>
                        <a:pt x="166047" y="129719"/>
                        <a:pt x="169357" y="131374"/>
                      </a:cubicBezTo>
                      <a:cubicBezTo>
                        <a:pt x="173770" y="133580"/>
                        <a:pt x="186968" y="136546"/>
                        <a:pt x="190908" y="137531"/>
                      </a:cubicBezTo>
                      <a:cubicBezTo>
                        <a:pt x="193987" y="139584"/>
                        <a:pt x="196763" y="142186"/>
                        <a:pt x="200144" y="143689"/>
                      </a:cubicBezTo>
                      <a:cubicBezTo>
                        <a:pt x="216156" y="150806"/>
                        <a:pt x="222640" y="150421"/>
                        <a:pt x="240169" y="152925"/>
                      </a:cubicBezTo>
                      <a:cubicBezTo>
                        <a:pt x="243248" y="153951"/>
                        <a:pt x="246568" y="154428"/>
                        <a:pt x="249405" y="156004"/>
                      </a:cubicBezTo>
                      <a:cubicBezTo>
                        <a:pt x="255874" y="159598"/>
                        <a:pt x="267878" y="168319"/>
                        <a:pt x="267878" y="168319"/>
                      </a:cubicBezTo>
                      <a:cubicBezTo>
                        <a:pt x="282246" y="167293"/>
                        <a:pt x="297007" y="168734"/>
                        <a:pt x="310981" y="165240"/>
                      </a:cubicBezTo>
                      <a:cubicBezTo>
                        <a:pt x="318160" y="163445"/>
                        <a:pt x="322432" y="155265"/>
                        <a:pt x="329453" y="152925"/>
                      </a:cubicBezTo>
                      <a:lnTo>
                        <a:pt x="347926" y="146768"/>
                      </a:lnTo>
                      <a:cubicBezTo>
                        <a:pt x="357200" y="140585"/>
                        <a:pt x="358544" y="139138"/>
                        <a:pt x="369478" y="134452"/>
                      </a:cubicBezTo>
                      <a:cubicBezTo>
                        <a:pt x="383468" y="128457"/>
                        <a:pt x="387438" y="129834"/>
                        <a:pt x="384872" y="125216"/>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reeform: Shape 558">
                  <a:extLst>
                    <a:ext uri="{FF2B5EF4-FFF2-40B4-BE49-F238E27FC236}">
                      <a16:creationId xmlns:a16="http://schemas.microsoft.com/office/drawing/2014/main" id="{07D23A92-7BA8-47EE-B978-07486A2AD7D1}"/>
                    </a:ext>
                  </a:extLst>
                </p:cNvPr>
                <p:cNvSpPr/>
                <p:nvPr/>
              </p:nvSpPr>
              <p:spPr>
                <a:xfrm>
                  <a:off x="4924425" y="3416786"/>
                  <a:ext cx="189320" cy="49096"/>
                </a:xfrm>
                <a:custGeom>
                  <a:avLst/>
                  <a:gdLst>
                    <a:gd name="connsiteX0" fmla="*/ 411682 w 458920"/>
                    <a:gd name="connsiteY0" fmla="*/ 95442 h 129309"/>
                    <a:gd name="connsiteX1" fmla="*/ 390130 w 458920"/>
                    <a:gd name="connsiteY1" fmla="*/ 73891 h 129309"/>
                    <a:gd name="connsiteX2" fmla="*/ 380894 w 458920"/>
                    <a:gd name="connsiteY2" fmla="*/ 70812 h 129309"/>
                    <a:gd name="connsiteX3" fmla="*/ 371657 w 458920"/>
                    <a:gd name="connsiteY3" fmla="*/ 64655 h 129309"/>
                    <a:gd name="connsiteX4" fmla="*/ 347027 w 458920"/>
                    <a:gd name="connsiteY4" fmla="*/ 58497 h 129309"/>
                    <a:gd name="connsiteX5" fmla="*/ 285451 w 458920"/>
                    <a:gd name="connsiteY5" fmla="*/ 52339 h 129309"/>
                    <a:gd name="connsiteX6" fmla="*/ 276215 w 458920"/>
                    <a:gd name="connsiteY6" fmla="*/ 49261 h 129309"/>
                    <a:gd name="connsiteX7" fmla="*/ 260821 w 458920"/>
                    <a:gd name="connsiteY7" fmla="*/ 33867 h 129309"/>
                    <a:gd name="connsiteX8" fmla="*/ 251585 w 458920"/>
                    <a:gd name="connsiteY8" fmla="*/ 30788 h 129309"/>
                    <a:gd name="connsiteX9" fmla="*/ 239269 w 458920"/>
                    <a:gd name="connsiteY9" fmla="*/ 24630 h 129309"/>
                    <a:gd name="connsiteX10" fmla="*/ 220797 w 458920"/>
                    <a:gd name="connsiteY10" fmla="*/ 21552 h 129309"/>
                    <a:gd name="connsiteX11" fmla="*/ 208482 w 458920"/>
                    <a:gd name="connsiteY11" fmla="*/ 18473 h 129309"/>
                    <a:gd name="connsiteX12" fmla="*/ 180772 w 458920"/>
                    <a:gd name="connsiteY12" fmla="*/ 12315 h 129309"/>
                    <a:gd name="connsiteX13" fmla="*/ 171536 w 458920"/>
                    <a:gd name="connsiteY13" fmla="*/ 9236 h 129309"/>
                    <a:gd name="connsiteX14" fmla="*/ 162300 w 458920"/>
                    <a:gd name="connsiteY14" fmla="*/ 3079 h 129309"/>
                    <a:gd name="connsiteX15" fmla="*/ 143827 w 458920"/>
                    <a:gd name="connsiteY15" fmla="*/ 0 h 129309"/>
                    <a:gd name="connsiteX16" fmla="*/ 103803 w 458920"/>
                    <a:gd name="connsiteY16" fmla="*/ 3079 h 129309"/>
                    <a:gd name="connsiteX17" fmla="*/ 94566 w 458920"/>
                    <a:gd name="connsiteY17" fmla="*/ 9236 h 129309"/>
                    <a:gd name="connsiteX18" fmla="*/ 63779 w 458920"/>
                    <a:gd name="connsiteY18" fmla="*/ 18473 h 129309"/>
                    <a:gd name="connsiteX19" fmla="*/ 45306 w 458920"/>
                    <a:gd name="connsiteY19" fmla="*/ 24630 h 129309"/>
                    <a:gd name="connsiteX20" fmla="*/ 32991 w 458920"/>
                    <a:gd name="connsiteY20" fmla="*/ 27709 h 129309"/>
                    <a:gd name="connsiteX21" fmla="*/ 14518 w 458920"/>
                    <a:gd name="connsiteY21" fmla="*/ 33867 h 129309"/>
                    <a:gd name="connsiteX22" fmla="*/ 5282 w 458920"/>
                    <a:gd name="connsiteY22" fmla="*/ 43103 h 129309"/>
                    <a:gd name="connsiteX23" fmla="*/ 2203 w 458920"/>
                    <a:gd name="connsiteY23" fmla="*/ 55418 h 129309"/>
                    <a:gd name="connsiteX24" fmla="*/ 5282 w 458920"/>
                    <a:gd name="connsiteY24" fmla="*/ 107758 h 129309"/>
                    <a:gd name="connsiteX25" fmla="*/ 39148 w 458920"/>
                    <a:gd name="connsiteY25" fmla="*/ 110836 h 129309"/>
                    <a:gd name="connsiteX26" fmla="*/ 63779 w 458920"/>
                    <a:gd name="connsiteY26" fmla="*/ 123152 h 129309"/>
                    <a:gd name="connsiteX27" fmla="*/ 82251 w 458920"/>
                    <a:gd name="connsiteY27" fmla="*/ 129309 h 129309"/>
                    <a:gd name="connsiteX28" fmla="*/ 457863 w 458920"/>
                    <a:gd name="connsiteY28" fmla="*/ 126230 h 129309"/>
                    <a:gd name="connsiteX29" fmla="*/ 451706 w 458920"/>
                    <a:gd name="connsiteY29" fmla="*/ 116994 h 129309"/>
                    <a:gd name="connsiteX30" fmla="*/ 442469 w 458920"/>
                    <a:gd name="connsiteY30" fmla="*/ 113915 h 129309"/>
                    <a:gd name="connsiteX31" fmla="*/ 433233 w 458920"/>
                    <a:gd name="connsiteY31" fmla="*/ 107758 h 129309"/>
                    <a:gd name="connsiteX32" fmla="*/ 417839 w 458920"/>
                    <a:gd name="connsiteY32" fmla="*/ 92364 h 129309"/>
                    <a:gd name="connsiteX33" fmla="*/ 411682 w 458920"/>
                    <a:gd name="connsiteY33" fmla="*/ 9544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8920" h="129309">
                      <a:moveTo>
                        <a:pt x="411682" y="95442"/>
                      </a:moveTo>
                      <a:cubicBezTo>
                        <a:pt x="407064" y="92363"/>
                        <a:pt x="398063" y="80238"/>
                        <a:pt x="390130" y="73891"/>
                      </a:cubicBezTo>
                      <a:cubicBezTo>
                        <a:pt x="387596" y="71864"/>
                        <a:pt x="383797" y="72263"/>
                        <a:pt x="380894" y="70812"/>
                      </a:cubicBezTo>
                      <a:cubicBezTo>
                        <a:pt x="377584" y="69157"/>
                        <a:pt x="375135" y="65920"/>
                        <a:pt x="371657" y="64655"/>
                      </a:cubicBezTo>
                      <a:cubicBezTo>
                        <a:pt x="363704" y="61763"/>
                        <a:pt x="355237" y="60550"/>
                        <a:pt x="347027" y="58497"/>
                      </a:cubicBezTo>
                      <a:cubicBezTo>
                        <a:pt x="318751" y="51427"/>
                        <a:pt x="338935" y="55682"/>
                        <a:pt x="285451" y="52339"/>
                      </a:cubicBezTo>
                      <a:cubicBezTo>
                        <a:pt x="282372" y="51313"/>
                        <a:pt x="278749" y="51288"/>
                        <a:pt x="276215" y="49261"/>
                      </a:cubicBezTo>
                      <a:cubicBezTo>
                        <a:pt x="255687" y="32839"/>
                        <a:pt x="285452" y="46182"/>
                        <a:pt x="260821" y="33867"/>
                      </a:cubicBezTo>
                      <a:cubicBezTo>
                        <a:pt x="257918" y="32416"/>
                        <a:pt x="254568" y="32066"/>
                        <a:pt x="251585" y="30788"/>
                      </a:cubicBezTo>
                      <a:cubicBezTo>
                        <a:pt x="247366" y="28980"/>
                        <a:pt x="243665" y="25949"/>
                        <a:pt x="239269" y="24630"/>
                      </a:cubicBezTo>
                      <a:cubicBezTo>
                        <a:pt x="233290" y="22836"/>
                        <a:pt x="226918" y="22776"/>
                        <a:pt x="220797" y="21552"/>
                      </a:cubicBezTo>
                      <a:cubicBezTo>
                        <a:pt x="216648" y="20722"/>
                        <a:pt x="212605" y="19425"/>
                        <a:pt x="208482" y="18473"/>
                      </a:cubicBezTo>
                      <a:cubicBezTo>
                        <a:pt x="199262" y="16345"/>
                        <a:pt x="189951" y="14610"/>
                        <a:pt x="180772" y="12315"/>
                      </a:cubicBezTo>
                      <a:cubicBezTo>
                        <a:pt x="177624" y="11528"/>
                        <a:pt x="174439" y="10687"/>
                        <a:pt x="171536" y="9236"/>
                      </a:cubicBezTo>
                      <a:cubicBezTo>
                        <a:pt x="168227" y="7581"/>
                        <a:pt x="165810" y="4249"/>
                        <a:pt x="162300" y="3079"/>
                      </a:cubicBezTo>
                      <a:cubicBezTo>
                        <a:pt x="156378" y="1105"/>
                        <a:pt x="149985" y="1026"/>
                        <a:pt x="143827" y="0"/>
                      </a:cubicBezTo>
                      <a:cubicBezTo>
                        <a:pt x="130486" y="1026"/>
                        <a:pt x="116955" y="613"/>
                        <a:pt x="103803" y="3079"/>
                      </a:cubicBezTo>
                      <a:cubicBezTo>
                        <a:pt x="100166" y="3761"/>
                        <a:pt x="97947" y="7733"/>
                        <a:pt x="94566" y="9236"/>
                      </a:cubicBezTo>
                      <a:cubicBezTo>
                        <a:pt x="79495" y="15934"/>
                        <a:pt x="77557" y="14340"/>
                        <a:pt x="63779" y="18473"/>
                      </a:cubicBezTo>
                      <a:cubicBezTo>
                        <a:pt x="57562" y="20338"/>
                        <a:pt x="51603" y="23056"/>
                        <a:pt x="45306" y="24630"/>
                      </a:cubicBezTo>
                      <a:cubicBezTo>
                        <a:pt x="41201" y="25656"/>
                        <a:pt x="37044" y="26493"/>
                        <a:pt x="32991" y="27709"/>
                      </a:cubicBezTo>
                      <a:cubicBezTo>
                        <a:pt x="26774" y="29574"/>
                        <a:pt x="14518" y="33867"/>
                        <a:pt x="14518" y="33867"/>
                      </a:cubicBezTo>
                      <a:cubicBezTo>
                        <a:pt x="11439" y="36946"/>
                        <a:pt x="7442" y="39323"/>
                        <a:pt x="5282" y="43103"/>
                      </a:cubicBezTo>
                      <a:cubicBezTo>
                        <a:pt x="3183" y="46777"/>
                        <a:pt x="2203" y="51187"/>
                        <a:pt x="2203" y="55418"/>
                      </a:cubicBezTo>
                      <a:cubicBezTo>
                        <a:pt x="2203" y="72895"/>
                        <a:pt x="-4412" y="93216"/>
                        <a:pt x="5282" y="107758"/>
                      </a:cubicBezTo>
                      <a:cubicBezTo>
                        <a:pt x="11570" y="117189"/>
                        <a:pt x="27859" y="109810"/>
                        <a:pt x="39148" y="110836"/>
                      </a:cubicBezTo>
                      <a:cubicBezTo>
                        <a:pt x="51470" y="119050"/>
                        <a:pt x="47210" y="117127"/>
                        <a:pt x="63779" y="123152"/>
                      </a:cubicBezTo>
                      <a:cubicBezTo>
                        <a:pt x="69879" y="125370"/>
                        <a:pt x="82251" y="129309"/>
                        <a:pt x="82251" y="129309"/>
                      </a:cubicBezTo>
                      <a:lnTo>
                        <a:pt x="457863" y="126230"/>
                      </a:lnTo>
                      <a:cubicBezTo>
                        <a:pt x="461561" y="126107"/>
                        <a:pt x="454595" y="119305"/>
                        <a:pt x="451706" y="116994"/>
                      </a:cubicBezTo>
                      <a:cubicBezTo>
                        <a:pt x="449172" y="114967"/>
                        <a:pt x="445372" y="115366"/>
                        <a:pt x="442469" y="113915"/>
                      </a:cubicBezTo>
                      <a:cubicBezTo>
                        <a:pt x="439160" y="112260"/>
                        <a:pt x="436312" y="109810"/>
                        <a:pt x="433233" y="107758"/>
                      </a:cubicBezTo>
                      <a:cubicBezTo>
                        <a:pt x="427075" y="98520"/>
                        <a:pt x="428103" y="97495"/>
                        <a:pt x="417839" y="92364"/>
                      </a:cubicBezTo>
                      <a:cubicBezTo>
                        <a:pt x="416921" y="91905"/>
                        <a:pt x="416300" y="98521"/>
                        <a:pt x="411682" y="9544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reeform: Shape 559">
                  <a:extLst>
                    <a:ext uri="{FF2B5EF4-FFF2-40B4-BE49-F238E27FC236}">
                      <a16:creationId xmlns:a16="http://schemas.microsoft.com/office/drawing/2014/main" id="{DD29385A-B8C8-44BD-92DA-6E4E8A132E6A}"/>
                    </a:ext>
                  </a:extLst>
                </p:cNvPr>
                <p:cNvSpPr/>
                <p:nvPr/>
              </p:nvSpPr>
              <p:spPr>
                <a:xfrm>
                  <a:off x="4935961" y="3499782"/>
                  <a:ext cx="163216" cy="42082"/>
                </a:xfrm>
                <a:custGeom>
                  <a:avLst/>
                  <a:gdLst>
                    <a:gd name="connsiteX0" fmla="*/ 392955 w 395641"/>
                    <a:gd name="connsiteY0" fmla="*/ 27709 h 110836"/>
                    <a:gd name="connsiteX1" fmla="*/ 374482 w 395641"/>
                    <a:gd name="connsiteY1" fmla="*/ 24630 h 110836"/>
                    <a:gd name="connsiteX2" fmla="*/ 365246 w 395641"/>
                    <a:gd name="connsiteY2" fmla="*/ 21551 h 110836"/>
                    <a:gd name="connsiteX3" fmla="*/ 334458 w 395641"/>
                    <a:gd name="connsiteY3" fmla="*/ 15394 h 110836"/>
                    <a:gd name="connsiteX4" fmla="*/ 272882 w 395641"/>
                    <a:gd name="connsiteY4" fmla="*/ 12315 h 110836"/>
                    <a:gd name="connsiteX5" fmla="*/ 263646 w 395641"/>
                    <a:gd name="connsiteY5" fmla="*/ 15394 h 110836"/>
                    <a:gd name="connsiteX6" fmla="*/ 245173 w 395641"/>
                    <a:gd name="connsiteY6" fmla="*/ 27709 h 110836"/>
                    <a:gd name="connsiteX7" fmla="*/ 223622 w 395641"/>
                    <a:gd name="connsiteY7" fmla="*/ 24630 h 110836"/>
                    <a:gd name="connsiteX8" fmla="*/ 214385 w 395641"/>
                    <a:gd name="connsiteY8" fmla="*/ 18473 h 110836"/>
                    <a:gd name="connsiteX9" fmla="*/ 205149 w 395641"/>
                    <a:gd name="connsiteY9" fmla="*/ 15394 h 110836"/>
                    <a:gd name="connsiteX10" fmla="*/ 195913 w 395641"/>
                    <a:gd name="connsiteY10" fmla="*/ 9236 h 110836"/>
                    <a:gd name="connsiteX11" fmla="*/ 168203 w 395641"/>
                    <a:gd name="connsiteY11" fmla="*/ 0 h 110836"/>
                    <a:gd name="connsiteX12" fmla="*/ 131258 w 395641"/>
                    <a:gd name="connsiteY12" fmla="*/ 3079 h 110836"/>
                    <a:gd name="connsiteX13" fmla="*/ 118943 w 395641"/>
                    <a:gd name="connsiteY13" fmla="*/ 15394 h 110836"/>
                    <a:gd name="connsiteX14" fmla="*/ 100470 w 395641"/>
                    <a:gd name="connsiteY14" fmla="*/ 27709 h 110836"/>
                    <a:gd name="connsiteX15" fmla="*/ 45052 w 395641"/>
                    <a:gd name="connsiteY15" fmla="*/ 24630 h 110836"/>
                    <a:gd name="connsiteX16" fmla="*/ 14264 w 395641"/>
                    <a:gd name="connsiteY16" fmla="*/ 27709 h 110836"/>
                    <a:gd name="connsiteX17" fmla="*/ 29658 w 395641"/>
                    <a:gd name="connsiteY17" fmla="*/ 92364 h 110836"/>
                    <a:gd name="connsiteX18" fmla="*/ 38894 w 395641"/>
                    <a:gd name="connsiteY18" fmla="*/ 98521 h 110836"/>
                    <a:gd name="connsiteX19" fmla="*/ 60446 w 395641"/>
                    <a:gd name="connsiteY19" fmla="*/ 101600 h 110836"/>
                    <a:gd name="connsiteX20" fmla="*/ 81997 w 395641"/>
                    <a:gd name="connsiteY20" fmla="*/ 107758 h 110836"/>
                    <a:gd name="connsiteX21" fmla="*/ 94313 w 395641"/>
                    <a:gd name="connsiteY21" fmla="*/ 110836 h 110836"/>
                    <a:gd name="connsiteX22" fmla="*/ 137416 w 395641"/>
                    <a:gd name="connsiteY22" fmla="*/ 107758 h 110836"/>
                    <a:gd name="connsiteX23" fmla="*/ 146652 w 395641"/>
                    <a:gd name="connsiteY23" fmla="*/ 104679 h 110836"/>
                    <a:gd name="connsiteX24" fmla="*/ 331379 w 395641"/>
                    <a:gd name="connsiteY24" fmla="*/ 98521 h 110836"/>
                    <a:gd name="connsiteX25" fmla="*/ 352931 w 395641"/>
                    <a:gd name="connsiteY25" fmla="*/ 92364 h 110836"/>
                    <a:gd name="connsiteX26" fmla="*/ 374482 w 395641"/>
                    <a:gd name="connsiteY26" fmla="*/ 86206 h 110836"/>
                    <a:gd name="connsiteX27" fmla="*/ 380640 w 395641"/>
                    <a:gd name="connsiteY27" fmla="*/ 76970 h 110836"/>
                    <a:gd name="connsiteX28" fmla="*/ 389876 w 395641"/>
                    <a:gd name="connsiteY28" fmla="*/ 67733 h 110836"/>
                    <a:gd name="connsiteX29" fmla="*/ 392955 w 395641"/>
                    <a:gd name="connsiteY29" fmla="*/ 55418 h 110836"/>
                    <a:gd name="connsiteX30" fmla="*/ 392955 w 395641"/>
                    <a:gd name="connsiteY30" fmla="*/ 27709 h 1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5641" h="110836">
                      <a:moveTo>
                        <a:pt x="392955" y="27709"/>
                      </a:moveTo>
                      <a:cubicBezTo>
                        <a:pt x="389876" y="22578"/>
                        <a:pt x="380576" y="25984"/>
                        <a:pt x="374482" y="24630"/>
                      </a:cubicBezTo>
                      <a:cubicBezTo>
                        <a:pt x="371314" y="23926"/>
                        <a:pt x="368408" y="22281"/>
                        <a:pt x="365246" y="21551"/>
                      </a:cubicBezTo>
                      <a:cubicBezTo>
                        <a:pt x="355048" y="19198"/>
                        <a:pt x="334458" y="15394"/>
                        <a:pt x="334458" y="15394"/>
                      </a:cubicBezTo>
                      <a:cubicBezTo>
                        <a:pt x="308489" y="2408"/>
                        <a:pt x="322920" y="7048"/>
                        <a:pt x="272882" y="12315"/>
                      </a:cubicBezTo>
                      <a:cubicBezTo>
                        <a:pt x="269655" y="12655"/>
                        <a:pt x="266483" y="13818"/>
                        <a:pt x="263646" y="15394"/>
                      </a:cubicBezTo>
                      <a:cubicBezTo>
                        <a:pt x="257177" y="18988"/>
                        <a:pt x="245173" y="27709"/>
                        <a:pt x="245173" y="27709"/>
                      </a:cubicBezTo>
                      <a:cubicBezTo>
                        <a:pt x="237989" y="26683"/>
                        <a:pt x="230573" y="26715"/>
                        <a:pt x="223622" y="24630"/>
                      </a:cubicBezTo>
                      <a:cubicBezTo>
                        <a:pt x="220078" y="23567"/>
                        <a:pt x="217695" y="20128"/>
                        <a:pt x="214385" y="18473"/>
                      </a:cubicBezTo>
                      <a:cubicBezTo>
                        <a:pt x="211482" y="17022"/>
                        <a:pt x="208052" y="16845"/>
                        <a:pt x="205149" y="15394"/>
                      </a:cubicBezTo>
                      <a:cubicBezTo>
                        <a:pt x="201839" y="13739"/>
                        <a:pt x="199329" y="10659"/>
                        <a:pt x="195913" y="9236"/>
                      </a:cubicBezTo>
                      <a:cubicBezTo>
                        <a:pt x="186926" y="5491"/>
                        <a:pt x="168203" y="0"/>
                        <a:pt x="168203" y="0"/>
                      </a:cubicBezTo>
                      <a:cubicBezTo>
                        <a:pt x="155888" y="1026"/>
                        <a:pt x="143053" y="-607"/>
                        <a:pt x="131258" y="3079"/>
                      </a:cubicBezTo>
                      <a:cubicBezTo>
                        <a:pt x="125717" y="4811"/>
                        <a:pt x="123476" y="11767"/>
                        <a:pt x="118943" y="15394"/>
                      </a:cubicBezTo>
                      <a:cubicBezTo>
                        <a:pt x="113164" y="20017"/>
                        <a:pt x="100470" y="27709"/>
                        <a:pt x="100470" y="27709"/>
                      </a:cubicBezTo>
                      <a:cubicBezTo>
                        <a:pt x="81997" y="26683"/>
                        <a:pt x="63553" y="24630"/>
                        <a:pt x="45052" y="24630"/>
                      </a:cubicBezTo>
                      <a:cubicBezTo>
                        <a:pt x="34738" y="24630"/>
                        <a:pt x="17936" y="18071"/>
                        <a:pt x="14264" y="27709"/>
                      </a:cubicBezTo>
                      <a:cubicBezTo>
                        <a:pt x="-15199" y="105051"/>
                        <a:pt x="6508" y="80789"/>
                        <a:pt x="29658" y="92364"/>
                      </a:cubicBezTo>
                      <a:cubicBezTo>
                        <a:pt x="32967" y="94019"/>
                        <a:pt x="35350" y="97458"/>
                        <a:pt x="38894" y="98521"/>
                      </a:cubicBezTo>
                      <a:cubicBezTo>
                        <a:pt x="45845" y="100606"/>
                        <a:pt x="53306" y="100302"/>
                        <a:pt x="60446" y="101600"/>
                      </a:cubicBezTo>
                      <a:cubicBezTo>
                        <a:pt x="73689" y="104008"/>
                        <a:pt x="70450" y="104459"/>
                        <a:pt x="81997" y="107758"/>
                      </a:cubicBezTo>
                      <a:cubicBezTo>
                        <a:pt x="86066" y="108920"/>
                        <a:pt x="90208" y="109810"/>
                        <a:pt x="94313" y="110836"/>
                      </a:cubicBezTo>
                      <a:cubicBezTo>
                        <a:pt x="108681" y="109810"/>
                        <a:pt x="123110" y="109441"/>
                        <a:pt x="137416" y="107758"/>
                      </a:cubicBezTo>
                      <a:cubicBezTo>
                        <a:pt x="140639" y="107379"/>
                        <a:pt x="143418" y="104949"/>
                        <a:pt x="146652" y="104679"/>
                      </a:cubicBezTo>
                      <a:cubicBezTo>
                        <a:pt x="186517" y="101357"/>
                        <a:pt x="309949" y="99071"/>
                        <a:pt x="331379" y="98521"/>
                      </a:cubicBezTo>
                      <a:cubicBezTo>
                        <a:pt x="369877" y="88896"/>
                        <a:pt x="322013" y="101197"/>
                        <a:pt x="352931" y="92364"/>
                      </a:cubicBezTo>
                      <a:cubicBezTo>
                        <a:pt x="379958" y="84643"/>
                        <a:pt x="352363" y="93580"/>
                        <a:pt x="374482" y="86206"/>
                      </a:cubicBezTo>
                      <a:cubicBezTo>
                        <a:pt x="376535" y="83127"/>
                        <a:pt x="378271" y="79813"/>
                        <a:pt x="380640" y="76970"/>
                      </a:cubicBezTo>
                      <a:cubicBezTo>
                        <a:pt x="383427" y="73625"/>
                        <a:pt x="387716" y="71513"/>
                        <a:pt x="389876" y="67733"/>
                      </a:cubicBezTo>
                      <a:cubicBezTo>
                        <a:pt x="391975" y="64059"/>
                        <a:pt x="391792" y="59487"/>
                        <a:pt x="392955" y="55418"/>
                      </a:cubicBezTo>
                      <a:cubicBezTo>
                        <a:pt x="397008" y="41235"/>
                        <a:pt x="396034" y="32840"/>
                        <a:pt x="392955" y="2770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reeform: Shape 560">
                  <a:extLst>
                    <a:ext uri="{FF2B5EF4-FFF2-40B4-BE49-F238E27FC236}">
                      <a16:creationId xmlns:a16="http://schemas.microsoft.com/office/drawing/2014/main" id="{EFEDC2C2-B5E7-4C86-9752-50A74B057AB5}"/>
                    </a:ext>
                  </a:extLst>
                </p:cNvPr>
                <p:cNvSpPr/>
                <p:nvPr/>
              </p:nvSpPr>
              <p:spPr>
                <a:xfrm>
                  <a:off x="4949466" y="3564075"/>
                  <a:ext cx="158221" cy="49096"/>
                </a:xfrm>
                <a:custGeom>
                  <a:avLst/>
                  <a:gdLst>
                    <a:gd name="connsiteX0" fmla="*/ 375612 w 383534"/>
                    <a:gd name="connsiteY0" fmla="*/ 21552 h 129309"/>
                    <a:gd name="connsiteX1" fmla="*/ 314036 w 383534"/>
                    <a:gd name="connsiteY1" fmla="*/ 15394 h 129309"/>
                    <a:gd name="connsiteX2" fmla="*/ 298642 w 383534"/>
                    <a:gd name="connsiteY2" fmla="*/ 12315 h 129309"/>
                    <a:gd name="connsiteX3" fmla="*/ 277091 w 383534"/>
                    <a:gd name="connsiteY3" fmla="*/ 9237 h 129309"/>
                    <a:gd name="connsiteX4" fmla="*/ 224751 w 383534"/>
                    <a:gd name="connsiteY4" fmla="*/ 12315 h 129309"/>
                    <a:gd name="connsiteX5" fmla="*/ 212436 w 383534"/>
                    <a:gd name="connsiteY5" fmla="*/ 18473 h 129309"/>
                    <a:gd name="connsiteX6" fmla="*/ 190885 w 383534"/>
                    <a:gd name="connsiteY6" fmla="*/ 24631 h 129309"/>
                    <a:gd name="connsiteX7" fmla="*/ 123151 w 383534"/>
                    <a:gd name="connsiteY7" fmla="*/ 21552 h 129309"/>
                    <a:gd name="connsiteX8" fmla="*/ 110836 w 383534"/>
                    <a:gd name="connsiteY8" fmla="*/ 18473 h 129309"/>
                    <a:gd name="connsiteX9" fmla="*/ 80048 w 383534"/>
                    <a:gd name="connsiteY9" fmla="*/ 6158 h 129309"/>
                    <a:gd name="connsiteX10" fmla="*/ 61576 w 383534"/>
                    <a:gd name="connsiteY10" fmla="*/ 0 h 129309"/>
                    <a:gd name="connsiteX11" fmla="*/ 43103 w 383534"/>
                    <a:gd name="connsiteY11" fmla="*/ 3079 h 129309"/>
                    <a:gd name="connsiteX12" fmla="*/ 24630 w 383534"/>
                    <a:gd name="connsiteY12" fmla="*/ 18473 h 129309"/>
                    <a:gd name="connsiteX13" fmla="*/ 15394 w 383534"/>
                    <a:gd name="connsiteY13" fmla="*/ 24631 h 129309"/>
                    <a:gd name="connsiteX14" fmla="*/ 9236 w 383534"/>
                    <a:gd name="connsiteY14" fmla="*/ 33867 h 129309"/>
                    <a:gd name="connsiteX15" fmla="*/ 6157 w 383534"/>
                    <a:gd name="connsiteY15" fmla="*/ 46182 h 129309"/>
                    <a:gd name="connsiteX16" fmla="*/ 0 w 383534"/>
                    <a:gd name="connsiteY16" fmla="*/ 67734 h 129309"/>
                    <a:gd name="connsiteX17" fmla="*/ 3079 w 383534"/>
                    <a:gd name="connsiteY17" fmla="*/ 110837 h 129309"/>
                    <a:gd name="connsiteX18" fmla="*/ 12315 w 383534"/>
                    <a:gd name="connsiteY18" fmla="*/ 120073 h 129309"/>
                    <a:gd name="connsiteX19" fmla="*/ 24630 w 383534"/>
                    <a:gd name="connsiteY19" fmla="*/ 123152 h 129309"/>
                    <a:gd name="connsiteX20" fmla="*/ 55418 w 383534"/>
                    <a:gd name="connsiteY20" fmla="*/ 129309 h 129309"/>
                    <a:gd name="connsiteX21" fmla="*/ 123151 w 383534"/>
                    <a:gd name="connsiteY21" fmla="*/ 126231 h 129309"/>
                    <a:gd name="connsiteX22" fmla="*/ 150860 w 383534"/>
                    <a:gd name="connsiteY22" fmla="*/ 120073 h 129309"/>
                    <a:gd name="connsiteX23" fmla="*/ 240145 w 383534"/>
                    <a:gd name="connsiteY23" fmla="*/ 116994 h 129309"/>
                    <a:gd name="connsiteX24" fmla="*/ 286327 w 383534"/>
                    <a:gd name="connsiteY24" fmla="*/ 110837 h 129309"/>
                    <a:gd name="connsiteX25" fmla="*/ 295563 w 383534"/>
                    <a:gd name="connsiteY25" fmla="*/ 107758 h 129309"/>
                    <a:gd name="connsiteX26" fmla="*/ 323272 w 383534"/>
                    <a:gd name="connsiteY26" fmla="*/ 89285 h 129309"/>
                    <a:gd name="connsiteX27" fmla="*/ 332509 w 383534"/>
                    <a:gd name="connsiteY27" fmla="*/ 83128 h 129309"/>
                    <a:gd name="connsiteX28" fmla="*/ 347903 w 383534"/>
                    <a:gd name="connsiteY28" fmla="*/ 73891 h 129309"/>
                    <a:gd name="connsiteX29" fmla="*/ 375612 w 383534"/>
                    <a:gd name="connsiteY29" fmla="*/ 58497 h 129309"/>
                    <a:gd name="connsiteX30" fmla="*/ 375612 w 383534"/>
                    <a:gd name="connsiteY30" fmla="*/ 2155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3534" h="129309">
                      <a:moveTo>
                        <a:pt x="375612" y="21552"/>
                      </a:moveTo>
                      <a:cubicBezTo>
                        <a:pt x="365349" y="14368"/>
                        <a:pt x="334517" y="17852"/>
                        <a:pt x="314036" y="15394"/>
                      </a:cubicBezTo>
                      <a:cubicBezTo>
                        <a:pt x="308840" y="14770"/>
                        <a:pt x="303804" y="13175"/>
                        <a:pt x="298642" y="12315"/>
                      </a:cubicBezTo>
                      <a:cubicBezTo>
                        <a:pt x="291484" y="11122"/>
                        <a:pt x="284275" y="10263"/>
                        <a:pt x="277091" y="9237"/>
                      </a:cubicBezTo>
                      <a:cubicBezTo>
                        <a:pt x="259644" y="10263"/>
                        <a:pt x="242052" y="9844"/>
                        <a:pt x="224751" y="12315"/>
                      </a:cubicBezTo>
                      <a:cubicBezTo>
                        <a:pt x="220208" y="12964"/>
                        <a:pt x="216654" y="16665"/>
                        <a:pt x="212436" y="18473"/>
                      </a:cubicBezTo>
                      <a:cubicBezTo>
                        <a:pt x="206252" y="21123"/>
                        <a:pt x="197135" y="23068"/>
                        <a:pt x="190885" y="24631"/>
                      </a:cubicBezTo>
                      <a:cubicBezTo>
                        <a:pt x="168307" y="23605"/>
                        <a:pt x="145686" y="23286"/>
                        <a:pt x="123151" y="21552"/>
                      </a:cubicBezTo>
                      <a:cubicBezTo>
                        <a:pt x="118932" y="21227"/>
                        <a:pt x="114703" y="20192"/>
                        <a:pt x="110836" y="18473"/>
                      </a:cubicBezTo>
                      <a:cubicBezTo>
                        <a:pt x="62643" y="-2946"/>
                        <a:pt x="126068" y="18710"/>
                        <a:pt x="80048" y="6158"/>
                      </a:cubicBezTo>
                      <a:cubicBezTo>
                        <a:pt x="73786" y="4450"/>
                        <a:pt x="61576" y="0"/>
                        <a:pt x="61576" y="0"/>
                      </a:cubicBezTo>
                      <a:cubicBezTo>
                        <a:pt x="55418" y="1026"/>
                        <a:pt x="49025" y="1105"/>
                        <a:pt x="43103" y="3079"/>
                      </a:cubicBezTo>
                      <a:cubicBezTo>
                        <a:pt x="35459" y="5627"/>
                        <a:pt x="30346" y="13709"/>
                        <a:pt x="24630" y="18473"/>
                      </a:cubicBezTo>
                      <a:cubicBezTo>
                        <a:pt x="21787" y="20842"/>
                        <a:pt x="18473" y="22578"/>
                        <a:pt x="15394" y="24631"/>
                      </a:cubicBezTo>
                      <a:cubicBezTo>
                        <a:pt x="13341" y="27710"/>
                        <a:pt x="10694" y="30466"/>
                        <a:pt x="9236" y="33867"/>
                      </a:cubicBezTo>
                      <a:cubicBezTo>
                        <a:pt x="7569" y="37756"/>
                        <a:pt x="7319" y="42113"/>
                        <a:pt x="6157" y="46182"/>
                      </a:cubicBezTo>
                      <a:cubicBezTo>
                        <a:pt x="-2673" y="77091"/>
                        <a:pt x="9623" y="29244"/>
                        <a:pt x="0" y="67734"/>
                      </a:cubicBezTo>
                      <a:cubicBezTo>
                        <a:pt x="1026" y="82102"/>
                        <a:pt x="-220" y="96816"/>
                        <a:pt x="3079" y="110837"/>
                      </a:cubicBezTo>
                      <a:cubicBezTo>
                        <a:pt x="4076" y="115075"/>
                        <a:pt x="8535" y="117913"/>
                        <a:pt x="12315" y="120073"/>
                      </a:cubicBezTo>
                      <a:cubicBezTo>
                        <a:pt x="15989" y="122172"/>
                        <a:pt x="20493" y="122265"/>
                        <a:pt x="24630" y="123152"/>
                      </a:cubicBezTo>
                      <a:cubicBezTo>
                        <a:pt x="34864" y="125345"/>
                        <a:pt x="45155" y="127257"/>
                        <a:pt x="55418" y="129309"/>
                      </a:cubicBezTo>
                      <a:cubicBezTo>
                        <a:pt x="77996" y="128283"/>
                        <a:pt x="100655" y="128408"/>
                        <a:pt x="123151" y="126231"/>
                      </a:cubicBezTo>
                      <a:cubicBezTo>
                        <a:pt x="132569" y="125320"/>
                        <a:pt x="141428" y="120818"/>
                        <a:pt x="150860" y="120073"/>
                      </a:cubicBezTo>
                      <a:cubicBezTo>
                        <a:pt x="180547" y="117729"/>
                        <a:pt x="210383" y="118020"/>
                        <a:pt x="240145" y="116994"/>
                      </a:cubicBezTo>
                      <a:cubicBezTo>
                        <a:pt x="266761" y="114574"/>
                        <a:pt x="267294" y="116275"/>
                        <a:pt x="286327" y="110837"/>
                      </a:cubicBezTo>
                      <a:cubicBezTo>
                        <a:pt x="289447" y="109946"/>
                        <a:pt x="292726" y="109334"/>
                        <a:pt x="295563" y="107758"/>
                      </a:cubicBezTo>
                      <a:cubicBezTo>
                        <a:pt x="295588" y="107744"/>
                        <a:pt x="318642" y="92372"/>
                        <a:pt x="323272" y="89285"/>
                      </a:cubicBezTo>
                      <a:cubicBezTo>
                        <a:pt x="326351" y="87232"/>
                        <a:pt x="329371" y="85089"/>
                        <a:pt x="332509" y="83128"/>
                      </a:cubicBezTo>
                      <a:cubicBezTo>
                        <a:pt x="337584" y="79956"/>
                        <a:pt x="342924" y="77210"/>
                        <a:pt x="347903" y="73891"/>
                      </a:cubicBezTo>
                      <a:cubicBezTo>
                        <a:pt x="369076" y="59776"/>
                        <a:pt x="359355" y="63916"/>
                        <a:pt x="375612" y="58497"/>
                      </a:cubicBezTo>
                      <a:cubicBezTo>
                        <a:pt x="386471" y="47638"/>
                        <a:pt x="385875" y="28736"/>
                        <a:pt x="375612" y="2155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reeform: Shape 561">
                  <a:extLst>
                    <a:ext uri="{FF2B5EF4-FFF2-40B4-BE49-F238E27FC236}">
                      <a16:creationId xmlns:a16="http://schemas.microsoft.com/office/drawing/2014/main" id="{338B7B37-1FD5-4576-AC3F-13D7ECAB17AA}"/>
                    </a:ext>
                  </a:extLst>
                </p:cNvPr>
                <p:cNvSpPr/>
                <p:nvPr/>
              </p:nvSpPr>
              <p:spPr>
                <a:xfrm>
                  <a:off x="4967247" y="3626030"/>
                  <a:ext cx="174484" cy="60786"/>
                </a:xfrm>
                <a:custGeom>
                  <a:avLst/>
                  <a:gdLst>
                    <a:gd name="connsiteX0" fmla="*/ 418715 w 422957"/>
                    <a:gd name="connsiteY0" fmla="*/ 33867 h 160097"/>
                    <a:gd name="connsiteX1" fmla="*/ 403321 w 422957"/>
                    <a:gd name="connsiteY1" fmla="*/ 21552 h 160097"/>
                    <a:gd name="connsiteX2" fmla="*/ 394085 w 422957"/>
                    <a:gd name="connsiteY2" fmla="*/ 12315 h 160097"/>
                    <a:gd name="connsiteX3" fmla="*/ 384848 w 422957"/>
                    <a:gd name="connsiteY3" fmla="*/ 9236 h 160097"/>
                    <a:gd name="connsiteX4" fmla="*/ 357139 w 422957"/>
                    <a:gd name="connsiteY4" fmla="*/ 0 h 160097"/>
                    <a:gd name="connsiteX5" fmla="*/ 335588 w 422957"/>
                    <a:gd name="connsiteY5" fmla="*/ 6158 h 160097"/>
                    <a:gd name="connsiteX6" fmla="*/ 326351 w 422957"/>
                    <a:gd name="connsiteY6" fmla="*/ 18473 h 160097"/>
                    <a:gd name="connsiteX7" fmla="*/ 323273 w 422957"/>
                    <a:gd name="connsiteY7" fmla="*/ 27709 h 160097"/>
                    <a:gd name="connsiteX8" fmla="*/ 310957 w 422957"/>
                    <a:gd name="connsiteY8" fmla="*/ 30788 h 160097"/>
                    <a:gd name="connsiteX9" fmla="*/ 246303 w 422957"/>
                    <a:gd name="connsiteY9" fmla="*/ 27709 h 160097"/>
                    <a:gd name="connsiteX10" fmla="*/ 237066 w 422957"/>
                    <a:gd name="connsiteY10" fmla="*/ 24630 h 160097"/>
                    <a:gd name="connsiteX11" fmla="*/ 157018 w 422957"/>
                    <a:gd name="connsiteY11" fmla="*/ 18473 h 160097"/>
                    <a:gd name="connsiteX12" fmla="*/ 132388 w 422957"/>
                    <a:gd name="connsiteY12" fmla="*/ 12315 h 160097"/>
                    <a:gd name="connsiteX13" fmla="*/ 123151 w 422957"/>
                    <a:gd name="connsiteY13" fmla="*/ 18473 h 160097"/>
                    <a:gd name="connsiteX14" fmla="*/ 116994 w 422957"/>
                    <a:gd name="connsiteY14" fmla="*/ 30788 h 160097"/>
                    <a:gd name="connsiteX15" fmla="*/ 113915 w 422957"/>
                    <a:gd name="connsiteY15" fmla="*/ 43103 h 160097"/>
                    <a:gd name="connsiteX16" fmla="*/ 98521 w 422957"/>
                    <a:gd name="connsiteY16" fmla="*/ 58497 h 160097"/>
                    <a:gd name="connsiteX17" fmla="*/ 27709 w 422957"/>
                    <a:gd name="connsiteY17" fmla="*/ 64655 h 160097"/>
                    <a:gd name="connsiteX18" fmla="*/ 18473 w 422957"/>
                    <a:gd name="connsiteY18" fmla="*/ 70812 h 160097"/>
                    <a:gd name="connsiteX19" fmla="*/ 15394 w 422957"/>
                    <a:gd name="connsiteY19" fmla="*/ 80049 h 160097"/>
                    <a:gd name="connsiteX20" fmla="*/ 9236 w 422957"/>
                    <a:gd name="connsiteY20" fmla="*/ 89285 h 160097"/>
                    <a:gd name="connsiteX21" fmla="*/ 6157 w 422957"/>
                    <a:gd name="connsiteY21" fmla="*/ 98521 h 160097"/>
                    <a:gd name="connsiteX22" fmla="*/ 0 w 422957"/>
                    <a:gd name="connsiteY22" fmla="*/ 120073 h 160097"/>
                    <a:gd name="connsiteX23" fmla="*/ 3079 w 422957"/>
                    <a:gd name="connsiteY23" fmla="*/ 150861 h 160097"/>
                    <a:gd name="connsiteX24" fmla="*/ 15394 w 422957"/>
                    <a:gd name="connsiteY24" fmla="*/ 153939 h 160097"/>
                    <a:gd name="connsiteX25" fmla="*/ 43103 w 422957"/>
                    <a:gd name="connsiteY25" fmla="*/ 160097 h 160097"/>
                    <a:gd name="connsiteX26" fmla="*/ 110836 w 422957"/>
                    <a:gd name="connsiteY26" fmla="*/ 157018 h 160097"/>
                    <a:gd name="connsiteX27" fmla="*/ 141624 w 422957"/>
                    <a:gd name="connsiteY27" fmla="*/ 150861 h 160097"/>
                    <a:gd name="connsiteX28" fmla="*/ 157018 w 422957"/>
                    <a:gd name="connsiteY28" fmla="*/ 147782 h 160097"/>
                    <a:gd name="connsiteX29" fmla="*/ 181648 w 422957"/>
                    <a:gd name="connsiteY29" fmla="*/ 135467 h 160097"/>
                    <a:gd name="connsiteX30" fmla="*/ 190885 w 422957"/>
                    <a:gd name="connsiteY30" fmla="*/ 132388 h 160097"/>
                    <a:gd name="connsiteX31" fmla="*/ 203200 w 422957"/>
                    <a:gd name="connsiteY31" fmla="*/ 129309 h 160097"/>
                    <a:gd name="connsiteX32" fmla="*/ 227830 w 422957"/>
                    <a:gd name="connsiteY32" fmla="*/ 116994 h 160097"/>
                    <a:gd name="connsiteX33" fmla="*/ 246303 w 422957"/>
                    <a:gd name="connsiteY33" fmla="*/ 107758 h 160097"/>
                    <a:gd name="connsiteX34" fmla="*/ 323273 w 422957"/>
                    <a:gd name="connsiteY34" fmla="*/ 110836 h 160097"/>
                    <a:gd name="connsiteX35" fmla="*/ 335588 w 422957"/>
                    <a:gd name="connsiteY35" fmla="*/ 113915 h 160097"/>
                    <a:gd name="connsiteX36" fmla="*/ 391006 w 422957"/>
                    <a:gd name="connsiteY36" fmla="*/ 110836 h 160097"/>
                    <a:gd name="connsiteX37" fmla="*/ 418715 w 422957"/>
                    <a:gd name="connsiteY37" fmla="*/ 89285 h 160097"/>
                    <a:gd name="connsiteX38" fmla="*/ 418715 w 422957"/>
                    <a:gd name="connsiteY38" fmla="*/ 33867 h 16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957" h="160097">
                      <a:moveTo>
                        <a:pt x="418715" y="33867"/>
                      </a:moveTo>
                      <a:cubicBezTo>
                        <a:pt x="416149" y="22578"/>
                        <a:pt x="408266" y="25879"/>
                        <a:pt x="403321" y="21552"/>
                      </a:cubicBezTo>
                      <a:cubicBezTo>
                        <a:pt x="400044" y="18685"/>
                        <a:pt x="397708" y="14730"/>
                        <a:pt x="394085" y="12315"/>
                      </a:cubicBezTo>
                      <a:cubicBezTo>
                        <a:pt x="391385" y="10515"/>
                        <a:pt x="387831" y="10514"/>
                        <a:pt x="384848" y="9236"/>
                      </a:cubicBezTo>
                      <a:cubicBezTo>
                        <a:pt x="362541" y="-323"/>
                        <a:pt x="383089" y="5190"/>
                        <a:pt x="357139" y="0"/>
                      </a:cubicBezTo>
                      <a:cubicBezTo>
                        <a:pt x="349955" y="2053"/>
                        <a:pt x="341994" y="2314"/>
                        <a:pt x="335588" y="6158"/>
                      </a:cubicBezTo>
                      <a:cubicBezTo>
                        <a:pt x="331188" y="8798"/>
                        <a:pt x="328897" y="14018"/>
                        <a:pt x="326351" y="18473"/>
                      </a:cubicBezTo>
                      <a:cubicBezTo>
                        <a:pt x="324741" y="21291"/>
                        <a:pt x="325807" y="25682"/>
                        <a:pt x="323273" y="27709"/>
                      </a:cubicBezTo>
                      <a:cubicBezTo>
                        <a:pt x="319969" y="30352"/>
                        <a:pt x="315062" y="29762"/>
                        <a:pt x="310957" y="30788"/>
                      </a:cubicBezTo>
                      <a:cubicBezTo>
                        <a:pt x="289406" y="29762"/>
                        <a:pt x="267804" y="29501"/>
                        <a:pt x="246303" y="27709"/>
                      </a:cubicBezTo>
                      <a:cubicBezTo>
                        <a:pt x="243069" y="27439"/>
                        <a:pt x="240294" y="24964"/>
                        <a:pt x="237066" y="24630"/>
                      </a:cubicBezTo>
                      <a:cubicBezTo>
                        <a:pt x="210447" y="21876"/>
                        <a:pt x="183701" y="20525"/>
                        <a:pt x="157018" y="18473"/>
                      </a:cubicBezTo>
                      <a:cubicBezTo>
                        <a:pt x="150986" y="16462"/>
                        <a:pt x="137792" y="11639"/>
                        <a:pt x="132388" y="12315"/>
                      </a:cubicBezTo>
                      <a:cubicBezTo>
                        <a:pt x="128716" y="12774"/>
                        <a:pt x="126230" y="16420"/>
                        <a:pt x="123151" y="18473"/>
                      </a:cubicBezTo>
                      <a:cubicBezTo>
                        <a:pt x="121099" y="22578"/>
                        <a:pt x="118605" y="26491"/>
                        <a:pt x="116994" y="30788"/>
                      </a:cubicBezTo>
                      <a:cubicBezTo>
                        <a:pt x="115508" y="34750"/>
                        <a:pt x="115582" y="39214"/>
                        <a:pt x="113915" y="43103"/>
                      </a:cubicBezTo>
                      <a:cubicBezTo>
                        <a:pt x="111742" y="48173"/>
                        <a:pt x="104798" y="57531"/>
                        <a:pt x="98521" y="58497"/>
                      </a:cubicBezTo>
                      <a:cubicBezTo>
                        <a:pt x="75103" y="62100"/>
                        <a:pt x="51313" y="62602"/>
                        <a:pt x="27709" y="64655"/>
                      </a:cubicBezTo>
                      <a:cubicBezTo>
                        <a:pt x="24630" y="66707"/>
                        <a:pt x="20784" y="67923"/>
                        <a:pt x="18473" y="70812"/>
                      </a:cubicBezTo>
                      <a:cubicBezTo>
                        <a:pt x="16446" y="73346"/>
                        <a:pt x="16846" y="77146"/>
                        <a:pt x="15394" y="80049"/>
                      </a:cubicBezTo>
                      <a:cubicBezTo>
                        <a:pt x="13739" y="83359"/>
                        <a:pt x="10891" y="85975"/>
                        <a:pt x="9236" y="89285"/>
                      </a:cubicBezTo>
                      <a:cubicBezTo>
                        <a:pt x="7785" y="92188"/>
                        <a:pt x="7089" y="95413"/>
                        <a:pt x="6157" y="98521"/>
                      </a:cubicBezTo>
                      <a:cubicBezTo>
                        <a:pt x="4010" y="105677"/>
                        <a:pt x="2052" y="112889"/>
                        <a:pt x="0" y="120073"/>
                      </a:cubicBezTo>
                      <a:cubicBezTo>
                        <a:pt x="1026" y="130336"/>
                        <a:pt x="-1189" y="141472"/>
                        <a:pt x="3079" y="150861"/>
                      </a:cubicBezTo>
                      <a:cubicBezTo>
                        <a:pt x="4830" y="154713"/>
                        <a:pt x="11326" y="152777"/>
                        <a:pt x="15394" y="153939"/>
                      </a:cubicBezTo>
                      <a:cubicBezTo>
                        <a:pt x="36624" y="160004"/>
                        <a:pt x="9749" y="154538"/>
                        <a:pt x="43103" y="160097"/>
                      </a:cubicBezTo>
                      <a:cubicBezTo>
                        <a:pt x="65681" y="159071"/>
                        <a:pt x="88334" y="159128"/>
                        <a:pt x="110836" y="157018"/>
                      </a:cubicBezTo>
                      <a:cubicBezTo>
                        <a:pt x="121256" y="156041"/>
                        <a:pt x="131361" y="152913"/>
                        <a:pt x="141624" y="150861"/>
                      </a:cubicBezTo>
                      <a:lnTo>
                        <a:pt x="157018" y="147782"/>
                      </a:lnTo>
                      <a:cubicBezTo>
                        <a:pt x="165228" y="143677"/>
                        <a:pt x="172940" y="138370"/>
                        <a:pt x="181648" y="135467"/>
                      </a:cubicBezTo>
                      <a:cubicBezTo>
                        <a:pt x="184727" y="134441"/>
                        <a:pt x="187764" y="133280"/>
                        <a:pt x="190885" y="132388"/>
                      </a:cubicBezTo>
                      <a:cubicBezTo>
                        <a:pt x="194954" y="131226"/>
                        <a:pt x="199294" y="130936"/>
                        <a:pt x="203200" y="129309"/>
                      </a:cubicBezTo>
                      <a:cubicBezTo>
                        <a:pt x="211673" y="125779"/>
                        <a:pt x="219122" y="119897"/>
                        <a:pt x="227830" y="116994"/>
                      </a:cubicBezTo>
                      <a:cubicBezTo>
                        <a:pt x="240576" y="112745"/>
                        <a:pt x="234366" y="115715"/>
                        <a:pt x="246303" y="107758"/>
                      </a:cubicBezTo>
                      <a:cubicBezTo>
                        <a:pt x="271960" y="108784"/>
                        <a:pt x="297657" y="109070"/>
                        <a:pt x="323273" y="110836"/>
                      </a:cubicBezTo>
                      <a:cubicBezTo>
                        <a:pt x="327494" y="111127"/>
                        <a:pt x="331357" y="113915"/>
                        <a:pt x="335588" y="113915"/>
                      </a:cubicBezTo>
                      <a:cubicBezTo>
                        <a:pt x="354089" y="113915"/>
                        <a:pt x="372533" y="111862"/>
                        <a:pt x="391006" y="110836"/>
                      </a:cubicBezTo>
                      <a:cubicBezTo>
                        <a:pt x="413102" y="96106"/>
                        <a:pt x="404246" y="103754"/>
                        <a:pt x="418715" y="89285"/>
                      </a:cubicBezTo>
                      <a:cubicBezTo>
                        <a:pt x="426820" y="64970"/>
                        <a:pt x="421281" y="45156"/>
                        <a:pt x="418715" y="3386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reeform: Shape 562">
                  <a:extLst>
                    <a:ext uri="{FF2B5EF4-FFF2-40B4-BE49-F238E27FC236}">
                      <a16:creationId xmlns:a16="http://schemas.microsoft.com/office/drawing/2014/main" id="{BFF796EC-4D35-4A60-94CD-0706D4B8A2A3}"/>
                    </a:ext>
                  </a:extLst>
                </p:cNvPr>
                <p:cNvSpPr/>
                <p:nvPr/>
              </p:nvSpPr>
              <p:spPr>
                <a:xfrm>
                  <a:off x="5001540" y="3686815"/>
                  <a:ext cx="156767" cy="78320"/>
                </a:xfrm>
                <a:custGeom>
                  <a:avLst/>
                  <a:gdLst>
                    <a:gd name="connsiteX0" fmla="*/ 369455 w 380009"/>
                    <a:gd name="connsiteY0" fmla="*/ 52339 h 206279"/>
                    <a:gd name="connsiteX1" fmla="*/ 366376 w 380009"/>
                    <a:gd name="connsiteY1" fmla="*/ 21552 h 206279"/>
                    <a:gd name="connsiteX2" fmla="*/ 363297 w 380009"/>
                    <a:gd name="connsiteY2" fmla="*/ 6158 h 206279"/>
                    <a:gd name="connsiteX3" fmla="*/ 354061 w 380009"/>
                    <a:gd name="connsiteY3" fmla="*/ 0 h 206279"/>
                    <a:gd name="connsiteX4" fmla="*/ 332509 w 380009"/>
                    <a:gd name="connsiteY4" fmla="*/ 9236 h 206279"/>
                    <a:gd name="connsiteX5" fmla="*/ 323273 w 380009"/>
                    <a:gd name="connsiteY5" fmla="*/ 15394 h 206279"/>
                    <a:gd name="connsiteX6" fmla="*/ 307879 w 380009"/>
                    <a:gd name="connsiteY6" fmla="*/ 18473 h 206279"/>
                    <a:gd name="connsiteX7" fmla="*/ 289406 w 380009"/>
                    <a:gd name="connsiteY7" fmla="*/ 24630 h 206279"/>
                    <a:gd name="connsiteX8" fmla="*/ 163176 w 380009"/>
                    <a:gd name="connsiteY8" fmla="*/ 30788 h 206279"/>
                    <a:gd name="connsiteX9" fmla="*/ 141624 w 380009"/>
                    <a:gd name="connsiteY9" fmla="*/ 40024 h 206279"/>
                    <a:gd name="connsiteX10" fmla="*/ 132388 w 380009"/>
                    <a:gd name="connsiteY10" fmla="*/ 46182 h 206279"/>
                    <a:gd name="connsiteX11" fmla="*/ 98521 w 380009"/>
                    <a:gd name="connsiteY11" fmla="*/ 49261 h 206279"/>
                    <a:gd name="connsiteX12" fmla="*/ 33867 w 380009"/>
                    <a:gd name="connsiteY12" fmla="*/ 52339 h 206279"/>
                    <a:gd name="connsiteX13" fmla="*/ 3079 w 380009"/>
                    <a:gd name="connsiteY13" fmla="*/ 61576 h 206279"/>
                    <a:gd name="connsiteX14" fmla="*/ 0 w 380009"/>
                    <a:gd name="connsiteY14" fmla="*/ 89285 h 206279"/>
                    <a:gd name="connsiteX15" fmla="*/ 3079 w 380009"/>
                    <a:gd name="connsiteY15" fmla="*/ 166255 h 206279"/>
                    <a:gd name="connsiteX16" fmla="*/ 6158 w 380009"/>
                    <a:gd name="connsiteY16" fmla="*/ 175491 h 206279"/>
                    <a:gd name="connsiteX17" fmla="*/ 15394 w 380009"/>
                    <a:gd name="connsiteY17" fmla="*/ 184727 h 206279"/>
                    <a:gd name="connsiteX18" fmla="*/ 21552 w 380009"/>
                    <a:gd name="connsiteY18" fmla="*/ 193964 h 206279"/>
                    <a:gd name="connsiteX19" fmla="*/ 30788 w 380009"/>
                    <a:gd name="connsiteY19" fmla="*/ 197042 h 206279"/>
                    <a:gd name="connsiteX20" fmla="*/ 52339 w 380009"/>
                    <a:gd name="connsiteY20" fmla="*/ 206279 h 206279"/>
                    <a:gd name="connsiteX21" fmla="*/ 101600 w 380009"/>
                    <a:gd name="connsiteY21" fmla="*/ 203200 h 206279"/>
                    <a:gd name="connsiteX22" fmla="*/ 116994 w 380009"/>
                    <a:gd name="connsiteY22" fmla="*/ 187806 h 206279"/>
                    <a:gd name="connsiteX23" fmla="*/ 129309 w 380009"/>
                    <a:gd name="connsiteY23" fmla="*/ 178570 h 206279"/>
                    <a:gd name="connsiteX24" fmla="*/ 141624 w 380009"/>
                    <a:gd name="connsiteY24" fmla="*/ 160097 h 206279"/>
                    <a:gd name="connsiteX25" fmla="*/ 153939 w 380009"/>
                    <a:gd name="connsiteY25" fmla="*/ 138545 h 206279"/>
                    <a:gd name="connsiteX26" fmla="*/ 160097 w 380009"/>
                    <a:gd name="connsiteY26" fmla="*/ 129309 h 206279"/>
                    <a:gd name="connsiteX27" fmla="*/ 190885 w 380009"/>
                    <a:gd name="connsiteY27" fmla="*/ 113915 h 206279"/>
                    <a:gd name="connsiteX28" fmla="*/ 329430 w 380009"/>
                    <a:gd name="connsiteY28" fmla="*/ 110836 h 206279"/>
                    <a:gd name="connsiteX29" fmla="*/ 350982 w 380009"/>
                    <a:gd name="connsiteY29" fmla="*/ 95442 h 206279"/>
                    <a:gd name="connsiteX30" fmla="*/ 360218 w 380009"/>
                    <a:gd name="connsiteY30" fmla="*/ 89285 h 206279"/>
                    <a:gd name="connsiteX31" fmla="*/ 378691 w 380009"/>
                    <a:gd name="connsiteY31" fmla="*/ 70812 h 206279"/>
                    <a:gd name="connsiteX32" fmla="*/ 369455 w 380009"/>
                    <a:gd name="connsiteY32" fmla="*/ 52339 h 2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0009" h="206279">
                      <a:moveTo>
                        <a:pt x="369455" y="52339"/>
                      </a:moveTo>
                      <a:cubicBezTo>
                        <a:pt x="367403" y="44129"/>
                        <a:pt x="367739" y="31775"/>
                        <a:pt x="366376" y="21552"/>
                      </a:cubicBezTo>
                      <a:cubicBezTo>
                        <a:pt x="365684" y="16365"/>
                        <a:pt x="365893" y="10702"/>
                        <a:pt x="363297" y="6158"/>
                      </a:cubicBezTo>
                      <a:cubicBezTo>
                        <a:pt x="361461" y="2945"/>
                        <a:pt x="357140" y="2053"/>
                        <a:pt x="354061" y="0"/>
                      </a:cubicBezTo>
                      <a:cubicBezTo>
                        <a:pt x="330868" y="15462"/>
                        <a:pt x="360346" y="-2694"/>
                        <a:pt x="332509" y="9236"/>
                      </a:cubicBezTo>
                      <a:cubicBezTo>
                        <a:pt x="329108" y="10694"/>
                        <a:pt x="326738" y="14095"/>
                        <a:pt x="323273" y="15394"/>
                      </a:cubicBezTo>
                      <a:cubicBezTo>
                        <a:pt x="318373" y="17232"/>
                        <a:pt x="312928" y="17096"/>
                        <a:pt x="307879" y="18473"/>
                      </a:cubicBezTo>
                      <a:cubicBezTo>
                        <a:pt x="301617" y="20181"/>
                        <a:pt x="295847" y="23825"/>
                        <a:pt x="289406" y="24630"/>
                      </a:cubicBezTo>
                      <a:cubicBezTo>
                        <a:pt x="231155" y="31912"/>
                        <a:pt x="273046" y="27458"/>
                        <a:pt x="163176" y="30788"/>
                      </a:cubicBezTo>
                      <a:cubicBezTo>
                        <a:pt x="139979" y="46250"/>
                        <a:pt x="169466" y="28091"/>
                        <a:pt x="141624" y="40024"/>
                      </a:cubicBezTo>
                      <a:cubicBezTo>
                        <a:pt x="138223" y="41482"/>
                        <a:pt x="136006" y="45407"/>
                        <a:pt x="132388" y="46182"/>
                      </a:cubicBezTo>
                      <a:cubicBezTo>
                        <a:pt x="121304" y="48557"/>
                        <a:pt x="109834" y="48554"/>
                        <a:pt x="98521" y="49261"/>
                      </a:cubicBezTo>
                      <a:cubicBezTo>
                        <a:pt x="76987" y="50607"/>
                        <a:pt x="55418" y="51313"/>
                        <a:pt x="33867" y="52339"/>
                      </a:cubicBezTo>
                      <a:cubicBezTo>
                        <a:pt x="32588" y="52522"/>
                        <a:pt x="6148" y="53136"/>
                        <a:pt x="3079" y="61576"/>
                      </a:cubicBezTo>
                      <a:cubicBezTo>
                        <a:pt x="-97" y="70310"/>
                        <a:pt x="1026" y="80049"/>
                        <a:pt x="0" y="89285"/>
                      </a:cubicBezTo>
                      <a:cubicBezTo>
                        <a:pt x="1026" y="114942"/>
                        <a:pt x="1249" y="140643"/>
                        <a:pt x="3079" y="166255"/>
                      </a:cubicBezTo>
                      <a:cubicBezTo>
                        <a:pt x="3310" y="169492"/>
                        <a:pt x="4358" y="172791"/>
                        <a:pt x="6158" y="175491"/>
                      </a:cubicBezTo>
                      <a:cubicBezTo>
                        <a:pt x="8573" y="179114"/>
                        <a:pt x="12607" y="181382"/>
                        <a:pt x="15394" y="184727"/>
                      </a:cubicBezTo>
                      <a:cubicBezTo>
                        <a:pt x="17763" y="187570"/>
                        <a:pt x="18662" y="191652"/>
                        <a:pt x="21552" y="193964"/>
                      </a:cubicBezTo>
                      <a:cubicBezTo>
                        <a:pt x="24086" y="195991"/>
                        <a:pt x="27805" y="195764"/>
                        <a:pt x="30788" y="197042"/>
                      </a:cubicBezTo>
                      <a:cubicBezTo>
                        <a:pt x="57431" y="208460"/>
                        <a:pt x="30670" y="199055"/>
                        <a:pt x="52339" y="206279"/>
                      </a:cubicBezTo>
                      <a:cubicBezTo>
                        <a:pt x="68759" y="205253"/>
                        <a:pt x="85349" y="205766"/>
                        <a:pt x="101600" y="203200"/>
                      </a:cubicBezTo>
                      <a:cubicBezTo>
                        <a:pt x="111347" y="201661"/>
                        <a:pt x="111351" y="193449"/>
                        <a:pt x="116994" y="187806"/>
                      </a:cubicBezTo>
                      <a:cubicBezTo>
                        <a:pt x="120622" y="184178"/>
                        <a:pt x="125204" y="181649"/>
                        <a:pt x="129309" y="178570"/>
                      </a:cubicBezTo>
                      <a:cubicBezTo>
                        <a:pt x="134906" y="156183"/>
                        <a:pt x="127450" y="174271"/>
                        <a:pt x="141624" y="160097"/>
                      </a:cubicBezTo>
                      <a:cubicBezTo>
                        <a:pt x="146629" y="155092"/>
                        <a:pt x="150716" y="144186"/>
                        <a:pt x="153939" y="138545"/>
                      </a:cubicBezTo>
                      <a:cubicBezTo>
                        <a:pt x="155775" y="135332"/>
                        <a:pt x="157312" y="131746"/>
                        <a:pt x="160097" y="129309"/>
                      </a:cubicBezTo>
                      <a:cubicBezTo>
                        <a:pt x="168047" y="122353"/>
                        <a:pt x="179420" y="114383"/>
                        <a:pt x="190885" y="113915"/>
                      </a:cubicBezTo>
                      <a:cubicBezTo>
                        <a:pt x="237040" y="112031"/>
                        <a:pt x="283248" y="111862"/>
                        <a:pt x="329430" y="110836"/>
                      </a:cubicBezTo>
                      <a:cubicBezTo>
                        <a:pt x="352219" y="99443"/>
                        <a:pt x="332260" y="111045"/>
                        <a:pt x="350982" y="95442"/>
                      </a:cubicBezTo>
                      <a:cubicBezTo>
                        <a:pt x="353824" y="93073"/>
                        <a:pt x="357453" y="91743"/>
                        <a:pt x="360218" y="89285"/>
                      </a:cubicBezTo>
                      <a:cubicBezTo>
                        <a:pt x="366727" y="83500"/>
                        <a:pt x="378691" y="70812"/>
                        <a:pt x="378691" y="70812"/>
                      </a:cubicBezTo>
                      <a:cubicBezTo>
                        <a:pt x="384042" y="54761"/>
                        <a:pt x="371507" y="60549"/>
                        <a:pt x="369455" y="52339"/>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reeform: Shape 563">
                  <a:extLst>
                    <a:ext uri="{FF2B5EF4-FFF2-40B4-BE49-F238E27FC236}">
                      <a16:creationId xmlns:a16="http://schemas.microsoft.com/office/drawing/2014/main" id="{6D97FB27-E8C2-489F-ADE3-499F0BA5E3E4}"/>
                    </a:ext>
                  </a:extLst>
                </p:cNvPr>
                <p:cNvSpPr/>
                <p:nvPr/>
              </p:nvSpPr>
              <p:spPr>
                <a:xfrm>
                  <a:off x="5031842" y="3751007"/>
                  <a:ext cx="152594" cy="73745"/>
                </a:xfrm>
                <a:custGeom>
                  <a:avLst/>
                  <a:gdLst>
                    <a:gd name="connsiteX0" fmla="*/ 345262 w 369893"/>
                    <a:gd name="connsiteY0" fmla="*/ 265 h 194229"/>
                    <a:gd name="connsiteX1" fmla="*/ 366814 w 369893"/>
                    <a:gd name="connsiteY1" fmla="*/ 21817 h 194229"/>
                    <a:gd name="connsiteX2" fmla="*/ 369893 w 369893"/>
                    <a:gd name="connsiteY2" fmla="*/ 31053 h 194229"/>
                    <a:gd name="connsiteX3" fmla="*/ 366814 w 369893"/>
                    <a:gd name="connsiteY3" fmla="*/ 43368 h 194229"/>
                    <a:gd name="connsiteX4" fmla="*/ 348341 w 369893"/>
                    <a:gd name="connsiteY4" fmla="*/ 49526 h 194229"/>
                    <a:gd name="connsiteX5" fmla="*/ 339105 w 369893"/>
                    <a:gd name="connsiteY5" fmla="*/ 52605 h 194229"/>
                    <a:gd name="connsiteX6" fmla="*/ 329868 w 369893"/>
                    <a:gd name="connsiteY6" fmla="*/ 58762 h 194229"/>
                    <a:gd name="connsiteX7" fmla="*/ 317553 w 369893"/>
                    <a:gd name="connsiteY7" fmla="*/ 61841 h 194229"/>
                    <a:gd name="connsiteX8" fmla="*/ 308317 w 369893"/>
                    <a:gd name="connsiteY8" fmla="*/ 71077 h 194229"/>
                    <a:gd name="connsiteX9" fmla="*/ 302159 w 369893"/>
                    <a:gd name="connsiteY9" fmla="*/ 80314 h 194229"/>
                    <a:gd name="connsiteX10" fmla="*/ 292923 w 369893"/>
                    <a:gd name="connsiteY10" fmla="*/ 86471 h 194229"/>
                    <a:gd name="connsiteX11" fmla="*/ 280608 w 369893"/>
                    <a:gd name="connsiteY11" fmla="*/ 95708 h 194229"/>
                    <a:gd name="connsiteX12" fmla="*/ 271371 w 369893"/>
                    <a:gd name="connsiteY12" fmla="*/ 98787 h 194229"/>
                    <a:gd name="connsiteX13" fmla="*/ 249820 w 369893"/>
                    <a:gd name="connsiteY13" fmla="*/ 104944 h 194229"/>
                    <a:gd name="connsiteX14" fmla="*/ 240583 w 369893"/>
                    <a:gd name="connsiteY14" fmla="*/ 111102 h 194229"/>
                    <a:gd name="connsiteX15" fmla="*/ 228268 w 369893"/>
                    <a:gd name="connsiteY15" fmla="*/ 117259 h 194229"/>
                    <a:gd name="connsiteX16" fmla="*/ 219032 w 369893"/>
                    <a:gd name="connsiteY16" fmla="*/ 120338 h 194229"/>
                    <a:gd name="connsiteX17" fmla="*/ 197480 w 369893"/>
                    <a:gd name="connsiteY17" fmla="*/ 129574 h 194229"/>
                    <a:gd name="connsiteX18" fmla="*/ 188244 w 369893"/>
                    <a:gd name="connsiteY18" fmla="*/ 135732 h 194229"/>
                    <a:gd name="connsiteX19" fmla="*/ 175929 w 369893"/>
                    <a:gd name="connsiteY19" fmla="*/ 144968 h 194229"/>
                    <a:gd name="connsiteX20" fmla="*/ 163614 w 369893"/>
                    <a:gd name="connsiteY20" fmla="*/ 151126 h 194229"/>
                    <a:gd name="connsiteX21" fmla="*/ 157456 w 369893"/>
                    <a:gd name="connsiteY21" fmla="*/ 160362 h 194229"/>
                    <a:gd name="connsiteX22" fmla="*/ 145141 w 369893"/>
                    <a:gd name="connsiteY22" fmla="*/ 163441 h 194229"/>
                    <a:gd name="connsiteX23" fmla="*/ 132826 w 369893"/>
                    <a:gd name="connsiteY23" fmla="*/ 181914 h 194229"/>
                    <a:gd name="connsiteX24" fmla="*/ 129747 w 369893"/>
                    <a:gd name="connsiteY24" fmla="*/ 191150 h 194229"/>
                    <a:gd name="connsiteX25" fmla="*/ 120511 w 369893"/>
                    <a:gd name="connsiteY25" fmla="*/ 194229 h 194229"/>
                    <a:gd name="connsiteX26" fmla="*/ 65093 w 369893"/>
                    <a:gd name="connsiteY26" fmla="*/ 191150 h 194229"/>
                    <a:gd name="connsiteX27" fmla="*/ 55856 w 369893"/>
                    <a:gd name="connsiteY27" fmla="*/ 181914 h 194229"/>
                    <a:gd name="connsiteX28" fmla="*/ 46620 w 369893"/>
                    <a:gd name="connsiteY28" fmla="*/ 178835 h 194229"/>
                    <a:gd name="connsiteX29" fmla="*/ 25068 w 369893"/>
                    <a:gd name="connsiteY29" fmla="*/ 169599 h 194229"/>
                    <a:gd name="connsiteX30" fmla="*/ 6596 w 369893"/>
                    <a:gd name="connsiteY30" fmla="*/ 163441 h 194229"/>
                    <a:gd name="connsiteX31" fmla="*/ 3517 w 369893"/>
                    <a:gd name="connsiteY31" fmla="*/ 129574 h 194229"/>
                    <a:gd name="connsiteX32" fmla="*/ 21989 w 369893"/>
                    <a:gd name="connsiteY32" fmla="*/ 117259 h 194229"/>
                    <a:gd name="connsiteX33" fmla="*/ 40462 w 369893"/>
                    <a:gd name="connsiteY33" fmla="*/ 108023 h 194229"/>
                    <a:gd name="connsiteX34" fmla="*/ 65093 w 369893"/>
                    <a:gd name="connsiteY34" fmla="*/ 98787 h 194229"/>
                    <a:gd name="connsiteX35" fmla="*/ 80486 w 369893"/>
                    <a:gd name="connsiteY35" fmla="*/ 95708 h 194229"/>
                    <a:gd name="connsiteX36" fmla="*/ 89723 w 369893"/>
                    <a:gd name="connsiteY36" fmla="*/ 92629 h 194229"/>
                    <a:gd name="connsiteX37" fmla="*/ 102038 w 369893"/>
                    <a:gd name="connsiteY37" fmla="*/ 89550 h 194229"/>
                    <a:gd name="connsiteX38" fmla="*/ 111274 w 369893"/>
                    <a:gd name="connsiteY38" fmla="*/ 86471 h 194229"/>
                    <a:gd name="connsiteX39" fmla="*/ 126668 w 369893"/>
                    <a:gd name="connsiteY39" fmla="*/ 80314 h 194229"/>
                    <a:gd name="connsiteX40" fmla="*/ 145141 w 369893"/>
                    <a:gd name="connsiteY40" fmla="*/ 77235 h 194229"/>
                    <a:gd name="connsiteX41" fmla="*/ 163614 w 369893"/>
                    <a:gd name="connsiteY41" fmla="*/ 64920 h 194229"/>
                    <a:gd name="connsiteX42" fmla="*/ 185165 w 369893"/>
                    <a:gd name="connsiteY42" fmla="*/ 55684 h 194229"/>
                    <a:gd name="connsiteX43" fmla="*/ 194402 w 369893"/>
                    <a:gd name="connsiteY43" fmla="*/ 49526 h 194229"/>
                    <a:gd name="connsiteX44" fmla="*/ 212874 w 369893"/>
                    <a:gd name="connsiteY44" fmla="*/ 43368 h 194229"/>
                    <a:gd name="connsiteX45" fmla="*/ 222111 w 369893"/>
                    <a:gd name="connsiteY45" fmla="*/ 37211 h 194229"/>
                    <a:gd name="connsiteX46" fmla="*/ 237505 w 369893"/>
                    <a:gd name="connsiteY46" fmla="*/ 34132 h 194229"/>
                    <a:gd name="connsiteX47" fmla="*/ 268293 w 369893"/>
                    <a:gd name="connsiteY47" fmla="*/ 24896 h 194229"/>
                    <a:gd name="connsiteX48" fmla="*/ 289844 w 369893"/>
                    <a:gd name="connsiteY48" fmla="*/ 18738 h 194229"/>
                    <a:gd name="connsiteX49" fmla="*/ 299080 w 369893"/>
                    <a:gd name="connsiteY49" fmla="*/ 15659 h 194229"/>
                    <a:gd name="connsiteX50" fmla="*/ 326789 w 369893"/>
                    <a:gd name="connsiteY50" fmla="*/ 9502 h 194229"/>
                    <a:gd name="connsiteX51" fmla="*/ 345262 w 369893"/>
                    <a:gd name="connsiteY51" fmla="*/ 265 h 1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9893" h="194229">
                      <a:moveTo>
                        <a:pt x="345262" y="265"/>
                      </a:moveTo>
                      <a:cubicBezTo>
                        <a:pt x="351933" y="2317"/>
                        <a:pt x="361095" y="10380"/>
                        <a:pt x="366814" y="21817"/>
                      </a:cubicBezTo>
                      <a:cubicBezTo>
                        <a:pt x="368265" y="24720"/>
                        <a:pt x="368867" y="27974"/>
                        <a:pt x="369893" y="31053"/>
                      </a:cubicBezTo>
                      <a:cubicBezTo>
                        <a:pt x="368867" y="35158"/>
                        <a:pt x="370027" y="40614"/>
                        <a:pt x="366814" y="43368"/>
                      </a:cubicBezTo>
                      <a:cubicBezTo>
                        <a:pt x="361886" y="47592"/>
                        <a:pt x="354499" y="47473"/>
                        <a:pt x="348341" y="49526"/>
                      </a:cubicBezTo>
                      <a:lnTo>
                        <a:pt x="339105" y="52605"/>
                      </a:lnTo>
                      <a:cubicBezTo>
                        <a:pt x="335595" y="53775"/>
                        <a:pt x="333269" y="57304"/>
                        <a:pt x="329868" y="58762"/>
                      </a:cubicBezTo>
                      <a:cubicBezTo>
                        <a:pt x="325979" y="60429"/>
                        <a:pt x="321658" y="60815"/>
                        <a:pt x="317553" y="61841"/>
                      </a:cubicBezTo>
                      <a:cubicBezTo>
                        <a:pt x="314474" y="64920"/>
                        <a:pt x="311104" y="67732"/>
                        <a:pt x="308317" y="71077"/>
                      </a:cubicBezTo>
                      <a:cubicBezTo>
                        <a:pt x="305948" y="73920"/>
                        <a:pt x="304776" y="77697"/>
                        <a:pt x="302159" y="80314"/>
                      </a:cubicBezTo>
                      <a:cubicBezTo>
                        <a:pt x="299543" y="82930"/>
                        <a:pt x="295934" y="84320"/>
                        <a:pt x="292923" y="86471"/>
                      </a:cubicBezTo>
                      <a:cubicBezTo>
                        <a:pt x="288747" y="89454"/>
                        <a:pt x="285063" y="93162"/>
                        <a:pt x="280608" y="95708"/>
                      </a:cubicBezTo>
                      <a:cubicBezTo>
                        <a:pt x="277790" y="97318"/>
                        <a:pt x="274492" y="97895"/>
                        <a:pt x="271371" y="98787"/>
                      </a:cubicBezTo>
                      <a:cubicBezTo>
                        <a:pt x="266762" y="100104"/>
                        <a:pt x="254746" y="102481"/>
                        <a:pt x="249820" y="104944"/>
                      </a:cubicBezTo>
                      <a:cubicBezTo>
                        <a:pt x="246510" y="106599"/>
                        <a:pt x="243796" y="109266"/>
                        <a:pt x="240583" y="111102"/>
                      </a:cubicBezTo>
                      <a:cubicBezTo>
                        <a:pt x="236598" y="113379"/>
                        <a:pt x="232486" y="115451"/>
                        <a:pt x="228268" y="117259"/>
                      </a:cubicBezTo>
                      <a:cubicBezTo>
                        <a:pt x="225285" y="118537"/>
                        <a:pt x="221935" y="118887"/>
                        <a:pt x="219032" y="120338"/>
                      </a:cubicBezTo>
                      <a:cubicBezTo>
                        <a:pt x="197774" y="130968"/>
                        <a:pt x="223107" y="123169"/>
                        <a:pt x="197480" y="129574"/>
                      </a:cubicBezTo>
                      <a:cubicBezTo>
                        <a:pt x="194401" y="131627"/>
                        <a:pt x="191255" y="133581"/>
                        <a:pt x="188244" y="135732"/>
                      </a:cubicBezTo>
                      <a:cubicBezTo>
                        <a:pt x="184069" y="138715"/>
                        <a:pt x="180280" y="142248"/>
                        <a:pt x="175929" y="144968"/>
                      </a:cubicBezTo>
                      <a:cubicBezTo>
                        <a:pt x="172037" y="147401"/>
                        <a:pt x="167719" y="149073"/>
                        <a:pt x="163614" y="151126"/>
                      </a:cubicBezTo>
                      <a:cubicBezTo>
                        <a:pt x="161561" y="154205"/>
                        <a:pt x="160535" y="158310"/>
                        <a:pt x="157456" y="160362"/>
                      </a:cubicBezTo>
                      <a:cubicBezTo>
                        <a:pt x="153935" y="162709"/>
                        <a:pt x="148325" y="160655"/>
                        <a:pt x="145141" y="163441"/>
                      </a:cubicBezTo>
                      <a:cubicBezTo>
                        <a:pt x="139572" y="168314"/>
                        <a:pt x="135166" y="174893"/>
                        <a:pt x="132826" y="181914"/>
                      </a:cubicBezTo>
                      <a:cubicBezTo>
                        <a:pt x="131800" y="184993"/>
                        <a:pt x="132042" y="188855"/>
                        <a:pt x="129747" y="191150"/>
                      </a:cubicBezTo>
                      <a:cubicBezTo>
                        <a:pt x="127452" y="193445"/>
                        <a:pt x="123590" y="193203"/>
                        <a:pt x="120511" y="194229"/>
                      </a:cubicBezTo>
                      <a:cubicBezTo>
                        <a:pt x="102038" y="193203"/>
                        <a:pt x="83267" y="194612"/>
                        <a:pt x="65093" y="191150"/>
                      </a:cubicBezTo>
                      <a:cubicBezTo>
                        <a:pt x="60816" y="190335"/>
                        <a:pt x="59479" y="184329"/>
                        <a:pt x="55856" y="181914"/>
                      </a:cubicBezTo>
                      <a:cubicBezTo>
                        <a:pt x="53156" y="180114"/>
                        <a:pt x="49523" y="180286"/>
                        <a:pt x="46620" y="178835"/>
                      </a:cubicBezTo>
                      <a:cubicBezTo>
                        <a:pt x="19753" y="165401"/>
                        <a:pt x="57106" y="179210"/>
                        <a:pt x="25068" y="169599"/>
                      </a:cubicBezTo>
                      <a:cubicBezTo>
                        <a:pt x="18851" y="167734"/>
                        <a:pt x="6596" y="163441"/>
                        <a:pt x="6596" y="163441"/>
                      </a:cubicBezTo>
                      <a:cubicBezTo>
                        <a:pt x="3461" y="154037"/>
                        <a:pt x="-4607" y="140019"/>
                        <a:pt x="3517" y="129574"/>
                      </a:cubicBezTo>
                      <a:cubicBezTo>
                        <a:pt x="8060" y="123733"/>
                        <a:pt x="15832" y="121364"/>
                        <a:pt x="21989" y="117259"/>
                      </a:cubicBezTo>
                      <a:cubicBezTo>
                        <a:pt x="35999" y="107919"/>
                        <a:pt x="25898" y="113485"/>
                        <a:pt x="40462" y="108023"/>
                      </a:cubicBezTo>
                      <a:cubicBezTo>
                        <a:pt x="46134" y="105896"/>
                        <a:pt x="58092" y="100537"/>
                        <a:pt x="65093" y="98787"/>
                      </a:cubicBezTo>
                      <a:cubicBezTo>
                        <a:pt x="70169" y="97518"/>
                        <a:pt x="75410" y="96977"/>
                        <a:pt x="80486" y="95708"/>
                      </a:cubicBezTo>
                      <a:cubicBezTo>
                        <a:pt x="83635" y="94921"/>
                        <a:pt x="86602" y="93521"/>
                        <a:pt x="89723" y="92629"/>
                      </a:cubicBezTo>
                      <a:cubicBezTo>
                        <a:pt x="93792" y="91467"/>
                        <a:pt x="97969" y="90713"/>
                        <a:pt x="102038" y="89550"/>
                      </a:cubicBezTo>
                      <a:cubicBezTo>
                        <a:pt x="105158" y="88658"/>
                        <a:pt x="108235" y="87610"/>
                        <a:pt x="111274" y="86471"/>
                      </a:cubicBezTo>
                      <a:cubicBezTo>
                        <a:pt x="116449" y="84531"/>
                        <a:pt x="121336" y="81768"/>
                        <a:pt x="126668" y="80314"/>
                      </a:cubicBezTo>
                      <a:cubicBezTo>
                        <a:pt x="132691" y="78672"/>
                        <a:pt x="138983" y="78261"/>
                        <a:pt x="145141" y="77235"/>
                      </a:cubicBezTo>
                      <a:cubicBezTo>
                        <a:pt x="151299" y="73130"/>
                        <a:pt x="156593" y="67260"/>
                        <a:pt x="163614" y="64920"/>
                      </a:cubicBezTo>
                      <a:cubicBezTo>
                        <a:pt x="173974" y="61466"/>
                        <a:pt x="174515" y="61769"/>
                        <a:pt x="185165" y="55684"/>
                      </a:cubicBezTo>
                      <a:cubicBezTo>
                        <a:pt x="188378" y="53848"/>
                        <a:pt x="191020" y="51029"/>
                        <a:pt x="194402" y="49526"/>
                      </a:cubicBezTo>
                      <a:cubicBezTo>
                        <a:pt x="200333" y="46890"/>
                        <a:pt x="207473" y="46968"/>
                        <a:pt x="212874" y="43368"/>
                      </a:cubicBezTo>
                      <a:cubicBezTo>
                        <a:pt x="215953" y="41316"/>
                        <a:pt x="218646" y="38510"/>
                        <a:pt x="222111" y="37211"/>
                      </a:cubicBezTo>
                      <a:cubicBezTo>
                        <a:pt x="227011" y="35374"/>
                        <a:pt x="232397" y="35267"/>
                        <a:pt x="237505" y="34132"/>
                      </a:cubicBezTo>
                      <a:cubicBezTo>
                        <a:pt x="251459" y="31031"/>
                        <a:pt x="252951" y="30010"/>
                        <a:pt x="268293" y="24896"/>
                      </a:cubicBezTo>
                      <a:cubicBezTo>
                        <a:pt x="290460" y="17507"/>
                        <a:pt x="262754" y="26479"/>
                        <a:pt x="289844" y="18738"/>
                      </a:cubicBezTo>
                      <a:cubicBezTo>
                        <a:pt x="292964" y="17846"/>
                        <a:pt x="295932" y="16446"/>
                        <a:pt x="299080" y="15659"/>
                      </a:cubicBezTo>
                      <a:cubicBezTo>
                        <a:pt x="308259" y="13364"/>
                        <a:pt x="317610" y="11797"/>
                        <a:pt x="326789" y="9502"/>
                      </a:cubicBezTo>
                      <a:cubicBezTo>
                        <a:pt x="329938" y="8715"/>
                        <a:pt x="338591" y="-1787"/>
                        <a:pt x="345262" y="26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reeform: Shape 564">
                  <a:extLst>
                    <a:ext uri="{FF2B5EF4-FFF2-40B4-BE49-F238E27FC236}">
                      <a16:creationId xmlns:a16="http://schemas.microsoft.com/office/drawing/2014/main" id="{70E965CF-8757-4B03-96D7-C159A0725AE1}"/>
                    </a:ext>
                  </a:extLst>
                </p:cNvPr>
                <p:cNvSpPr/>
                <p:nvPr/>
              </p:nvSpPr>
              <p:spPr>
                <a:xfrm>
                  <a:off x="5076477" y="3795528"/>
                  <a:ext cx="144951" cy="94849"/>
                </a:xfrm>
                <a:custGeom>
                  <a:avLst/>
                  <a:gdLst>
                    <a:gd name="connsiteX0" fmla="*/ 350981 w 351367"/>
                    <a:gd name="connsiteY0" fmla="*/ 40025 h 249811"/>
                    <a:gd name="connsiteX1" fmla="*/ 341745 w 351367"/>
                    <a:gd name="connsiteY1" fmla="*/ 24631 h 249811"/>
                    <a:gd name="connsiteX2" fmla="*/ 323272 w 351367"/>
                    <a:gd name="connsiteY2" fmla="*/ 18473 h 249811"/>
                    <a:gd name="connsiteX3" fmla="*/ 295563 w 351367"/>
                    <a:gd name="connsiteY3" fmla="*/ 3079 h 249811"/>
                    <a:gd name="connsiteX4" fmla="*/ 283248 w 351367"/>
                    <a:gd name="connsiteY4" fmla="*/ 0 h 249811"/>
                    <a:gd name="connsiteX5" fmla="*/ 233987 w 351367"/>
                    <a:gd name="connsiteY5" fmla="*/ 3079 h 249811"/>
                    <a:gd name="connsiteX6" fmla="*/ 218593 w 351367"/>
                    <a:gd name="connsiteY6" fmla="*/ 21552 h 249811"/>
                    <a:gd name="connsiteX7" fmla="*/ 209357 w 351367"/>
                    <a:gd name="connsiteY7" fmla="*/ 27709 h 249811"/>
                    <a:gd name="connsiteX8" fmla="*/ 181648 w 351367"/>
                    <a:gd name="connsiteY8" fmla="*/ 52340 h 249811"/>
                    <a:gd name="connsiteX9" fmla="*/ 163175 w 351367"/>
                    <a:gd name="connsiteY9" fmla="*/ 58497 h 249811"/>
                    <a:gd name="connsiteX10" fmla="*/ 153939 w 351367"/>
                    <a:gd name="connsiteY10" fmla="*/ 61576 h 249811"/>
                    <a:gd name="connsiteX11" fmla="*/ 132387 w 351367"/>
                    <a:gd name="connsiteY11" fmla="*/ 70812 h 249811"/>
                    <a:gd name="connsiteX12" fmla="*/ 101600 w 351367"/>
                    <a:gd name="connsiteY12" fmla="*/ 80049 h 249811"/>
                    <a:gd name="connsiteX13" fmla="*/ 83127 w 351367"/>
                    <a:gd name="connsiteY13" fmla="*/ 89285 h 249811"/>
                    <a:gd name="connsiteX14" fmla="*/ 61575 w 351367"/>
                    <a:gd name="connsiteY14" fmla="*/ 98521 h 249811"/>
                    <a:gd name="connsiteX15" fmla="*/ 30787 w 351367"/>
                    <a:gd name="connsiteY15" fmla="*/ 120073 h 249811"/>
                    <a:gd name="connsiteX16" fmla="*/ 21551 w 351367"/>
                    <a:gd name="connsiteY16" fmla="*/ 126231 h 249811"/>
                    <a:gd name="connsiteX17" fmla="*/ 0 w 351367"/>
                    <a:gd name="connsiteY17" fmla="*/ 147782 h 249811"/>
                    <a:gd name="connsiteX18" fmla="*/ 3078 w 351367"/>
                    <a:gd name="connsiteY18" fmla="*/ 190885 h 249811"/>
                    <a:gd name="connsiteX19" fmla="*/ 6157 w 351367"/>
                    <a:gd name="connsiteY19" fmla="*/ 200121 h 249811"/>
                    <a:gd name="connsiteX20" fmla="*/ 18472 w 351367"/>
                    <a:gd name="connsiteY20" fmla="*/ 218594 h 249811"/>
                    <a:gd name="connsiteX21" fmla="*/ 46181 w 351367"/>
                    <a:gd name="connsiteY21" fmla="*/ 230909 h 249811"/>
                    <a:gd name="connsiteX22" fmla="*/ 55418 w 351367"/>
                    <a:gd name="connsiteY22" fmla="*/ 233988 h 249811"/>
                    <a:gd name="connsiteX23" fmla="*/ 64654 w 351367"/>
                    <a:gd name="connsiteY23" fmla="*/ 240146 h 249811"/>
                    <a:gd name="connsiteX24" fmla="*/ 73890 w 351367"/>
                    <a:gd name="connsiteY24" fmla="*/ 249382 h 249811"/>
                    <a:gd name="connsiteX25" fmla="*/ 116993 w 351367"/>
                    <a:gd name="connsiteY25" fmla="*/ 246303 h 249811"/>
                    <a:gd name="connsiteX26" fmla="*/ 126230 w 351367"/>
                    <a:gd name="connsiteY26" fmla="*/ 237067 h 249811"/>
                    <a:gd name="connsiteX27" fmla="*/ 135466 w 351367"/>
                    <a:gd name="connsiteY27" fmla="*/ 230909 h 249811"/>
                    <a:gd name="connsiteX28" fmla="*/ 160097 w 351367"/>
                    <a:gd name="connsiteY28" fmla="*/ 197043 h 249811"/>
                    <a:gd name="connsiteX29" fmla="*/ 169333 w 351367"/>
                    <a:gd name="connsiteY29" fmla="*/ 190885 h 249811"/>
                    <a:gd name="connsiteX30" fmla="*/ 178569 w 351367"/>
                    <a:gd name="connsiteY30" fmla="*/ 178570 h 249811"/>
                    <a:gd name="connsiteX31" fmla="*/ 197042 w 351367"/>
                    <a:gd name="connsiteY31" fmla="*/ 166255 h 249811"/>
                    <a:gd name="connsiteX32" fmla="*/ 206278 w 351367"/>
                    <a:gd name="connsiteY32" fmla="*/ 157018 h 249811"/>
                    <a:gd name="connsiteX33" fmla="*/ 215515 w 351367"/>
                    <a:gd name="connsiteY33" fmla="*/ 153940 h 249811"/>
                    <a:gd name="connsiteX34" fmla="*/ 227830 w 351367"/>
                    <a:gd name="connsiteY34" fmla="*/ 147782 h 249811"/>
                    <a:gd name="connsiteX35" fmla="*/ 237066 w 351367"/>
                    <a:gd name="connsiteY35" fmla="*/ 138546 h 249811"/>
                    <a:gd name="connsiteX36" fmla="*/ 249381 w 351367"/>
                    <a:gd name="connsiteY36" fmla="*/ 129309 h 249811"/>
                    <a:gd name="connsiteX37" fmla="*/ 258618 w 351367"/>
                    <a:gd name="connsiteY37" fmla="*/ 120073 h 249811"/>
                    <a:gd name="connsiteX38" fmla="*/ 267854 w 351367"/>
                    <a:gd name="connsiteY38" fmla="*/ 116994 h 249811"/>
                    <a:gd name="connsiteX39" fmla="*/ 274012 w 351367"/>
                    <a:gd name="connsiteY39" fmla="*/ 107758 h 249811"/>
                    <a:gd name="connsiteX40" fmla="*/ 283248 w 351367"/>
                    <a:gd name="connsiteY40" fmla="*/ 101600 h 249811"/>
                    <a:gd name="connsiteX41" fmla="*/ 295563 w 351367"/>
                    <a:gd name="connsiteY41" fmla="*/ 89285 h 249811"/>
                    <a:gd name="connsiteX42" fmla="*/ 310957 w 351367"/>
                    <a:gd name="connsiteY42" fmla="*/ 67734 h 249811"/>
                    <a:gd name="connsiteX43" fmla="*/ 314036 w 351367"/>
                    <a:gd name="connsiteY43" fmla="*/ 58497 h 249811"/>
                    <a:gd name="connsiteX44" fmla="*/ 323272 w 351367"/>
                    <a:gd name="connsiteY44" fmla="*/ 52340 h 249811"/>
                    <a:gd name="connsiteX45" fmla="*/ 329430 w 351367"/>
                    <a:gd name="connsiteY45" fmla="*/ 40025 h 249811"/>
                    <a:gd name="connsiteX46" fmla="*/ 350981 w 351367"/>
                    <a:gd name="connsiteY46" fmla="*/ 40025 h 24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367" h="249811">
                      <a:moveTo>
                        <a:pt x="350981" y="40025"/>
                      </a:moveTo>
                      <a:cubicBezTo>
                        <a:pt x="353034" y="37459"/>
                        <a:pt x="346468" y="28305"/>
                        <a:pt x="341745" y="24631"/>
                      </a:cubicBezTo>
                      <a:cubicBezTo>
                        <a:pt x="336622" y="20646"/>
                        <a:pt x="329181" y="21159"/>
                        <a:pt x="323272" y="18473"/>
                      </a:cubicBezTo>
                      <a:cubicBezTo>
                        <a:pt x="304804" y="10078"/>
                        <a:pt x="312570" y="9457"/>
                        <a:pt x="295563" y="3079"/>
                      </a:cubicBezTo>
                      <a:cubicBezTo>
                        <a:pt x="291601" y="1593"/>
                        <a:pt x="287353" y="1026"/>
                        <a:pt x="283248" y="0"/>
                      </a:cubicBezTo>
                      <a:cubicBezTo>
                        <a:pt x="266828" y="1026"/>
                        <a:pt x="250086" y="-310"/>
                        <a:pt x="233987" y="3079"/>
                      </a:cubicBezTo>
                      <a:cubicBezTo>
                        <a:pt x="227599" y="4424"/>
                        <a:pt x="222522" y="17623"/>
                        <a:pt x="218593" y="21552"/>
                      </a:cubicBezTo>
                      <a:cubicBezTo>
                        <a:pt x="215977" y="24168"/>
                        <a:pt x="212122" y="25251"/>
                        <a:pt x="209357" y="27709"/>
                      </a:cubicBezTo>
                      <a:cubicBezTo>
                        <a:pt x="202396" y="33897"/>
                        <a:pt x="192126" y="47683"/>
                        <a:pt x="181648" y="52340"/>
                      </a:cubicBezTo>
                      <a:cubicBezTo>
                        <a:pt x="175717" y="54976"/>
                        <a:pt x="169333" y="56445"/>
                        <a:pt x="163175" y="58497"/>
                      </a:cubicBezTo>
                      <a:cubicBezTo>
                        <a:pt x="160096" y="59523"/>
                        <a:pt x="156842" y="60125"/>
                        <a:pt x="153939" y="61576"/>
                      </a:cubicBezTo>
                      <a:cubicBezTo>
                        <a:pt x="142984" y="67054"/>
                        <a:pt x="142964" y="67790"/>
                        <a:pt x="132387" y="70812"/>
                      </a:cubicBezTo>
                      <a:cubicBezTo>
                        <a:pt x="124857" y="72963"/>
                        <a:pt x="107088" y="76391"/>
                        <a:pt x="101600" y="80049"/>
                      </a:cubicBezTo>
                      <a:cubicBezTo>
                        <a:pt x="75118" y="97701"/>
                        <a:pt x="108629" y="76533"/>
                        <a:pt x="83127" y="89285"/>
                      </a:cubicBezTo>
                      <a:cubicBezTo>
                        <a:pt x="61869" y="99915"/>
                        <a:pt x="87200" y="92116"/>
                        <a:pt x="61575" y="98521"/>
                      </a:cubicBezTo>
                      <a:cubicBezTo>
                        <a:pt x="43334" y="112203"/>
                        <a:pt x="53538" y="104906"/>
                        <a:pt x="30787" y="120073"/>
                      </a:cubicBezTo>
                      <a:cubicBezTo>
                        <a:pt x="27708" y="122126"/>
                        <a:pt x="24167" y="123615"/>
                        <a:pt x="21551" y="126231"/>
                      </a:cubicBezTo>
                      <a:lnTo>
                        <a:pt x="0" y="147782"/>
                      </a:lnTo>
                      <a:cubicBezTo>
                        <a:pt x="1026" y="162150"/>
                        <a:pt x="1395" y="176579"/>
                        <a:pt x="3078" y="190885"/>
                      </a:cubicBezTo>
                      <a:cubicBezTo>
                        <a:pt x="3457" y="194108"/>
                        <a:pt x="4581" y="197284"/>
                        <a:pt x="6157" y="200121"/>
                      </a:cubicBezTo>
                      <a:cubicBezTo>
                        <a:pt x="9751" y="206590"/>
                        <a:pt x="12314" y="214489"/>
                        <a:pt x="18472" y="218594"/>
                      </a:cubicBezTo>
                      <a:cubicBezTo>
                        <a:pt x="33110" y="228352"/>
                        <a:pt x="24198" y="223582"/>
                        <a:pt x="46181" y="230909"/>
                      </a:cubicBezTo>
                      <a:lnTo>
                        <a:pt x="55418" y="233988"/>
                      </a:lnTo>
                      <a:cubicBezTo>
                        <a:pt x="58497" y="236041"/>
                        <a:pt x="61811" y="237777"/>
                        <a:pt x="64654" y="240146"/>
                      </a:cubicBezTo>
                      <a:cubicBezTo>
                        <a:pt x="67999" y="242933"/>
                        <a:pt x="69566" y="248873"/>
                        <a:pt x="73890" y="249382"/>
                      </a:cubicBezTo>
                      <a:cubicBezTo>
                        <a:pt x="88196" y="251065"/>
                        <a:pt x="102625" y="247329"/>
                        <a:pt x="116993" y="246303"/>
                      </a:cubicBezTo>
                      <a:cubicBezTo>
                        <a:pt x="120072" y="243224"/>
                        <a:pt x="122885" y="239854"/>
                        <a:pt x="126230" y="237067"/>
                      </a:cubicBezTo>
                      <a:cubicBezTo>
                        <a:pt x="129073" y="234698"/>
                        <a:pt x="132850" y="233525"/>
                        <a:pt x="135466" y="230909"/>
                      </a:cubicBezTo>
                      <a:cubicBezTo>
                        <a:pt x="150169" y="216206"/>
                        <a:pt x="131494" y="216114"/>
                        <a:pt x="160097" y="197043"/>
                      </a:cubicBezTo>
                      <a:cubicBezTo>
                        <a:pt x="163176" y="194990"/>
                        <a:pt x="166717" y="193502"/>
                        <a:pt x="169333" y="190885"/>
                      </a:cubicBezTo>
                      <a:cubicBezTo>
                        <a:pt x="172961" y="187257"/>
                        <a:pt x="174734" y="181979"/>
                        <a:pt x="178569" y="178570"/>
                      </a:cubicBezTo>
                      <a:cubicBezTo>
                        <a:pt x="184100" y="173653"/>
                        <a:pt x="191809" y="171488"/>
                        <a:pt x="197042" y="166255"/>
                      </a:cubicBezTo>
                      <a:cubicBezTo>
                        <a:pt x="200121" y="163176"/>
                        <a:pt x="202655" y="159433"/>
                        <a:pt x="206278" y="157018"/>
                      </a:cubicBezTo>
                      <a:cubicBezTo>
                        <a:pt x="208978" y="155218"/>
                        <a:pt x="212532" y="155218"/>
                        <a:pt x="215515" y="153940"/>
                      </a:cubicBezTo>
                      <a:cubicBezTo>
                        <a:pt x="219734" y="152132"/>
                        <a:pt x="224095" y="150450"/>
                        <a:pt x="227830" y="147782"/>
                      </a:cubicBezTo>
                      <a:cubicBezTo>
                        <a:pt x="231373" y="145251"/>
                        <a:pt x="233760" y="141380"/>
                        <a:pt x="237066" y="138546"/>
                      </a:cubicBezTo>
                      <a:cubicBezTo>
                        <a:pt x="240962" y="135206"/>
                        <a:pt x="245485" y="132648"/>
                        <a:pt x="249381" y="129309"/>
                      </a:cubicBezTo>
                      <a:cubicBezTo>
                        <a:pt x="252687" y="126475"/>
                        <a:pt x="254995" y="122488"/>
                        <a:pt x="258618" y="120073"/>
                      </a:cubicBezTo>
                      <a:cubicBezTo>
                        <a:pt x="261318" y="118273"/>
                        <a:pt x="264775" y="118020"/>
                        <a:pt x="267854" y="116994"/>
                      </a:cubicBezTo>
                      <a:cubicBezTo>
                        <a:pt x="269907" y="113915"/>
                        <a:pt x="271396" y="110374"/>
                        <a:pt x="274012" y="107758"/>
                      </a:cubicBezTo>
                      <a:cubicBezTo>
                        <a:pt x="276628" y="105142"/>
                        <a:pt x="280439" y="104008"/>
                        <a:pt x="283248" y="101600"/>
                      </a:cubicBezTo>
                      <a:cubicBezTo>
                        <a:pt x="287656" y="97822"/>
                        <a:pt x="291740" y="93654"/>
                        <a:pt x="295563" y="89285"/>
                      </a:cubicBezTo>
                      <a:cubicBezTo>
                        <a:pt x="297193" y="87423"/>
                        <a:pt x="309040" y="71568"/>
                        <a:pt x="310957" y="67734"/>
                      </a:cubicBezTo>
                      <a:cubicBezTo>
                        <a:pt x="312408" y="64831"/>
                        <a:pt x="312009" y="61031"/>
                        <a:pt x="314036" y="58497"/>
                      </a:cubicBezTo>
                      <a:cubicBezTo>
                        <a:pt x="316347" y="55608"/>
                        <a:pt x="320193" y="54392"/>
                        <a:pt x="323272" y="52340"/>
                      </a:cubicBezTo>
                      <a:cubicBezTo>
                        <a:pt x="325325" y="48235"/>
                        <a:pt x="327153" y="44010"/>
                        <a:pt x="329430" y="40025"/>
                      </a:cubicBezTo>
                      <a:cubicBezTo>
                        <a:pt x="331266" y="36812"/>
                        <a:pt x="348928" y="42591"/>
                        <a:pt x="350981" y="4002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0" name="Group 519">
                <a:extLst>
                  <a:ext uri="{FF2B5EF4-FFF2-40B4-BE49-F238E27FC236}">
                    <a16:creationId xmlns:a16="http://schemas.microsoft.com/office/drawing/2014/main" id="{85DB7AD4-DFE3-4C7D-8258-4EDFCB13E1D6}"/>
                  </a:ext>
                </a:extLst>
              </p:cNvPr>
              <p:cNvGrpSpPr/>
              <p:nvPr/>
            </p:nvGrpSpPr>
            <p:grpSpPr>
              <a:xfrm>
                <a:off x="5167050" y="4125304"/>
                <a:ext cx="441666" cy="427838"/>
                <a:chOff x="5178085" y="4182454"/>
                <a:chExt cx="441666" cy="427838"/>
              </a:xfrm>
              <a:grpFill/>
            </p:grpSpPr>
            <p:sp>
              <p:nvSpPr>
                <p:cNvPr id="521" name="Freeform: Shape 520">
                  <a:extLst>
                    <a:ext uri="{FF2B5EF4-FFF2-40B4-BE49-F238E27FC236}">
                      <a16:creationId xmlns:a16="http://schemas.microsoft.com/office/drawing/2014/main" id="{79516392-6BC9-4EAE-B904-A442733706C6}"/>
                    </a:ext>
                  </a:extLst>
                </p:cNvPr>
                <p:cNvSpPr/>
                <p:nvPr/>
              </p:nvSpPr>
              <p:spPr>
                <a:xfrm>
                  <a:off x="5462345" y="4182454"/>
                  <a:ext cx="148846" cy="51434"/>
                </a:xfrm>
                <a:custGeom>
                  <a:avLst/>
                  <a:gdLst>
                    <a:gd name="connsiteX0" fmla="*/ 590 w 360808"/>
                    <a:gd name="connsiteY0" fmla="*/ 113915 h 135467"/>
                    <a:gd name="connsiteX1" fmla="*/ 3669 w 360808"/>
                    <a:gd name="connsiteY1" fmla="*/ 52339 h 135467"/>
                    <a:gd name="connsiteX2" fmla="*/ 6748 w 360808"/>
                    <a:gd name="connsiteY2" fmla="*/ 15394 h 135467"/>
                    <a:gd name="connsiteX3" fmla="*/ 12905 w 360808"/>
                    <a:gd name="connsiteY3" fmla="*/ 6158 h 135467"/>
                    <a:gd name="connsiteX4" fmla="*/ 49851 w 360808"/>
                    <a:gd name="connsiteY4" fmla="*/ 3079 h 135467"/>
                    <a:gd name="connsiteX5" fmla="*/ 182239 w 360808"/>
                    <a:gd name="connsiteY5" fmla="*/ 6158 h 135467"/>
                    <a:gd name="connsiteX6" fmla="*/ 234578 w 360808"/>
                    <a:gd name="connsiteY6" fmla="*/ 0 h 135467"/>
                    <a:gd name="connsiteX7" fmla="*/ 305390 w 360808"/>
                    <a:gd name="connsiteY7" fmla="*/ 3079 h 135467"/>
                    <a:gd name="connsiteX8" fmla="*/ 320784 w 360808"/>
                    <a:gd name="connsiteY8" fmla="*/ 9236 h 135467"/>
                    <a:gd name="connsiteX9" fmla="*/ 336178 w 360808"/>
                    <a:gd name="connsiteY9" fmla="*/ 12315 h 135467"/>
                    <a:gd name="connsiteX10" fmla="*/ 345414 w 360808"/>
                    <a:gd name="connsiteY10" fmla="*/ 15394 h 135467"/>
                    <a:gd name="connsiteX11" fmla="*/ 360808 w 360808"/>
                    <a:gd name="connsiteY11" fmla="*/ 61576 h 135467"/>
                    <a:gd name="connsiteX12" fmla="*/ 357729 w 360808"/>
                    <a:gd name="connsiteY12" fmla="*/ 98521 h 135467"/>
                    <a:gd name="connsiteX13" fmla="*/ 345414 w 360808"/>
                    <a:gd name="connsiteY13" fmla="*/ 104679 h 135467"/>
                    <a:gd name="connsiteX14" fmla="*/ 330020 w 360808"/>
                    <a:gd name="connsiteY14" fmla="*/ 116994 h 135467"/>
                    <a:gd name="connsiteX15" fmla="*/ 320784 w 360808"/>
                    <a:gd name="connsiteY15" fmla="*/ 123152 h 135467"/>
                    <a:gd name="connsiteX16" fmla="*/ 308469 w 360808"/>
                    <a:gd name="connsiteY16" fmla="*/ 126230 h 135467"/>
                    <a:gd name="connsiteX17" fmla="*/ 299232 w 360808"/>
                    <a:gd name="connsiteY17" fmla="*/ 129309 h 135467"/>
                    <a:gd name="connsiteX18" fmla="*/ 277681 w 360808"/>
                    <a:gd name="connsiteY18" fmla="*/ 135467 h 135467"/>
                    <a:gd name="connsiteX19" fmla="*/ 123742 w 360808"/>
                    <a:gd name="connsiteY19" fmla="*/ 132388 h 135467"/>
                    <a:gd name="connsiteX20" fmla="*/ 105269 w 360808"/>
                    <a:gd name="connsiteY20" fmla="*/ 126230 h 135467"/>
                    <a:gd name="connsiteX21" fmla="*/ 96032 w 360808"/>
                    <a:gd name="connsiteY21" fmla="*/ 116994 h 135467"/>
                    <a:gd name="connsiteX22" fmla="*/ 65245 w 360808"/>
                    <a:gd name="connsiteY22" fmla="*/ 129309 h 135467"/>
                    <a:gd name="connsiteX23" fmla="*/ 43693 w 360808"/>
                    <a:gd name="connsiteY23" fmla="*/ 135467 h 135467"/>
                    <a:gd name="connsiteX24" fmla="*/ 25220 w 360808"/>
                    <a:gd name="connsiteY24" fmla="*/ 126230 h 135467"/>
                    <a:gd name="connsiteX25" fmla="*/ 15984 w 360808"/>
                    <a:gd name="connsiteY25" fmla="*/ 123152 h 135467"/>
                    <a:gd name="connsiteX26" fmla="*/ 590 w 360808"/>
                    <a:gd name="connsiteY26" fmla="*/ 113915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808" h="135467">
                      <a:moveTo>
                        <a:pt x="590" y="113915"/>
                      </a:moveTo>
                      <a:cubicBezTo>
                        <a:pt x="-1462" y="102113"/>
                        <a:pt x="2387" y="72850"/>
                        <a:pt x="3669" y="52339"/>
                      </a:cubicBezTo>
                      <a:cubicBezTo>
                        <a:pt x="4440" y="40005"/>
                        <a:pt x="4325" y="27512"/>
                        <a:pt x="6748" y="15394"/>
                      </a:cubicBezTo>
                      <a:cubicBezTo>
                        <a:pt x="7474" y="11766"/>
                        <a:pt x="9347" y="7174"/>
                        <a:pt x="12905" y="6158"/>
                      </a:cubicBezTo>
                      <a:cubicBezTo>
                        <a:pt x="24788" y="2763"/>
                        <a:pt x="37536" y="4105"/>
                        <a:pt x="49851" y="3079"/>
                      </a:cubicBezTo>
                      <a:cubicBezTo>
                        <a:pt x="93980" y="4105"/>
                        <a:pt x="138098" y="6158"/>
                        <a:pt x="182239" y="6158"/>
                      </a:cubicBezTo>
                      <a:cubicBezTo>
                        <a:pt x="193640" y="6158"/>
                        <a:pt x="221538" y="1863"/>
                        <a:pt x="234578" y="0"/>
                      </a:cubicBezTo>
                      <a:cubicBezTo>
                        <a:pt x="258182" y="1026"/>
                        <a:pt x="281898" y="562"/>
                        <a:pt x="305390" y="3079"/>
                      </a:cubicBezTo>
                      <a:cubicBezTo>
                        <a:pt x="310885" y="3668"/>
                        <a:pt x="315491" y="7648"/>
                        <a:pt x="320784" y="9236"/>
                      </a:cubicBezTo>
                      <a:cubicBezTo>
                        <a:pt x="325796" y="10740"/>
                        <a:pt x="331101" y="11046"/>
                        <a:pt x="336178" y="12315"/>
                      </a:cubicBezTo>
                      <a:cubicBezTo>
                        <a:pt x="339326" y="13102"/>
                        <a:pt x="342335" y="14368"/>
                        <a:pt x="345414" y="15394"/>
                      </a:cubicBezTo>
                      <a:cubicBezTo>
                        <a:pt x="362884" y="41599"/>
                        <a:pt x="356912" y="26512"/>
                        <a:pt x="360808" y="61576"/>
                      </a:cubicBezTo>
                      <a:cubicBezTo>
                        <a:pt x="359782" y="73891"/>
                        <a:pt x="361885" y="86883"/>
                        <a:pt x="357729" y="98521"/>
                      </a:cubicBezTo>
                      <a:cubicBezTo>
                        <a:pt x="356185" y="102843"/>
                        <a:pt x="348940" y="101741"/>
                        <a:pt x="345414" y="104679"/>
                      </a:cubicBezTo>
                      <a:cubicBezTo>
                        <a:pt x="326847" y="120152"/>
                        <a:pt x="352074" y="109643"/>
                        <a:pt x="330020" y="116994"/>
                      </a:cubicBezTo>
                      <a:cubicBezTo>
                        <a:pt x="326941" y="119047"/>
                        <a:pt x="324185" y="121694"/>
                        <a:pt x="320784" y="123152"/>
                      </a:cubicBezTo>
                      <a:cubicBezTo>
                        <a:pt x="316895" y="124819"/>
                        <a:pt x="312538" y="125068"/>
                        <a:pt x="308469" y="126230"/>
                      </a:cubicBezTo>
                      <a:cubicBezTo>
                        <a:pt x="305348" y="127122"/>
                        <a:pt x="302353" y="128417"/>
                        <a:pt x="299232" y="129309"/>
                      </a:cubicBezTo>
                      <a:cubicBezTo>
                        <a:pt x="272179" y="137039"/>
                        <a:pt x="299820" y="128087"/>
                        <a:pt x="277681" y="135467"/>
                      </a:cubicBezTo>
                      <a:cubicBezTo>
                        <a:pt x="226368" y="134441"/>
                        <a:pt x="174992" y="135134"/>
                        <a:pt x="123742" y="132388"/>
                      </a:cubicBezTo>
                      <a:cubicBezTo>
                        <a:pt x="117261" y="132041"/>
                        <a:pt x="105269" y="126230"/>
                        <a:pt x="105269" y="126230"/>
                      </a:cubicBezTo>
                      <a:cubicBezTo>
                        <a:pt x="102190" y="123151"/>
                        <a:pt x="100282" y="117938"/>
                        <a:pt x="96032" y="116994"/>
                      </a:cubicBezTo>
                      <a:cubicBezTo>
                        <a:pt x="79292" y="113274"/>
                        <a:pt x="76969" y="122610"/>
                        <a:pt x="65245" y="129309"/>
                      </a:cubicBezTo>
                      <a:cubicBezTo>
                        <a:pt x="61810" y="131272"/>
                        <a:pt x="46359" y="134800"/>
                        <a:pt x="43693" y="135467"/>
                      </a:cubicBezTo>
                      <a:cubicBezTo>
                        <a:pt x="20472" y="127726"/>
                        <a:pt x="49101" y="138170"/>
                        <a:pt x="25220" y="126230"/>
                      </a:cubicBezTo>
                      <a:cubicBezTo>
                        <a:pt x="22317" y="124779"/>
                        <a:pt x="18997" y="124357"/>
                        <a:pt x="15984" y="123152"/>
                      </a:cubicBezTo>
                      <a:cubicBezTo>
                        <a:pt x="13853" y="122300"/>
                        <a:pt x="2642" y="125717"/>
                        <a:pt x="590" y="113915"/>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Freeform: Shape 521">
                  <a:extLst>
                    <a:ext uri="{FF2B5EF4-FFF2-40B4-BE49-F238E27FC236}">
                      <a16:creationId xmlns:a16="http://schemas.microsoft.com/office/drawing/2014/main" id="{DF99B447-0492-440C-B6DA-C6A0BC6F5D6D}"/>
                    </a:ext>
                  </a:extLst>
                </p:cNvPr>
                <p:cNvSpPr/>
                <p:nvPr/>
              </p:nvSpPr>
              <p:spPr>
                <a:xfrm>
                  <a:off x="5477721" y="4251422"/>
                  <a:ext cx="134740" cy="47927"/>
                </a:xfrm>
                <a:custGeom>
                  <a:avLst/>
                  <a:gdLst>
                    <a:gd name="connsiteX0" fmla="*/ 265 w 326616"/>
                    <a:gd name="connsiteY0" fmla="*/ 55418 h 126230"/>
                    <a:gd name="connsiteX1" fmla="*/ 6422 w 326616"/>
                    <a:gd name="connsiteY1" fmla="*/ 33866 h 126230"/>
                    <a:gd name="connsiteX2" fmla="*/ 9501 w 326616"/>
                    <a:gd name="connsiteY2" fmla="*/ 24630 h 126230"/>
                    <a:gd name="connsiteX3" fmla="*/ 18737 w 326616"/>
                    <a:gd name="connsiteY3" fmla="*/ 18472 h 126230"/>
                    <a:gd name="connsiteX4" fmla="*/ 24895 w 326616"/>
                    <a:gd name="connsiteY4" fmla="*/ 9236 h 126230"/>
                    <a:gd name="connsiteX5" fmla="*/ 43368 w 326616"/>
                    <a:gd name="connsiteY5" fmla="*/ 0 h 126230"/>
                    <a:gd name="connsiteX6" fmla="*/ 89549 w 326616"/>
                    <a:gd name="connsiteY6" fmla="*/ 3078 h 126230"/>
                    <a:gd name="connsiteX7" fmla="*/ 98786 w 326616"/>
                    <a:gd name="connsiteY7" fmla="*/ 9236 h 126230"/>
                    <a:gd name="connsiteX8" fmla="*/ 117258 w 326616"/>
                    <a:gd name="connsiteY8" fmla="*/ 12315 h 126230"/>
                    <a:gd name="connsiteX9" fmla="*/ 221937 w 326616"/>
                    <a:gd name="connsiteY9" fmla="*/ 9236 h 126230"/>
                    <a:gd name="connsiteX10" fmla="*/ 280434 w 326616"/>
                    <a:gd name="connsiteY10" fmla="*/ 15393 h 126230"/>
                    <a:gd name="connsiteX11" fmla="*/ 292749 w 326616"/>
                    <a:gd name="connsiteY11" fmla="*/ 21551 h 126230"/>
                    <a:gd name="connsiteX12" fmla="*/ 317380 w 326616"/>
                    <a:gd name="connsiteY12" fmla="*/ 30787 h 126230"/>
                    <a:gd name="connsiteX13" fmla="*/ 323537 w 326616"/>
                    <a:gd name="connsiteY13" fmla="*/ 40024 h 126230"/>
                    <a:gd name="connsiteX14" fmla="*/ 326616 w 326616"/>
                    <a:gd name="connsiteY14" fmla="*/ 104678 h 126230"/>
                    <a:gd name="connsiteX15" fmla="*/ 323537 w 326616"/>
                    <a:gd name="connsiteY15" fmla="*/ 120072 h 126230"/>
                    <a:gd name="connsiteX16" fmla="*/ 314301 w 326616"/>
                    <a:gd name="connsiteY16" fmla="*/ 123151 h 126230"/>
                    <a:gd name="connsiteX17" fmla="*/ 252725 w 326616"/>
                    <a:gd name="connsiteY17" fmla="*/ 126230 h 126230"/>
                    <a:gd name="connsiteX18" fmla="*/ 215780 w 326616"/>
                    <a:gd name="connsiteY18" fmla="*/ 120072 h 126230"/>
                    <a:gd name="connsiteX19" fmla="*/ 194228 w 326616"/>
                    <a:gd name="connsiteY19" fmla="*/ 116993 h 126230"/>
                    <a:gd name="connsiteX20" fmla="*/ 184992 w 326616"/>
                    <a:gd name="connsiteY20" fmla="*/ 113915 h 126230"/>
                    <a:gd name="connsiteX21" fmla="*/ 169598 w 326616"/>
                    <a:gd name="connsiteY21" fmla="*/ 110836 h 126230"/>
                    <a:gd name="connsiteX22" fmla="*/ 160361 w 326616"/>
                    <a:gd name="connsiteY22" fmla="*/ 107757 h 126230"/>
                    <a:gd name="connsiteX23" fmla="*/ 138810 w 326616"/>
                    <a:gd name="connsiteY23" fmla="*/ 104678 h 126230"/>
                    <a:gd name="connsiteX24" fmla="*/ 126495 w 326616"/>
                    <a:gd name="connsiteY24" fmla="*/ 101600 h 126230"/>
                    <a:gd name="connsiteX25" fmla="*/ 117258 w 326616"/>
                    <a:gd name="connsiteY25" fmla="*/ 98521 h 126230"/>
                    <a:gd name="connsiteX26" fmla="*/ 86471 w 326616"/>
                    <a:gd name="connsiteY26" fmla="*/ 95442 h 126230"/>
                    <a:gd name="connsiteX27" fmla="*/ 40289 w 326616"/>
                    <a:gd name="connsiteY27" fmla="*/ 89284 h 126230"/>
                    <a:gd name="connsiteX28" fmla="*/ 15658 w 326616"/>
                    <a:gd name="connsiteY28" fmla="*/ 86206 h 126230"/>
                    <a:gd name="connsiteX29" fmla="*/ 265 w 326616"/>
                    <a:gd name="connsiteY29" fmla="*/ 55418 h 1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6616" h="126230">
                      <a:moveTo>
                        <a:pt x="265" y="55418"/>
                      </a:moveTo>
                      <a:cubicBezTo>
                        <a:pt x="-1274" y="46695"/>
                        <a:pt x="4275" y="41022"/>
                        <a:pt x="6422" y="33866"/>
                      </a:cubicBezTo>
                      <a:cubicBezTo>
                        <a:pt x="7354" y="30758"/>
                        <a:pt x="7474" y="27164"/>
                        <a:pt x="9501" y="24630"/>
                      </a:cubicBezTo>
                      <a:cubicBezTo>
                        <a:pt x="11812" y="21741"/>
                        <a:pt x="15658" y="20525"/>
                        <a:pt x="18737" y="18472"/>
                      </a:cubicBezTo>
                      <a:cubicBezTo>
                        <a:pt x="20790" y="15393"/>
                        <a:pt x="22279" y="11852"/>
                        <a:pt x="24895" y="9236"/>
                      </a:cubicBezTo>
                      <a:cubicBezTo>
                        <a:pt x="30865" y="3266"/>
                        <a:pt x="35853" y="2504"/>
                        <a:pt x="43368" y="0"/>
                      </a:cubicBezTo>
                      <a:cubicBezTo>
                        <a:pt x="58762" y="1026"/>
                        <a:pt x="74331" y="542"/>
                        <a:pt x="89549" y="3078"/>
                      </a:cubicBezTo>
                      <a:cubicBezTo>
                        <a:pt x="93199" y="3686"/>
                        <a:pt x="95275" y="8066"/>
                        <a:pt x="98786" y="9236"/>
                      </a:cubicBezTo>
                      <a:cubicBezTo>
                        <a:pt x="104708" y="11210"/>
                        <a:pt x="111101" y="11289"/>
                        <a:pt x="117258" y="12315"/>
                      </a:cubicBezTo>
                      <a:cubicBezTo>
                        <a:pt x="152151" y="11289"/>
                        <a:pt x="187029" y="9236"/>
                        <a:pt x="221937" y="9236"/>
                      </a:cubicBezTo>
                      <a:cubicBezTo>
                        <a:pt x="240337" y="9236"/>
                        <a:pt x="261786" y="12730"/>
                        <a:pt x="280434" y="15393"/>
                      </a:cubicBezTo>
                      <a:cubicBezTo>
                        <a:pt x="284539" y="17446"/>
                        <a:pt x="288395" y="20100"/>
                        <a:pt x="292749" y="21551"/>
                      </a:cubicBezTo>
                      <a:cubicBezTo>
                        <a:pt x="319384" y="30430"/>
                        <a:pt x="298406" y="18140"/>
                        <a:pt x="317380" y="30787"/>
                      </a:cubicBezTo>
                      <a:cubicBezTo>
                        <a:pt x="319432" y="33866"/>
                        <a:pt x="323078" y="36352"/>
                        <a:pt x="323537" y="40024"/>
                      </a:cubicBezTo>
                      <a:cubicBezTo>
                        <a:pt x="326213" y="61433"/>
                        <a:pt x="326616" y="83102"/>
                        <a:pt x="326616" y="104678"/>
                      </a:cubicBezTo>
                      <a:cubicBezTo>
                        <a:pt x="326616" y="109911"/>
                        <a:pt x="326440" y="115718"/>
                        <a:pt x="323537" y="120072"/>
                      </a:cubicBezTo>
                      <a:cubicBezTo>
                        <a:pt x="321737" y="122772"/>
                        <a:pt x="317534" y="122870"/>
                        <a:pt x="314301" y="123151"/>
                      </a:cubicBezTo>
                      <a:cubicBezTo>
                        <a:pt x="293827" y="124931"/>
                        <a:pt x="273250" y="125204"/>
                        <a:pt x="252725" y="126230"/>
                      </a:cubicBezTo>
                      <a:lnTo>
                        <a:pt x="215780" y="120072"/>
                      </a:lnTo>
                      <a:cubicBezTo>
                        <a:pt x="208612" y="118940"/>
                        <a:pt x="201344" y="118416"/>
                        <a:pt x="194228" y="116993"/>
                      </a:cubicBezTo>
                      <a:cubicBezTo>
                        <a:pt x="191046" y="116357"/>
                        <a:pt x="188140" y="114702"/>
                        <a:pt x="184992" y="113915"/>
                      </a:cubicBezTo>
                      <a:cubicBezTo>
                        <a:pt x="179915" y="112646"/>
                        <a:pt x="174675" y="112105"/>
                        <a:pt x="169598" y="110836"/>
                      </a:cubicBezTo>
                      <a:cubicBezTo>
                        <a:pt x="166449" y="110049"/>
                        <a:pt x="163544" y="108394"/>
                        <a:pt x="160361" y="107757"/>
                      </a:cubicBezTo>
                      <a:cubicBezTo>
                        <a:pt x="153245" y="106334"/>
                        <a:pt x="145950" y="105976"/>
                        <a:pt x="138810" y="104678"/>
                      </a:cubicBezTo>
                      <a:cubicBezTo>
                        <a:pt x="134647" y="103921"/>
                        <a:pt x="130564" y="102762"/>
                        <a:pt x="126495" y="101600"/>
                      </a:cubicBezTo>
                      <a:cubicBezTo>
                        <a:pt x="123374" y="100708"/>
                        <a:pt x="120466" y="99015"/>
                        <a:pt x="117258" y="98521"/>
                      </a:cubicBezTo>
                      <a:cubicBezTo>
                        <a:pt x="107064" y="96953"/>
                        <a:pt x="96733" y="96468"/>
                        <a:pt x="86471" y="95442"/>
                      </a:cubicBezTo>
                      <a:cubicBezTo>
                        <a:pt x="64757" y="88204"/>
                        <a:pt x="83335" y="93588"/>
                        <a:pt x="40289" y="89284"/>
                      </a:cubicBezTo>
                      <a:cubicBezTo>
                        <a:pt x="32056" y="88461"/>
                        <a:pt x="23059" y="89906"/>
                        <a:pt x="15658" y="86206"/>
                      </a:cubicBezTo>
                      <a:cubicBezTo>
                        <a:pt x="12904" y="84829"/>
                        <a:pt x="1804" y="64141"/>
                        <a:pt x="265"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Freeform: Shape 522">
                  <a:extLst>
                    <a:ext uri="{FF2B5EF4-FFF2-40B4-BE49-F238E27FC236}">
                      <a16:creationId xmlns:a16="http://schemas.microsoft.com/office/drawing/2014/main" id="{FDD0B523-98F5-4DC9-9FBA-94F06DF0026B}"/>
                    </a:ext>
                  </a:extLst>
                </p:cNvPr>
                <p:cNvSpPr/>
                <p:nvPr/>
              </p:nvSpPr>
              <p:spPr>
                <a:xfrm>
                  <a:off x="5487991" y="4325066"/>
                  <a:ext cx="131760" cy="42963"/>
                </a:xfrm>
                <a:custGeom>
                  <a:avLst/>
                  <a:gdLst>
                    <a:gd name="connsiteX0" fmla="*/ 0 w 319392"/>
                    <a:gd name="connsiteY0" fmla="*/ 55418 h 113156"/>
                    <a:gd name="connsiteX1" fmla="*/ 6157 w 319392"/>
                    <a:gd name="connsiteY1" fmla="*/ 40024 h 113156"/>
                    <a:gd name="connsiteX2" fmla="*/ 40024 w 319392"/>
                    <a:gd name="connsiteY2" fmla="*/ 12315 h 113156"/>
                    <a:gd name="connsiteX3" fmla="*/ 67733 w 319392"/>
                    <a:gd name="connsiteY3" fmla="*/ 3079 h 113156"/>
                    <a:gd name="connsiteX4" fmla="*/ 76970 w 319392"/>
                    <a:gd name="connsiteY4" fmla="*/ 0 h 113156"/>
                    <a:gd name="connsiteX5" fmla="*/ 230909 w 319392"/>
                    <a:gd name="connsiteY5" fmla="*/ 3079 h 113156"/>
                    <a:gd name="connsiteX6" fmla="*/ 261697 w 319392"/>
                    <a:gd name="connsiteY6" fmla="*/ 9237 h 113156"/>
                    <a:gd name="connsiteX7" fmla="*/ 280170 w 319392"/>
                    <a:gd name="connsiteY7" fmla="*/ 15394 h 113156"/>
                    <a:gd name="connsiteX8" fmla="*/ 289406 w 319392"/>
                    <a:gd name="connsiteY8" fmla="*/ 18473 h 113156"/>
                    <a:gd name="connsiteX9" fmla="*/ 295563 w 319392"/>
                    <a:gd name="connsiteY9" fmla="*/ 27709 h 113156"/>
                    <a:gd name="connsiteX10" fmla="*/ 314036 w 319392"/>
                    <a:gd name="connsiteY10" fmla="*/ 46182 h 113156"/>
                    <a:gd name="connsiteX11" fmla="*/ 310957 w 319392"/>
                    <a:gd name="connsiteY11" fmla="*/ 101600 h 113156"/>
                    <a:gd name="connsiteX12" fmla="*/ 126230 w 319392"/>
                    <a:gd name="connsiteY12" fmla="*/ 95443 h 113156"/>
                    <a:gd name="connsiteX13" fmla="*/ 33866 w 319392"/>
                    <a:gd name="connsiteY13" fmla="*/ 92364 h 113156"/>
                    <a:gd name="connsiteX14" fmla="*/ 6157 w 319392"/>
                    <a:gd name="connsiteY14" fmla="*/ 80049 h 113156"/>
                    <a:gd name="connsiteX15" fmla="*/ 0 w 319392"/>
                    <a:gd name="connsiteY15" fmla="*/ 55418 h 11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9392" h="113156">
                      <a:moveTo>
                        <a:pt x="0" y="55418"/>
                      </a:moveTo>
                      <a:cubicBezTo>
                        <a:pt x="0" y="48747"/>
                        <a:pt x="2988" y="44552"/>
                        <a:pt x="6157" y="40024"/>
                      </a:cubicBezTo>
                      <a:cubicBezTo>
                        <a:pt x="11397" y="32537"/>
                        <a:pt x="31204" y="15255"/>
                        <a:pt x="40024" y="12315"/>
                      </a:cubicBezTo>
                      <a:lnTo>
                        <a:pt x="67733" y="3079"/>
                      </a:lnTo>
                      <a:lnTo>
                        <a:pt x="76970" y="0"/>
                      </a:lnTo>
                      <a:lnTo>
                        <a:pt x="230909" y="3079"/>
                      </a:lnTo>
                      <a:cubicBezTo>
                        <a:pt x="237209" y="3304"/>
                        <a:pt x="254406" y="7050"/>
                        <a:pt x="261697" y="9237"/>
                      </a:cubicBezTo>
                      <a:cubicBezTo>
                        <a:pt x="267914" y="11102"/>
                        <a:pt x="274012" y="13342"/>
                        <a:pt x="280170" y="15394"/>
                      </a:cubicBezTo>
                      <a:lnTo>
                        <a:pt x="289406" y="18473"/>
                      </a:lnTo>
                      <a:cubicBezTo>
                        <a:pt x="291458" y="21552"/>
                        <a:pt x="293105" y="24944"/>
                        <a:pt x="295563" y="27709"/>
                      </a:cubicBezTo>
                      <a:cubicBezTo>
                        <a:pt x="301348" y="34218"/>
                        <a:pt x="314036" y="46182"/>
                        <a:pt x="314036" y="46182"/>
                      </a:cubicBezTo>
                      <a:cubicBezTo>
                        <a:pt x="313010" y="64655"/>
                        <a:pt x="328542" y="95851"/>
                        <a:pt x="310957" y="101600"/>
                      </a:cubicBezTo>
                      <a:cubicBezTo>
                        <a:pt x="226001" y="129374"/>
                        <a:pt x="191526" y="98791"/>
                        <a:pt x="126230" y="95443"/>
                      </a:cubicBezTo>
                      <a:cubicBezTo>
                        <a:pt x="95465" y="93865"/>
                        <a:pt x="64654" y="93390"/>
                        <a:pt x="33866" y="92364"/>
                      </a:cubicBezTo>
                      <a:cubicBezTo>
                        <a:pt x="20448" y="87891"/>
                        <a:pt x="15912" y="88178"/>
                        <a:pt x="6157" y="80049"/>
                      </a:cubicBezTo>
                      <a:cubicBezTo>
                        <a:pt x="2812" y="77262"/>
                        <a:pt x="0" y="62089"/>
                        <a:pt x="0" y="55418"/>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Freeform: Shape 523">
                  <a:extLst>
                    <a:ext uri="{FF2B5EF4-FFF2-40B4-BE49-F238E27FC236}">
                      <a16:creationId xmlns:a16="http://schemas.microsoft.com/office/drawing/2014/main" id="{8447AC96-C714-4C49-9C95-484B7889F9E0}"/>
                    </a:ext>
                  </a:extLst>
                </p:cNvPr>
                <p:cNvSpPr/>
                <p:nvPr/>
              </p:nvSpPr>
              <p:spPr>
                <a:xfrm>
                  <a:off x="5481119" y="4400946"/>
                  <a:ext cx="135152" cy="58551"/>
                </a:xfrm>
                <a:custGeom>
                  <a:avLst/>
                  <a:gdLst>
                    <a:gd name="connsiteX0" fmla="*/ 1263 w 327614"/>
                    <a:gd name="connsiteY0" fmla="*/ 21823 h 154211"/>
                    <a:gd name="connsiteX1" fmla="*/ 28972 w 327614"/>
                    <a:gd name="connsiteY1" fmla="*/ 18744 h 154211"/>
                    <a:gd name="connsiteX2" fmla="*/ 38208 w 327614"/>
                    <a:gd name="connsiteY2" fmla="*/ 15665 h 154211"/>
                    <a:gd name="connsiteX3" fmla="*/ 50523 w 327614"/>
                    <a:gd name="connsiteY3" fmla="*/ 9508 h 154211"/>
                    <a:gd name="connsiteX4" fmla="*/ 179833 w 327614"/>
                    <a:gd name="connsiteY4" fmla="*/ 6429 h 154211"/>
                    <a:gd name="connsiteX5" fmla="*/ 226014 w 327614"/>
                    <a:gd name="connsiteY5" fmla="*/ 3350 h 154211"/>
                    <a:gd name="connsiteX6" fmla="*/ 238330 w 327614"/>
                    <a:gd name="connsiteY6" fmla="*/ 21823 h 154211"/>
                    <a:gd name="connsiteX7" fmla="*/ 247566 w 327614"/>
                    <a:gd name="connsiteY7" fmla="*/ 27980 h 154211"/>
                    <a:gd name="connsiteX8" fmla="*/ 272196 w 327614"/>
                    <a:gd name="connsiteY8" fmla="*/ 34138 h 154211"/>
                    <a:gd name="connsiteX9" fmla="*/ 281433 w 327614"/>
                    <a:gd name="connsiteY9" fmla="*/ 40296 h 154211"/>
                    <a:gd name="connsiteX10" fmla="*/ 302984 w 327614"/>
                    <a:gd name="connsiteY10" fmla="*/ 52611 h 154211"/>
                    <a:gd name="connsiteX11" fmla="*/ 312220 w 327614"/>
                    <a:gd name="connsiteY11" fmla="*/ 64926 h 154211"/>
                    <a:gd name="connsiteX12" fmla="*/ 321457 w 327614"/>
                    <a:gd name="connsiteY12" fmla="*/ 74162 h 154211"/>
                    <a:gd name="connsiteX13" fmla="*/ 324536 w 327614"/>
                    <a:gd name="connsiteY13" fmla="*/ 86477 h 154211"/>
                    <a:gd name="connsiteX14" fmla="*/ 327614 w 327614"/>
                    <a:gd name="connsiteY14" fmla="*/ 95714 h 154211"/>
                    <a:gd name="connsiteX15" fmla="*/ 324536 w 327614"/>
                    <a:gd name="connsiteY15" fmla="*/ 141896 h 154211"/>
                    <a:gd name="connsiteX16" fmla="*/ 318378 w 327614"/>
                    <a:gd name="connsiteY16" fmla="*/ 151132 h 154211"/>
                    <a:gd name="connsiteX17" fmla="*/ 309142 w 327614"/>
                    <a:gd name="connsiteY17" fmla="*/ 154211 h 154211"/>
                    <a:gd name="connsiteX18" fmla="*/ 278354 w 327614"/>
                    <a:gd name="connsiteY18" fmla="*/ 144974 h 154211"/>
                    <a:gd name="connsiteX19" fmla="*/ 266039 w 327614"/>
                    <a:gd name="connsiteY19" fmla="*/ 141896 h 154211"/>
                    <a:gd name="connsiteX20" fmla="*/ 244487 w 327614"/>
                    <a:gd name="connsiteY20" fmla="*/ 135738 h 154211"/>
                    <a:gd name="connsiteX21" fmla="*/ 232172 w 327614"/>
                    <a:gd name="connsiteY21" fmla="*/ 129580 h 154211"/>
                    <a:gd name="connsiteX22" fmla="*/ 201384 w 327614"/>
                    <a:gd name="connsiteY22" fmla="*/ 126502 h 154211"/>
                    <a:gd name="connsiteX23" fmla="*/ 192148 w 327614"/>
                    <a:gd name="connsiteY23" fmla="*/ 123423 h 154211"/>
                    <a:gd name="connsiteX24" fmla="*/ 152123 w 327614"/>
                    <a:gd name="connsiteY24" fmla="*/ 120344 h 154211"/>
                    <a:gd name="connsiteX25" fmla="*/ 133651 w 327614"/>
                    <a:gd name="connsiteY25" fmla="*/ 111108 h 154211"/>
                    <a:gd name="connsiteX26" fmla="*/ 102863 w 327614"/>
                    <a:gd name="connsiteY26" fmla="*/ 104950 h 154211"/>
                    <a:gd name="connsiteX27" fmla="*/ 93627 w 327614"/>
                    <a:gd name="connsiteY27" fmla="*/ 101871 h 154211"/>
                    <a:gd name="connsiteX28" fmla="*/ 81311 w 327614"/>
                    <a:gd name="connsiteY28" fmla="*/ 98793 h 154211"/>
                    <a:gd name="connsiteX29" fmla="*/ 59760 w 327614"/>
                    <a:gd name="connsiteY29" fmla="*/ 86477 h 154211"/>
                    <a:gd name="connsiteX30" fmla="*/ 41287 w 327614"/>
                    <a:gd name="connsiteY30" fmla="*/ 71084 h 154211"/>
                    <a:gd name="connsiteX31" fmla="*/ 32051 w 327614"/>
                    <a:gd name="connsiteY31" fmla="*/ 68005 h 154211"/>
                    <a:gd name="connsiteX32" fmla="*/ 22814 w 327614"/>
                    <a:gd name="connsiteY32" fmla="*/ 61847 h 154211"/>
                    <a:gd name="connsiteX33" fmla="*/ 13578 w 327614"/>
                    <a:gd name="connsiteY33" fmla="*/ 58768 h 154211"/>
                    <a:gd name="connsiteX34" fmla="*/ 1263 w 327614"/>
                    <a:gd name="connsiteY34" fmla="*/ 21823 h 154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614" h="154211">
                      <a:moveTo>
                        <a:pt x="1263" y="21823"/>
                      </a:moveTo>
                      <a:cubicBezTo>
                        <a:pt x="3829" y="15152"/>
                        <a:pt x="19805" y="20272"/>
                        <a:pt x="28972" y="18744"/>
                      </a:cubicBezTo>
                      <a:cubicBezTo>
                        <a:pt x="32173" y="18210"/>
                        <a:pt x="35225" y="16943"/>
                        <a:pt x="38208" y="15665"/>
                      </a:cubicBezTo>
                      <a:cubicBezTo>
                        <a:pt x="42426" y="13857"/>
                        <a:pt x="45943" y="9807"/>
                        <a:pt x="50523" y="9508"/>
                      </a:cubicBezTo>
                      <a:cubicBezTo>
                        <a:pt x="93547" y="6702"/>
                        <a:pt x="136730" y="7455"/>
                        <a:pt x="179833" y="6429"/>
                      </a:cubicBezTo>
                      <a:cubicBezTo>
                        <a:pt x="189264" y="4333"/>
                        <a:pt x="214288" y="-4858"/>
                        <a:pt x="226014" y="3350"/>
                      </a:cubicBezTo>
                      <a:cubicBezTo>
                        <a:pt x="232077" y="7594"/>
                        <a:pt x="232172" y="17718"/>
                        <a:pt x="238330" y="21823"/>
                      </a:cubicBezTo>
                      <a:cubicBezTo>
                        <a:pt x="241409" y="23875"/>
                        <a:pt x="244257" y="26325"/>
                        <a:pt x="247566" y="27980"/>
                      </a:cubicBezTo>
                      <a:cubicBezTo>
                        <a:pt x="253879" y="31136"/>
                        <a:pt x="266339" y="32966"/>
                        <a:pt x="272196" y="34138"/>
                      </a:cubicBezTo>
                      <a:cubicBezTo>
                        <a:pt x="275275" y="36191"/>
                        <a:pt x="278220" y="38460"/>
                        <a:pt x="281433" y="40296"/>
                      </a:cubicBezTo>
                      <a:cubicBezTo>
                        <a:pt x="287071" y="43518"/>
                        <a:pt x="297981" y="47608"/>
                        <a:pt x="302984" y="52611"/>
                      </a:cubicBezTo>
                      <a:cubicBezTo>
                        <a:pt x="306612" y="56239"/>
                        <a:pt x="308881" y="61030"/>
                        <a:pt x="312220" y="64926"/>
                      </a:cubicBezTo>
                      <a:cubicBezTo>
                        <a:pt x="315054" y="68232"/>
                        <a:pt x="318378" y="71083"/>
                        <a:pt x="321457" y="74162"/>
                      </a:cubicBezTo>
                      <a:cubicBezTo>
                        <a:pt x="322483" y="78267"/>
                        <a:pt x="323374" y="82408"/>
                        <a:pt x="324536" y="86477"/>
                      </a:cubicBezTo>
                      <a:cubicBezTo>
                        <a:pt x="325427" y="89598"/>
                        <a:pt x="327614" y="92469"/>
                        <a:pt x="327614" y="95714"/>
                      </a:cubicBezTo>
                      <a:cubicBezTo>
                        <a:pt x="327614" y="111142"/>
                        <a:pt x="327072" y="126678"/>
                        <a:pt x="324536" y="141896"/>
                      </a:cubicBezTo>
                      <a:cubicBezTo>
                        <a:pt x="323928" y="145546"/>
                        <a:pt x="321267" y="148821"/>
                        <a:pt x="318378" y="151132"/>
                      </a:cubicBezTo>
                      <a:cubicBezTo>
                        <a:pt x="315844" y="153159"/>
                        <a:pt x="312221" y="153185"/>
                        <a:pt x="309142" y="154211"/>
                      </a:cubicBezTo>
                      <a:cubicBezTo>
                        <a:pt x="258955" y="147041"/>
                        <a:pt x="306361" y="156977"/>
                        <a:pt x="278354" y="144974"/>
                      </a:cubicBezTo>
                      <a:cubicBezTo>
                        <a:pt x="274465" y="143307"/>
                        <a:pt x="270121" y="143009"/>
                        <a:pt x="266039" y="141896"/>
                      </a:cubicBezTo>
                      <a:cubicBezTo>
                        <a:pt x="258831" y="139930"/>
                        <a:pt x="251509" y="138291"/>
                        <a:pt x="244487" y="135738"/>
                      </a:cubicBezTo>
                      <a:cubicBezTo>
                        <a:pt x="240174" y="134169"/>
                        <a:pt x="236660" y="130542"/>
                        <a:pt x="232172" y="129580"/>
                      </a:cubicBezTo>
                      <a:cubicBezTo>
                        <a:pt x="222087" y="127419"/>
                        <a:pt x="211647" y="127528"/>
                        <a:pt x="201384" y="126502"/>
                      </a:cubicBezTo>
                      <a:cubicBezTo>
                        <a:pt x="198305" y="125476"/>
                        <a:pt x="195368" y="123826"/>
                        <a:pt x="192148" y="123423"/>
                      </a:cubicBezTo>
                      <a:cubicBezTo>
                        <a:pt x="178870" y="121763"/>
                        <a:pt x="165217" y="123101"/>
                        <a:pt x="152123" y="120344"/>
                      </a:cubicBezTo>
                      <a:cubicBezTo>
                        <a:pt x="145387" y="118926"/>
                        <a:pt x="140222" y="113161"/>
                        <a:pt x="133651" y="111108"/>
                      </a:cubicBezTo>
                      <a:cubicBezTo>
                        <a:pt x="123661" y="107986"/>
                        <a:pt x="113061" y="107304"/>
                        <a:pt x="102863" y="104950"/>
                      </a:cubicBezTo>
                      <a:cubicBezTo>
                        <a:pt x="99701" y="104220"/>
                        <a:pt x="96747" y="102762"/>
                        <a:pt x="93627" y="101871"/>
                      </a:cubicBezTo>
                      <a:cubicBezTo>
                        <a:pt x="89558" y="100709"/>
                        <a:pt x="85416" y="99819"/>
                        <a:pt x="81311" y="98793"/>
                      </a:cubicBezTo>
                      <a:cubicBezTo>
                        <a:pt x="73780" y="95027"/>
                        <a:pt x="66290" y="91918"/>
                        <a:pt x="59760" y="86477"/>
                      </a:cubicBezTo>
                      <a:cubicBezTo>
                        <a:pt x="49548" y="77967"/>
                        <a:pt x="52751" y="76816"/>
                        <a:pt x="41287" y="71084"/>
                      </a:cubicBezTo>
                      <a:cubicBezTo>
                        <a:pt x="38384" y="69633"/>
                        <a:pt x="34954" y="69456"/>
                        <a:pt x="32051" y="68005"/>
                      </a:cubicBezTo>
                      <a:cubicBezTo>
                        <a:pt x="28741" y="66350"/>
                        <a:pt x="26124" y="63502"/>
                        <a:pt x="22814" y="61847"/>
                      </a:cubicBezTo>
                      <a:cubicBezTo>
                        <a:pt x="19911" y="60396"/>
                        <a:pt x="16415" y="60344"/>
                        <a:pt x="13578" y="58768"/>
                      </a:cubicBezTo>
                      <a:cubicBezTo>
                        <a:pt x="-1187" y="50565"/>
                        <a:pt x="-1303" y="28494"/>
                        <a:pt x="1263" y="2182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Freeform: Shape 524">
                  <a:extLst>
                    <a:ext uri="{FF2B5EF4-FFF2-40B4-BE49-F238E27FC236}">
                      <a16:creationId xmlns:a16="http://schemas.microsoft.com/office/drawing/2014/main" id="{2AC1149A-FB27-489B-B799-EEE990D76DD4}"/>
                    </a:ext>
                  </a:extLst>
                </p:cNvPr>
                <p:cNvSpPr/>
                <p:nvPr/>
              </p:nvSpPr>
              <p:spPr>
                <a:xfrm>
                  <a:off x="5464380" y="4440163"/>
                  <a:ext cx="120139" cy="88348"/>
                </a:xfrm>
                <a:custGeom>
                  <a:avLst/>
                  <a:gdLst>
                    <a:gd name="connsiteX0" fmla="*/ 4894 w 291222"/>
                    <a:gd name="connsiteY0" fmla="*/ 4740 h 232691"/>
                    <a:gd name="connsiteX1" fmla="*/ 57234 w 291222"/>
                    <a:gd name="connsiteY1" fmla="*/ 4740 h 232691"/>
                    <a:gd name="connsiteX2" fmla="*/ 66470 w 291222"/>
                    <a:gd name="connsiteY2" fmla="*/ 7819 h 232691"/>
                    <a:gd name="connsiteX3" fmla="*/ 81864 w 291222"/>
                    <a:gd name="connsiteY3" fmla="*/ 13976 h 232691"/>
                    <a:gd name="connsiteX4" fmla="*/ 109573 w 291222"/>
                    <a:gd name="connsiteY4" fmla="*/ 26291 h 232691"/>
                    <a:gd name="connsiteX5" fmla="*/ 115731 w 291222"/>
                    <a:gd name="connsiteY5" fmla="*/ 35528 h 232691"/>
                    <a:gd name="connsiteX6" fmla="*/ 134204 w 291222"/>
                    <a:gd name="connsiteY6" fmla="*/ 47843 h 232691"/>
                    <a:gd name="connsiteX7" fmla="*/ 143440 w 291222"/>
                    <a:gd name="connsiteY7" fmla="*/ 54001 h 232691"/>
                    <a:gd name="connsiteX8" fmla="*/ 152676 w 291222"/>
                    <a:gd name="connsiteY8" fmla="*/ 60158 h 232691"/>
                    <a:gd name="connsiteX9" fmla="*/ 183464 w 291222"/>
                    <a:gd name="connsiteY9" fmla="*/ 63237 h 232691"/>
                    <a:gd name="connsiteX10" fmla="*/ 220410 w 291222"/>
                    <a:gd name="connsiteY10" fmla="*/ 72473 h 232691"/>
                    <a:gd name="connsiteX11" fmla="*/ 232725 w 291222"/>
                    <a:gd name="connsiteY11" fmla="*/ 90946 h 232691"/>
                    <a:gd name="connsiteX12" fmla="*/ 235804 w 291222"/>
                    <a:gd name="connsiteY12" fmla="*/ 100182 h 232691"/>
                    <a:gd name="connsiteX13" fmla="*/ 245040 w 291222"/>
                    <a:gd name="connsiteY13" fmla="*/ 103261 h 232691"/>
                    <a:gd name="connsiteX14" fmla="*/ 257355 w 291222"/>
                    <a:gd name="connsiteY14" fmla="*/ 109419 h 232691"/>
                    <a:gd name="connsiteX15" fmla="*/ 275828 w 291222"/>
                    <a:gd name="connsiteY15" fmla="*/ 118655 h 232691"/>
                    <a:gd name="connsiteX16" fmla="*/ 278907 w 291222"/>
                    <a:gd name="connsiteY16" fmla="*/ 127891 h 232691"/>
                    <a:gd name="connsiteX17" fmla="*/ 291222 w 291222"/>
                    <a:gd name="connsiteY17" fmla="*/ 146364 h 232691"/>
                    <a:gd name="connsiteX18" fmla="*/ 288143 w 291222"/>
                    <a:gd name="connsiteY18" fmla="*/ 226413 h 232691"/>
                    <a:gd name="connsiteX19" fmla="*/ 275828 w 291222"/>
                    <a:gd name="connsiteY19" fmla="*/ 232570 h 232691"/>
                    <a:gd name="connsiteX20" fmla="*/ 245040 w 291222"/>
                    <a:gd name="connsiteY20" fmla="*/ 229491 h 232691"/>
                    <a:gd name="connsiteX21" fmla="*/ 232725 w 291222"/>
                    <a:gd name="connsiteY21" fmla="*/ 226413 h 232691"/>
                    <a:gd name="connsiteX22" fmla="*/ 220410 w 291222"/>
                    <a:gd name="connsiteY22" fmla="*/ 204861 h 232691"/>
                    <a:gd name="connsiteX23" fmla="*/ 214252 w 291222"/>
                    <a:gd name="connsiteY23" fmla="*/ 195625 h 232691"/>
                    <a:gd name="connsiteX24" fmla="*/ 195779 w 291222"/>
                    <a:gd name="connsiteY24" fmla="*/ 180231 h 232691"/>
                    <a:gd name="connsiteX25" fmla="*/ 180385 w 291222"/>
                    <a:gd name="connsiteY25" fmla="*/ 161758 h 232691"/>
                    <a:gd name="connsiteX26" fmla="*/ 140361 w 291222"/>
                    <a:gd name="connsiteY26" fmla="*/ 155601 h 232691"/>
                    <a:gd name="connsiteX27" fmla="*/ 134204 w 291222"/>
                    <a:gd name="connsiteY27" fmla="*/ 137128 h 232691"/>
                    <a:gd name="connsiteX28" fmla="*/ 63391 w 291222"/>
                    <a:gd name="connsiteY28" fmla="*/ 97104 h 232691"/>
                    <a:gd name="connsiteX29" fmla="*/ 51076 w 291222"/>
                    <a:gd name="connsiteY29" fmla="*/ 90946 h 232691"/>
                    <a:gd name="connsiteX30" fmla="*/ 14131 w 291222"/>
                    <a:gd name="connsiteY30" fmla="*/ 60158 h 232691"/>
                    <a:gd name="connsiteX31" fmla="*/ 7973 w 291222"/>
                    <a:gd name="connsiteY31" fmla="*/ 50922 h 232691"/>
                    <a:gd name="connsiteX32" fmla="*/ 4894 w 291222"/>
                    <a:gd name="connsiteY32" fmla="*/ 4740 h 23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1222" h="232691">
                      <a:moveTo>
                        <a:pt x="4894" y="4740"/>
                      </a:moveTo>
                      <a:cubicBezTo>
                        <a:pt x="13104" y="-2957"/>
                        <a:pt x="21397" y="-39"/>
                        <a:pt x="57234" y="4740"/>
                      </a:cubicBezTo>
                      <a:cubicBezTo>
                        <a:pt x="60451" y="5169"/>
                        <a:pt x="63431" y="6680"/>
                        <a:pt x="66470" y="7819"/>
                      </a:cubicBezTo>
                      <a:cubicBezTo>
                        <a:pt x="71645" y="9759"/>
                        <a:pt x="76670" y="12087"/>
                        <a:pt x="81864" y="13976"/>
                      </a:cubicBezTo>
                      <a:cubicBezTo>
                        <a:pt x="106044" y="22768"/>
                        <a:pt x="93684" y="15699"/>
                        <a:pt x="109573" y="26291"/>
                      </a:cubicBezTo>
                      <a:cubicBezTo>
                        <a:pt x="111626" y="29370"/>
                        <a:pt x="112946" y="33091"/>
                        <a:pt x="115731" y="35528"/>
                      </a:cubicBezTo>
                      <a:cubicBezTo>
                        <a:pt x="121300" y="40401"/>
                        <a:pt x="128046" y="43738"/>
                        <a:pt x="134204" y="47843"/>
                      </a:cubicBezTo>
                      <a:lnTo>
                        <a:pt x="143440" y="54001"/>
                      </a:lnTo>
                      <a:cubicBezTo>
                        <a:pt x="146519" y="56053"/>
                        <a:pt x="148994" y="59790"/>
                        <a:pt x="152676" y="60158"/>
                      </a:cubicBezTo>
                      <a:lnTo>
                        <a:pt x="183464" y="63237"/>
                      </a:lnTo>
                      <a:cubicBezTo>
                        <a:pt x="207859" y="71369"/>
                        <a:pt x="195534" y="68328"/>
                        <a:pt x="220410" y="72473"/>
                      </a:cubicBezTo>
                      <a:cubicBezTo>
                        <a:pt x="224515" y="78631"/>
                        <a:pt x="230385" y="83925"/>
                        <a:pt x="232725" y="90946"/>
                      </a:cubicBezTo>
                      <a:cubicBezTo>
                        <a:pt x="233751" y="94025"/>
                        <a:pt x="233509" y="97887"/>
                        <a:pt x="235804" y="100182"/>
                      </a:cubicBezTo>
                      <a:cubicBezTo>
                        <a:pt x="238099" y="102477"/>
                        <a:pt x="242057" y="101983"/>
                        <a:pt x="245040" y="103261"/>
                      </a:cubicBezTo>
                      <a:cubicBezTo>
                        <a:pt x="249258" y="105069"/>
                        <a:pt x="253137" y="107611"/>
                        <a:pt x="257355" y="109419"/>
                      </a:cubicBezTo>
                      <a:cubicBezTo>
                        <a:pt x="275203" y="117069"/>
                        <a:pt x="258073" y="106820"/>
                        <a:pt x="275828" y="118655"/>
                      </a:cubicBezTo>
                      <a:cubicBezTo>
                        <a:pt x="276854" y="121734"/>
                        <a:pt x="277331" y="125054"/>
                        <a:pt x="278907" y="127891"/>
                      </a:cubicBezTo>
                      <a:cubicBezTo>
                        <a:pt x="282501" y="134360"/>
                        <a:pt x="291222" y="146364"/>
                        <a:pt x="291222" y="146364"/>
                      </a:cubicBezTo>
                      <a:cubicBezTo>
                        <a:pt x="290196" y="173047"/>
                        <a:pt x="292837" y="200126"/>
                        <a:pt x="288143" y="226413"/>
                      </a:cubicBezTo>
                      <a:cubicBezTo>
                        <a:pt x="287336" y="230931"/>
                        <a:pt x="280406" y="232243"/>
                        <a:pt x="275828" y="232570"/>
                      </a:cubicBezTo>
                      <a:cubicBezTo>
                        <a:pt x="265540" y="233305"/>
                        <a:pt x="255303" y="230517"/>
                        <a:pt x="245040" y="229491"/>
                      </a:cubicBezTo>
                      <a:cubicBezTo>
                        <a:pt x="240935" y="228465"/>
                        <a:pt x="236168" y="228872"/>
                        <a:pt x="232725" y="226413"/>
                      </a:cubicBezTo>
                      <a:cubicBezTo>
                        <a:pt x="221140" y="218139"/>
                        <a:pt x="225363" y="214768"/>
                        <a:pt x="220410" y="204861"/>
                      </a:cubicBezTo>
                      <a:cubicBezTo>
                        <a:pt x="218755" y="201551"/>
                        <a:pt x="216621" y="198468"/>
                        <a:pt x="214252" y="195625"/>
                      </a:cubicBezTo>
                      <a:cubicBezTo>
                        <a:pt x="206841" y="186732"/>
                        <a:pt x="204864" y="186287"/>
                        <a:pt x="195779" y="180231"/>
                      </a:cubicBezTo>
                      <a:cubicBezTo>
                        <a:pt x="192242" y="174926"/>
                        <a:pt x="186312" y="164722"/>
                        <a:pt x="180385" y="161758"/>
                      </a:cubicBezTo>
                      <a:cubicBezTo>
                        <a:pt x="175681" y="159406"/>
                        <a:pt x="140453" y="155613"/>
                        <a:pt x="140361" y="155601"/>
                      </a:cubicBezTo>
                      <a:cubicBezTo>
                        <a:pt x="138309" y="149443"/>
                        <a:pt x="135271" y="143530"/>
                        <a:pt x="134204" y="137128"/>
                      </a:cubicBezTo>
                      <a:cubicBezTo>
                        <a:pt x="124499" y="78900"/>
                        <a:pt x="140517" y="100776"/>
                        <a:pt x="63391" y="97104"/>
                      </a:cubicBezTo>
                      <a:cubicBezTo>
                        <a:pt x="59286" y="95051"/>
                        <a:pt x="55012" y="93307"/>
                        <a:pt x="51076" y="90946"/>
                      </a:cubicBezTo>
                      <a:cubicBezTo>
                        <a:pt x="38454" y="83372"/>
                        <a:pt x="22426" y="72600"/>
                        <a:pt x="14131" y="60158"/>
                      </a:cubicBezTo>
                      <a:lnTo>
                        <a:pt x="7973" y="50922"/>
                      </a:lnTo>
                      <a:cubicBezTo>
                        <a:pt x="-455" y="25634"/>
                        <a:pt x="-3316" y="12437"/>
                        <a:pt x="4894" y="474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Freeform: Shape 525">
                  <a:extLst>
                    <a:ext uri="{FF2B5EF4-FFF2-40B4-BE49-F238E27FC236}">
                      <a16:creationId xmlns:a16="http://schemas.microsoft.com/office/drawing/2014/main" id="{6F2A328A-9660-452C-833B-7EBC547A2937}"/>
                    </a:ext>
                  </a:extLst>
                </p:cNvPr>
                <p:cNvSpPr/>
                <p:nvPr/>
              </p:nvSpPr>
              <p:spPr>
                <a:xfrm>
                  <a:off x="5450289" y="4480222"/>
                  <a:ext cx="98667" cy="94728"/>
                </a:xfrm>
                <a:custGeom>
                  <a:avLst/>
                  <a:gdLst>
                    <a:gd name="connsiteX0" fmla="*/ 11342 w 239173"/>
                    <a:gd name="connsiteY0" fmla="*/ 833 h 249493"/>
                    <a:gd name="connsiteX1" fmla="*/ 48288 w 239173"/>
                    <a:gd name="connsiteY1" fmla="*/ 13148 h 249493"/>
                    <a:gd name="connsiteX2" fmla="*/ 54445 w 239173"/>
                    <a:gd name="connsiteY2" fmla="*/ 22384 h 249493"/>
                    <a:gd name="connsiteX3" fmla="*/ 72918 w 239173"/>
                    <a:gd name="connsiteY3" fmla="*/ 40857 h 249493"/>
                    <a:gd name="connsiteX4" fmla="*/ 85233 w 239173"/>
                    <a:gd name="connsiteY4" fmla="*/ 56251 h 249493"/>
                    <a:gd name="connsiteX5" fmla="*/ 91391 w 239173"/>
                    <a:gd name="connsiteY5" fmla="*/ 65488 h 249493"/>
                    <a:gd name="connsiteX6" fmla="*/ 119100 w 239173"/>
                    <a:gd name="connsiteY6" fmla="*/ 87039 h 249493"/>
                    <a:gd name="connsiteX7" fmla="*/ 131415 w 239173"/>
                    <a:gd name="connsiteY7" fmla="*/ 105512 h 249493"/>
                    <a:gd name="connsiteX8" fmla="*/ 137573 w 239173"/>
                    <a:gd name="connsiteY8" fmla="*/ 114748 h 249493"/>
                    <a:gd name="connsiteX9" fmla="*/ 152967 w 239173"/>
                    <a:gd name="connsiteY9" fmla="*/ 117827 h 249493"/>
                    <a:gd name="connsiteX10" fmla="*/ 165282 w 239173"/>
                    <a:gd name="connsiteY10" fmla="*/ 120906 h 249493"/>
                    <a:gd name="connsiteX11" fmla="*/ 192991 w 239173"/>
                    <a:gd name="connsiteY11" fmla="*/ 139378 h 249493"/>
                    <a:gd name="connsiteX12" fmla="*/ 202227 w 239173"/>
                    <a:gd name="connsiteY12" fmla="*/ 145536 h 249493"/>
                    <a:gd name="connsiteX13" fmla="*/ 226857 w 239173"/>
                    <a:gd name="connsiteY13" fmla="*/ 173245 h 249493"/>
                    <a:gd name="connsiteX14" fmla="*/ 236094 w 239173"/>
                    <a:gd name="connsiteY14" fmla="*/ 182481 h 249493"/>
                    <a:gd name="connsiteX15" fmla="*/ 239173 w 239173"/>
                    <a:gd name="connsiteY15" fmla="*/ 191718 h 249493"/>
                    <a:gd name="connsiteX16" fmla="*/ 236094 w 239173"/>
                    <a:gd name="connsiteY16" fmla="*/ 222506 h 249493"/>
                    <a:gd name="connsiteX17" fmla="*/ 233015 w 239173"/>
                    <a:gd name="connsiteY17" fmla="*/ 231742 h 249493"/>
                    <a:gd name="connsiteX18" fmla="*/ 189912 w 239173"/>
                    <a:gd name="connsiteY18" fmla="*/ 234821 h 249493"/>
                    <a:gd name="connsiteX19" fmla="*/ 140651 w 239173"/>
                    <a:gd name="connsiteY19" fmla="*/ 240978 h 249493"/>
                    <a:gd name="connsiteX20" fmla="*/ 131415 w 239173"/>
                    <a:gd name="connsiteY20" fmla="*/ 234821 h 249493"/>
                    <a:gd name="connsiteX21" fmla="*/ 122179 w 239173"/>
                    <a:gd name="connsiteY21" fmla="*/ 231742 h 249493"/>
                    <a:gd name="connsiteX22" fmla="*/ 100627 w 239173"/>
                    <a:gd name="connsiteY22" fmla="*/ 219427 h 249493"/>
                    <a:gd name="connsiteX23" fmla="*/ 91391 w 239173"/>
                    <a:gd name="connsiteY23" fmla="*/ 210191 h 249493"/>
                    <a:gd name="connsiteX24" fmla="*/ 69839 w 239173"/>
                    <a:gd name="connsiteY24" fmla="*/ 182481 h 249493"/>
                    <a:gd name="connsiteX25" fmla="*/ 54445 w 239173"/>
                    <a:gd name="connsiteY25" fmla="*/ 164009 h 249493"/>
                    <a:gd name="connsiteX26" fmla="*/ 48288 w 239173"/>
                    <a:gd name="connsiteY26" fmla="*/ 151694 h 249493"/>
                    <a:gd name="connsiteX27" fmla="*/ 45209 w 239173"/>
                    <a:gd name="connsiteY27" fmla="*/ 142457 h 249493"/>
                    <a:gd name="connsiteX28" fmla="*/ 39051 w 239173"/>
                    <a:gd name="connsiteY28" fmla="*/ 133221 h 249493"/>
                    <a:gd name="connsiteX29" fmla="*/ 32894 w 239173"/>
                    <a:gd name="connsiteY29" fmla="*/ 108591 h 249493"/>
                    <a:gd name="connsiteX30" fmla="*/ 26736 w 239173"/>
                    <a:gd name="connsiteY30" fmla="*/ 59330 h 249493"/>
                    <a:gd name="connsiteX31" fmla="*/ 20579 w 239173"/>
                    <a:gd name="connsiteY31" fmla="*/ 50094 h 249493"/>
                    <a:gd name="connsiteX32" fmla="*/ 17500 w 239173"/>
                    <a:gd name="connsiteY32" fmla="*/ 40857 h 249493"/>
                    <a:gd name="connsiteX33" fmla="*/ 5185 w 239173"/>
                    <a:gd name="connsiteY33" fmla="*/ 37778 h 249493"/>
                    <a:gd name="connsiteX34" fmla="*/ 11342 w 239173"/>
                    <a:gd name="connsiteY34" fmla="*/ 833 h 2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173" h="249493">
                      <a:moveTo>
                        <a:pt x="11342" y="833"/>
                      </a:moveTo>
                      <a:cubicBezTo>
                        <a:pt x="18526" y="-3272"/>
                        <a:pt x="42335" y="8896"/>
                        <a:pt x="48288" y="13148"/>
                      </a:cubicBezTo>
                      <a:cubicBezTo>
                        <a:pt x="51299" y="15299"/>
                        <a:pt x="51987" y="19619"/>
                        <a:pt x="54445" y="22384"/>
                      </a:cubicBezTo>
                      <a:cubicBezTo>
                        <a:pt x="60230" y="28893"/>
                        <a:pt x="72918" y="40857"/>
                        <a:pt x="72918" y="40857"/>
                      </a:cubicBezTo>
                      <a:cubicBezTo>
                        <a:pt x="78912" y="58840"/>
                        <a:pt x="71307" y="42325"/>
                        <a:pt x="85233" y="56251"/>
                      </a:cubicBezTo>
                      <a:cubicBezTo>
                        <a:pt x="87850" y="58868"/>
                        <a:pt x="88932" y="62722"/>
                        <a:pt x="91391" y="65488"/>
                      </a:cubicBezTo>
                      <a:cubicBezTo>
                        <a:pt x="108879" y="85161"/>
                        <a:pt x="102825" y="81614"/>
                        <a:pt x="119100" y="87039"/>
                      </a:cubicBezTo>
                      <a:lnTo>
                        <a:pt x="131415" y="105512"/>
                      </a:lnTo>
                      <a:cubicBezTo>
                        <a:pt x="133468" y="108591"/>
                        <a:pt x="133945" y="114022"/>
                        <a:pt x="137573" y="114748"/>
                      </a:cubicBezTo>
                      <a:cubicBezTo>
                        <a:pt x="142704" y="115774"/>
                        <a:pt x="147859" y="116692"/>
                        <a:pt x="152967" y="117827"/>
                      </a:cubicBezTo>
                      <a:cubicBezTo>
                        <a:pt x="157098" y="118745"/>
                        <a:pt x="161177" y="119880"/>
                        <a:pt x="165282" y="120906"/>
                      </a:cubicBezTo>
                      <a:lnTo>
                        <a:pt x="192991" y="139378"/>
                      </a:lnTo>
                      <a:lnTo>
                        <a:pt x="202227" y="145536"/>
                      </a:lnTo>
                      <a:cubicBezTo>
                        <a:pt x="213215" y="162016"/>
                        <a:pt x="205771" y="152159"/>
                        <a:pt x="226857" y="173245"/>
                      </a:cubicBezTo>
                      <a:lnTo>
                        <a:pt x="236094" y="182481"/>
                      </a:lnTo>
                      <a:cubicBezTo>
                        <a:pt x="237120" y="185560"/>
                        <a:pt x="239173" y="188472"/>
                        <a:pt x="239173" y="191718"/>
                      </a:cubicBezTo>
                      <a:cubicBezTo>
                        <a:pt x="239173" y="202032"/>
                        <a:pt x="237662" y="212312"/>
                        <a:pt x="236094" y="222506"/>
                      </a:cubicBezTo>
                      <a:cubicBezTo>
                        <a:pt x="235601" y="225713"/>
                        <a:pt x="236151" y="230906"/>
                        <a:pt x="233015" y="231742"/>
                      </a:cubicBezTo>
                      <a:cubicBezTo>
                        <a:pt x="219097" y="235453"/>
                        <a:pt x="204280" y="233795"/>
                        <a:pt x="189912" y="234821"/>
                      </a:cubicBezTo>
                      <a:cubicBezTo>
                        <a:pt x="182282" y="257709"/>
                        <a:pt x="188510" y="248954"/>
                        <a:pt x="140651" y="240978"/>
                      </a:cubicBezTo>
                      <a:cubicBezTo>
                        <a:pt x="137001" y="240370"/>
                        <a:pt x="134724" y="236476"/>
                        <a:pt x="131415" y="234821"/>
                      </a:cubicBezTo>
                      <a:cubicBezTo>
                        <a:pt x="128512" y="233370"/>
                        <a:pt x="125162" y="233020"/>
                        <a:pt x="122179" y="231742"/>
                      </a:cubicBezTo>
                      <a:cubicBezTo>
                        <a:pt x="115984" y="229087"/>
                        <a:pt x="106081" y="223971"/>
                        <a:pt x="100627" y="219427"/>
                      </a:cubicBezTo>
                      <a:cubicBezTo>
                        <a:pt x="97282" y="216640"/>
                        <a:pt x="94470" y="213270"/>
                        <a:pt x="91391" y="210191"/>
                      </a:cubicBezTo>
                      <a:cubicBezTo>
                        <a:pt x="82978" y="184951"/>
                        <a:pt x="97531" y="224021"/>
                        <a:pt x="69839" y="182481"/>
                      </a:cubicBezTo>
                      <a:cubicBezTo>
                        <a:pt x="61267" y="169622"/>
                        <a:pt x="66298" y="175861"/>
                        <a:pt x="54445" y="164009"/>
                      </a:cubicBezTo>
                      <a:cubicBezTo>
                        <a:pt x="52393" y="159904"/>
                        <a:pt x="50096" y="155912"/>
                        <a:pt x="48288" y="151694"/>
                      </a:cubicBezTo>
                      <a:cubicBezTo>
                        <a:pt x="47010" y="148711"/>
                        <a:pt x="46661" y="145360"/>
                        <a:pt x="45209" y="142457"/>
                      </a:cubicBezTo>
                      <a:cubicBezTo>
                        <a:pt x="43554" y="139147"/>
                        <a:pt x="41104" y="136300"/>
                        <a:pt x="39051" y="133221"/>
                      </a:cubicBezTo>
                      <a:cubicBezTo>
                        <a:pt x="35600" y="122863"/>
                        <a:pt x="34545" y="120970"/>
                        <a:pt x="32894" y="108591"/>
                      </a:cubicBezTo>
                      <a:cubicBezTo>
                        <a:pt x="32397" y="104864"/>
                        <a:pt x="29572" y="67838"/>
                        <a:pt x="26736" y="59330"/>
                      </a:cubicBezTo>
                      <a:cubicBezTo>
                        <a:pt x="25566" y="55820"/>
                        <a:pt x="22234" y="53403"/>
                        <a:pt x="20579" y="50094"/>
                      </a:cubicBezTo>
                      <a:cubicBezTo>
                        <a:pt x="19128" y="47191"/>
                        <a:pt x="20034" y="42885"/>
                        <a:pt x="17500" y="40857"/>
                      </a:cubicBezTo>
                      <a:cubicBezTo>
                        <a:pt x="14196" y="38214"/>
                        <a:pt x="9290" y="38804"/>
                        <a:pt x="5185" y="37778"/>
                      </a:cubicBezTo>
                      <a:cubicBezTo>
                        <a:pt x="-6467" y="30011"/>
                        <a:pt x="4158" y="4938"/>
                        <a:pt x="11342" y="83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Freeform: Shape 526">
                  <a:extLst>
                    <a:ext uri="{FF2B5EF4-FFF2-40B4-BE49-F238E27FC236}">
                      <a16:creationId xmlns:a16="http://schemas.microsoft.com/office/drawing/2014/main" id="{FB01DB07-D753-42DB-A2A5-881E8B012146}"/>
                    </a:ext>
                  </a:extLst>
                </p:cNvPr>
                <p:cNvSpPr/>
                <p:nvPr/>
              </p:nvSpPr>
              <p:spPr>
                <a:xfrm>
                  <a:off x="5419405" y="4500727"/>
                  <a:ext cx="53344" cy="104889"/>
                </a:xfrm>
                <a:custGeom>
                  <a:avLst/>
                  <a:gdLst>
                    <a:gd name="connsiteX0" fmla="*/ 12315 w 129309"/>
                    <a:gd name="connsiteY0" fmla="*/ 11481 h 276256"/>
                    <a:gd name="connsiteX1" fmla="*/ 27709 w 129309"/>
                    <a:gd name="connsiteY1" fmla="*/ 20717 h 276256"/>
                    <a:gd name="connsiteX2" fmla="*/ 30788 w 129309"/>
                    <a:gd name="connsiteY2" fmla="*/ 29953 h 276256"/>
                    <a:gd name="connsiteX3" fmla="*/ 43103 w 129309"/>
                    <a:gd name="connsiteY3" fmla="*/ 48426 h 276256"/>
                    <a:gd name="connsiteX4" fmla="*/ 49261 w 129309"/>
                    <a:gd name="connsiteY4" fmla="*/ 57662 h 276256"/>
                    <a:gd name="connsiteX5" fmla="*/ 58497 w 129309"/>
                    <a:gd name="connsiteY5" fmla="*/ 79214 h 276256"/>
                    <a:gd name="connsiteX6" fmla="*/ 61576 w 129309"/>
                    <a:gd name="connsiteY6" fmla="*/ 88450 h 276256"/>
                    <a:gd name="connsiteX7" fmla="*/ 73891 w 129309"/>
                    <a:gd name="connsiteY7" fmla="*/ 110002 h 276256"/>
                    <a:gd name="connsiteX8" fmla="*/ 83128 w 129309"/>
                    <a:gd name="connsiteY8" fmla="*/ 119238 h 276256"/>
                    <a:gd name="connsiteX9" fmla="*/ 95443 w 129309"/>
                    <a:gd name="connsiteY9" fmla="*/ 137711 h 276256"/>
                    <a:gd name="connsiteX10" fmla="*/ 98521 w 129309"/>
                    <a:gd name="connsiteY10" fmla="*/ 146947 h 276256"/>
                    <a:gd name="connsiteX11" fmla="*/ 110837 w 129309"/>
                    <a:gd name="connsiteY11" fmla="*/ 165420 h 276256"/>
                    <a:gd name="connsiteX12" fmla="*/ 120073 w 129309"/>
                    <a:gd name="connsiteY12" fmla="*/ 199287 h 276256"/>
                    <a:gd name="connsiteX13" fmla="*/ 123152 w 129309"/>
                    <a:gd name="connsiteY13" fmla="*/ 220838 h 276256"/>
                    <a:gd name="connsiteX14" fmla="*/ 129309 w 129309"/>
                    <a:gd name="connsiteY14" fmla="*/ 239311 h 276256"/>
                    <a:gd name="connsiteX15" fmla="*/ 126231 w 129309"/>
                    <a:gd name="connsiteY15" fmla="*/ 260862 h 276256"/>
                    <a:gd name="connsiteX16" fmla="*/ 113915 w 129309"/>
                    <a:gd name="connsiteY16" fmla="*/ 267020 h 276256"/>
                    <a:gd name="connsiteX17" fmla="*/ 95443 w 129309"/>
                    <a:gd name="connsiteY17" fmla="*/ 276256 h 276256"/>
                    <a:gd name="connsiteX18" fmla="*/ 55418 w 129309"/>
                    <a:gd name="connsiteY18" fmla="*/ 270099 h 276256"/>
                    <a:gd name="connsiteX19" fmla="*/ 33867 w 129309"/>
                    <a:gd name="connsiteY19" fmla="*/ 254705 h 276256"/>
                    <a:gd name="connsiteX20" fmla="*/ 24631 w 129309"/>
                    <a:gd name="connsiteY20" fmla="*/ 251626 h 276256"/>
                    <a:gd name="connsiteX21" fmla="*/ 15394 w 129309"/>
                    <a:gd name="connsiteY21" fmla="*/ 242390 h 276256"/>
                    <a:gd name="connsiteX22" fmla="*/ 6158 w 129309"/>
                    <a:gd name="connsiteY22" fmla="*/ 220838 h 276256"/>
                    <a:gd name="connsiteX23" fmla="*/ 3079 w 129309"/>
                    <a:gd name="connsiteY23" fmla="*/ 205444 h 276256"/>
                    <a:gd name="connsiteX24" fmla="*/ 0 w 129309"/>
                    <a:gd name="connsiteY24" fmla="*/ 193129 h 276256"/>
                    <a:gd name="connsiteX25" fmla="*/ 12315 w 129309"/>
                    <a:gd name="connsiteY25" fmla="*/ 11481 h 2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09" h="276256">
                      <a:moveTo>
                        <a:pt x="12315" y="11481"/>
                      </a:moveTo>
                      <a:cubicBezTo>
                        <a:pt x="16933" y="-17254"/>
                        <a:pt x="23478" y="16486"/>
                        <a:pt x="27709" y="20717"/>
                      </a:cubicBezTo>
                      <a:cubicBezTo>
                        <a:pt x="30004" y="23012"/>
                        <a:pt x="29212" y="27116"/>
                        <a:pt x="30788" y="29953"/>
                      </a:cubicBezTo>
                      <a:cubicBezTo>
                        <a:pt x="34382" y="36422"/>
                        <a:pt x="38998" y="42268"/>
                        <a:pt x="43103" y="48426"/>
                      </a:cubicBezTo>
                      <a:lnTo>
                        <a:pt x="49261" y="57662"/>
                      </a:lnTo>
                      <a:cubicBezTo>
                        <a:pt x="56481" y="79321"/>
                        <a:pt x="47086" y="52587"/>
                        <a:pt x="58497" y="79214"/>
                      </a:cubicBezTo>
                      <a:cubicBezTo>
                        <a:pt x="59775" y="82197"/>
                        <a:pt x="60298" y="85467"/>
                        <a:pt x="61576" y="88450"/>
                      </a:cubicBezTo>
                      <a:cubicBezTo>
                        <a:pt x="64231" y="94644"/>
                        <a:pt x="69347" y="104549"/>
                        <a:pt x="73891" y="110002"/>
                      </a:cubicBezTo>
                      <a:cubicBezTo>
                        <a:pt x="76678" y="113347"/>
                        <a:pt x="80455" y="115801"/>
                        <a:pt x="83128" y="119238"/>
                      </a:cubicBezTo>
                      <a:cubicBezTo>
                        <a:pt x="87672" y="125080"/>
                        <a:pt x="95443" y="137711"/>
                        <a:pt x="95443" y="137711"/>
                      </a:cubicBezTo>
                      <a:cubicBezTo>
                        <a:pt x="96469" y="140790"/>
                        <a:pt x="96945" y="144110"/>
                        <a:pt x="98521" y="146947"/>
                      </a:cubicBezTo>
                      <a:cubicBezTo>
                        <a:pt x="102115" y="153416"/>
                        <a:pt x="110837" y="165420"/>
                        <a:pt x="110837" y="165420"/>
                      </a:cubicBezTo>
                      <a:cubicBezTo>
                        <a:pt x="114593" y="176691"/>
                        <a:pt x="118338" y="187140"/>
                        <a:pt x="120073" y="199287"/>
                      </a:cubicBezTo>
                      <a:cubicBezTo>
                        <a:pt x="121099" y="206471"/>
                        <a:pt x="121520" y="213767"/>
                        <a:pt x="123152" y="220838"/>
                      </a:cubicBezTo>
                      <a:cubicBezTo>
                        <a:pt x="124611" y="227162"/>
                        <a:pt x="129309" y="239311"/>
                        <a:pt x="129309" y="239311"/>
                      </a:cubicBezTo>
                      <a:cubicBezTo>
                        <a:pt x="128283" y="246495"/>
                        <a:pt x="129755" y="254519"/>
                        <a:pt x="126231" y="260862"/>
                      </a:cubicBezTo>
                      <a:cubicBezTo>
                        <a:pt x="124002" y="264874"/>
                        <a:pt x="117900" y="264743"/>
                        <a:pt x="113915" y="267020"/>
                      </a:cubicBezTo>
                      <a:cubicBezTo>
                        <a:pt x="97204" y="276569"/>
                        <a:pt x="112377" y="270611"/>
                        <a:pt x="95443" y="276256"/>
                      </a:cubicBezTo>
                      <a:cubicBezTo>
                        <a:pt x="85732" y="275177"/>
                        <a:pt x="66640" y="274307"/>
                        <a:pt x="55418" y="270099"/>
                      </a:cubicBezTo>
                      <a:cubicBezTo>
                        <a:pt x="31125" y="260990"/>
                        <a:pt x="54017" y="268139"/>
                        <a:pt x="33867" y="254705"/>
                      </a:cubicBezTo>
                      <a:cubicBezTo>
                        <a:pt x="31167" y="252905"/>
                        <a:pt x="27710" y="252652"/>
                        <a:pt x="24631" y="251626"/>
                      </a:cubicBezTo>
                      <a:cubicBezTo>
                        <a:pt x="21552" y="248547"/>
                        <a:pt x="17925" y="245933"/>
                        <a:pt x="15394" y="242390"/>
                      </a:cubicBezTo>
                      <a:cubicBezTo>
                        <a:pt x="12007" y="237649"/>
                        <a:pt x="7704" y="227020"/>
                        <a:pt x="6158" y="220838"/>
                      </a:cubicBezTo>
                      <a:cubicBezTo>
                        <a:pt x="4889" y="215761"/>
                        <a:pt x="4214" y="210552"/>
                        <a:pt x="3079" y="205444"/>
                      </a:cubicBezTo>
                      <a:cubicBezTo>
                        <a:pt x="2161" y="201313"/>
                        <a:pt x="1026" y="197234"/>
                        <a:pt x="0" y="193129"/>
                      </a:cubicBezTo>
                      <a:cubicBezTo>
                        <a:pt x="6348" y="21747"/>
                        <a:pt x="7697" y="40216"/>
                        <a:pt x="12315" y="11481"/>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51364A45-09EE-4C01-8AC9-47B323E5A9A3}"/>
                    </a:ext>
                  </a:extLst>
                </p:cNvPr>
                <p:cNvSpPr/>
                <p:nvPr/>
              </p:nvSpPr>
              <p:spPr>
                <a:xfrm>
                  <a:off x="5339329" y="4491477"/>
                  <a:ext cx="54256" cy="118815"/>
                </a:xfrm>
                <a:custGeom>
                  <a:avLst/>
                  <a:gdLst>
                    <a:gd name="connsiteX0" fmla="*/ 129454 w 131519"/>
                    <a:gd name="connsiteY0" fmla="*/ 1977 h 312934"/>
                    <a:gd name="connsiteX1" fmla="*/ 123296 w 131519"/>
                    <a:gd name="connsiteY1" fmla="*/ 63553 h 312934"/>
                    <a:gd name="connsiteX2" fmla="*/ 114060 w 131519"/>
                    <a:gd name="connsiteY2" fmla="*/ 97419 h 312934"/>
                    <a:gd name="connsiteX3" fmla="*/ 114060 w 131519"/>
                    <a:gd name="connsiteY3" fmla="*/ 195940 h 312934"/>
                    <a:gd name="connsiteX4" fmla="*/ 107902 w 131519"/>
                    <a:gd name="connsiteY4" fmla="*/ 220571 h 312934"/>
                    <a:gd name="connsiteX5" fmla="*/ 95587 w 131519"/>
                    <a:gd name="connsiteY5" fmla="*/ 242122 h 312934"/>
                    <a:gd name="connsiteX6" fmla="*/ 92508 w 131519"/>
                    <a:gd name="connsiteY6" fmla="*/ 282147 h 312934"/>
                    <a:gd name="connsiteX7" fmla="*/ 89429 w 131519"/>
                    <a:gd name="connsiteY7" fmla="*/ 291383 h 312934"/>
                    <a:gd name="connsiteX8" fmla="*/ 80193 w 131519"/>
                    <a:gd name="connsiteY8" fmla="*/ 300619 h 312934"/>
                    <a:gd name="connsiteX9" fmla="*/ 61720 w 131519"/>
                    <a:gd name="connsiteY9" fmla="*/ 312934 h 312934"/>
                    <a:gd name="connsiteX10" fmla="*/ 49405 w 131519"/>
                    <a:gd name="connsiteY10" fmla="*/ 309856 h 312934"/>
                    <a:gd name="connsiteX11" fmla="*/ 24775 w 131519"/>
                    <a:gd name="connsiteY11" fmla="*/ 288304 h 312934"/>
                    <a:gd name="connsiteX12" fmla="*/ 3223 w 131519"/>
                    <a:gd name="connsiteY12" fmla="*/ 285225 h 312934"/>
                    <a:gd name="connsiteX13" fmla="*/ 3223 w 131519"/>
                    <a:gd name="connsiteY13" fmla="*/ 180547 h 312934"/>
                    <a:gd name="connsiteX14" fmla="*/ 18617 w 131519"/>
                    <a:gd name="connsiteY14" fmla="*/ 152837 h 312934"/>
                    <a:gd name="connsiteX15" fmla="*/ 30933 w 131519"/>
                    <a:gd name="connsiteY15" fmla="*/ 134365 h 312934"/>
                    <a:gd name="connsiteX16" fmla="*/ 37090 w 131519"/>
                    <a:gd name="connsiteY16" fmla="*/ 125128 h 312934"/>
                    <a:gd name="connsiteX17" fmla="*/ 55563 w 131519"/>
                    <a:gd name="connsiteY17" fmla="*/ 109734 h 312934"/>
                    <a:gd name="connsiteX18" fmla="*/ 74036 w 131519"/>
                    <a:gd name="connsiteY18" fmla="*/ 82025 h 312934"/>
                    <a:gd name="connsiteX19" fmla="*/ 80193 w 131519"/>
                    <a:gd name="connsiteY19" fmla="*/ 72789 h 312934"/>
                    <a:gd name="connsiteX20" fmla="*/ 89429 w 131519"/>
                    <a:gd name="connsiteY20" fmla="*/ 42001 h 312934"/>
                    <a:gd name="connsiteX21" fmla="*/ 92508 w 131519"/>
                    <a:gd name="connsiteY21" fmla="*/ 32765 h 312934"/>
                    <a:gd name="connsiteX22" fmla="*/ 95587 w 131519"/>
                    <a:gd name="connsiteY22" fmla="*/ 17371 h 312934"/>
                    <a:gd name="connsiteX23" fmla="*/ 129454 w 131519"/>
                    <a:gd name="connsiteY23" fmla="*/ 1977 h 3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519" h="312934">
                      <a:moveTo>
                        <a:pt x="129454" y="1977"/>
                      </a:moveTo>
                      <a:cubicBezTo>
                        <a:pt x="134072" y="9674"/>
                        <a:pt x="130478" y="16872"/>
                        <a:pt x="123296" y="63553"/>
                      </a:cubicBezTo>
                      <a:cubicBezTo>
                        <a:pt x="118697" y="93447"/>
                        <a:pt x="125281" y="80587"/>
                        <a:pt x="114060" y="97419"/>
                      </a:cubicBezTo>
                      <a:cubicBezTo>
                        <a:pt x="116617" y="140878"/>
                        <a:pt x="119563" y="153756"/>
                        <a:pt x="114060" y="195940"/>
                      </a:cubicBezTo>
                      <a:cubicBezTo>
                        <a:pt x="112965" y="204332"/>
                        <a:pt x="112596" y="213529"/>
                        <a:pt x="107902" y="220571"/>
                      </a:cubicBezTo>
                      <a:cubicBezTo>
                        <a:pt x="99199" y="233626"/>
                        <a:pt x="103400" y="226498"/>
                        <a:pt x="95587" y="242122"/>
                      </a:cubicBezTo>
                      <a:cubicBezTo>
                        <a:pt x="94561" y="255464"/>
                        <a:pt x="94168" y="268869"/>
                        <a:pt x="92508" y="282147"/>
                      </a:cubicBezTo>
                      <a:cubicBezTo>
                        <a:pt x="92105" y="285367"/>
                        <a:pt x="91229" y="288683"/>
                        <a:pt x="89429" y="291383"/>
                      </a:cubicBezTo>
                      <a:cubicBezTo>
                        <a:pt x="87014" y="295006"/>
                        <a:pt x="83630" y="297946"/>
                        <a:pt x="80193" y="300619"/>
                      </a:cubicBezTo>
                      <a:cubicBezTo>
                        <a:pt x="74351" y="305162"/>
                        <a:pt x="61720" y="312934"/>
                        <a:pt x="61720" y="312934"/>
                      </a:cubicBezTo>
                      <a:cubicBezTo>
                        <a:pt x="57615" y="311908"/>
                        <a:pt x="52926" y="312203"/>
                        <a:pt x="49405" y="309856"/>
                      </a:cubicBezTo>
                      <a:cubicBezTo>
                        <a:pt x="33589" y="299312"/>
                        <a:pt x="57435" y="292970"/>
                        <a:pt x="24775" y="288304"/>
                      </a:cubicBezTo>
                      <a:lnTo>
                        <a:pt x="3223" y="285225"/>
                      </a:lnTo>
                      <a:cubicBezTo>
                        <a:pt x="-208" y="233749"/>
                        <a:pt x="-1863" y="236493"/>
                        <a:pt x="3223" y="180547"/>
                      </a:cubicBezTo>
                      <a:cubicBezTo>
                        <a:pt x="4079" y="171135"/>
                        <a:pt x="14908" y="158400"/>
                        <a:pt x="18617" y="152837"/>
                      </a:cubicBezTo>
                      <a:lnTo>
                        <a:pt x="30933" y="134365"/>
                      </a:lnTo>
                      <a:cubicBezTo>
                        <a:pt x="32986" y="131286"/>
                        <a:pt x="34473" y="127745"/>
                        <a:pt x="37090" y="125128"/>
                      </a:cubicBezTo>
                      <a:cubicBezTo>
                        <a:pt x="48943" y="113275"/>
                        <a:pt x="42703" y="118307"/>
                        <a:pt x="55563" y="109734"/>
                      </a:cubicBezTo>
                      <a:lnTo>
                        <a:pt x="74036" y="82025"/>
                      </a:lnTo>
                      <a:cubicBezTo>
                        <a:pt x="76088" y="78946"/>
                        <a:pt x="79023" y="76299"/>
                        <a:pt x="80193" y="72789"/>
                      </a:cubicBezTo>
                      <a:cubicBezTo>
                        <a:pt x="87166" y="51873"/>
                        <a:pt x="78856" y="77247"/>
                        <a:pt x="89429" y="42001"/>
                      </a:cubicBezTo>
                      <a:cubicBezTo>
                        <a:pt x="90361" y="38893"/>
                        <a:pt x="91721" y="35913"/>
                        <a:pt x="92508" y="32765"/>
                      </a:cubicBezTo>
                      <a:cubicBezTo>
                        <a:pt x="93777" y="27688"/>
                        <a:pt x="94210" y="22420"/>
                        <a:pt x="95587" y="17371"/>
                      </a:cubicBezTo>
                      <a:cubicBezTo>
                        <a:pt x="97295" y="11109"/>
                        <a:pt x="124836" y="-5720"/>
                        <a:pt x="129454" y="1977"/>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EB5FEDD2-FCC0-4513-A46C-6868BFD5BB53}"/>
                    </a:ext>
                  </a:extLst>
                </p:cNvPr>
                <p:cNvSpPr/>
                <p:nvPr/>
              </p:nvSpPr>
              <p:spPr>
                <a:xfrm>
                  <a:off x="5252941" y="4470782"/>
                  <a:ext cx="113381" cy="83401"/>
                </a:xfrm>
                <a:custGeom>
                  <a:avLst/>
                  <a:gdLst>
                    <a:gd name="connsiteX0" fmla="*/ 274205 w 274840"/>
                    <a:gd name="connsiteY0" fmla="*/ 4144 h 219660"/>
                    <a:gd name="connsiteX1" fmla="*/ 255732 w 274840"/>
                    <a:gd name="connsiteY1" fmla="*/ 10302 h 219660"/>
                    <a:gd name="connsiteX2" fmla="*/ 243417 w 274840"/>
                    <a:gd name="connsiteY2" fmla="*/ 28775 h 219660"/>
                    <a:gd name="connsiteX3" fmla="*/ 237260 w 274840"/>
                    <a:gd name="connsiteY3" fmla="*/ 38011 h 219660"/>
                    <a:gd name="connsiteX4" fmla="*/ 228023 w 274840"/>
                    <a:gd name="connsiteY4" fmla="*/ 56484 h 219660"/>
                    <a:gd name="connsiteX5" fmla="*/ 212629 w 274840"/>
                    <a:gd name="connsiteY5" fmla="*/ 87272 h 219660"/>
                    <a:gd name="connsiteX6" fmla="*/ 206472 w 274840"/>
                    <a:gd name="connsiteY6" fmla="*/ 96508 h 219660"/>
                    <a:gd name="connsiteX7" fmla="*/ 197235 w 274840"/>
                    <a:gd name="connsiteY7" fmla="*/ 102666 h 219660"/>
                    <a:gd name="connsiteX8" fmla="*/ 191078 w 274840"/>
                    <a:gd name="connsiteY8" fmla="*/ 111902 h 219660"/>
                    <a:gd name="connsiteX9" fmla="*/ 160290 w 274840"/>
                    <a:gd name="connsiteY9" fmla="*/ 136532 h 219660"/>
                    <a:gd name="connsiteX10" fmla="*/ 144896 w 274840"/>
                    <a:gd name="connsiteY10" fmla="*/ 151926 h 219660"/>
                    <a:gd name="connsiteX11" fmla="*/ 129502 w 274840"/>
                    <a:gd name="connsiteY11" fmla="*/ 167320 h 219660"/>
                    <a:gd name="connsiteX12" fmla="*/ 123345 w 274840"/>
                    <a:gd name="connsiteY12" fmla="*/ 176557 h 219660"/>
                    <a:gd name="connsiteX13" fmla="*/ 107951 w 274840"/>
                    <a:gd name="connsiteY13" fmla="*/ 201187 h 219660"/>
                    <a:gd name="connsiteX14" fmla="*/ 89478 w 274840"/>
                    <a:gd name="connsiteY14" fmla="*/ 213502 h 219660"/>
                    <a:gd name="connsiteX15" fmla="*/ 67926 w 274840"/>
                    <a:gd name="connsiteY15" fmla="*/ 219660 h 219660"/>
                    <a:gd name="connsiteX16" fmla="*/ 27902 w 274840"/>
                    <a:gd name="connsiteY16" fmla="*/ 216581 h 219660"/>
                    <a:gd name="connsiteX17" fmla="*/ 21745 w 274840"/>
                    <a:gd name="connsiteY17" fmla="*/ 207344 h 219660"/>
                    <a:gd name="connsiteX18" fmla="*/ 12508 w 274840"/>
                    <a:gd name="connsiteY18" fmla="*/ 195029 h 219660"/>
                    <a:gd name="connsiteX19" fmla="*/ 6351 w 274840"/>
                    <a:gd name="connsiteY19" fmla="*/ 176557 h 219660"/>
                    <a:gd name="connsiteX20" fmla="*/ 3272 w 274840"/>
                    <a:gd name="connsiteY20" fmla="*/ 167320 h 219660"/>
                    <a:gd name="connsiteX21" fmla="*/ 3272 w 274840"/>
                    <a:gd name="connsiteY21" fmla="*/ 96508 h 219660"/>
                    <a:gd name="connsiteX22" fmla="*/ 24823 w 274840"/>
                    <a:gd name="connsiteY22" fmla="*/ 87272 h 219660"/>
                    <a:gd name="connsiteX23" fmla="*/ 37139 w 274840"/>
                    <a:gd name="connsiteY23" fmla="*/ 84193 h 219660"/>
                    <a:gd name="connsiteX24" fmla="*/ 64848 w 274840"/>
                    <a:gd name="connsiteY24" fmla="*/ 74957 h 219660"/>
                    <a:gd name="connsiteX25" fmla="*/ 74084 w 274840"/>
                    <a:gd name="connsiteY25" fmla="*/ 71878 h 219660"/>
                    <a:gd name="connsiteX26" fmla="*/ 89478 w 274840"/>
                    <a:gd name="connsiteY26" fmla="*/ 68799 h 219660"/>
                    <a:gd name="connsiteX27" fmla="*/ 107951 w 274840"/>
                    <a:gd name="connsiteY27" fmla="*/ 56484 h 219660"/>
                    <a:gd name="connsiteX28" fmla="*/ 126423 w 274840"/>
                    <a:gd name="connsiteY28" fmla="*/ 47247 h 219660"/>
                    <a:gd name="connsiteX29" fmla="*/ 135660 w 274840"/>
                    <a:gd name="connsiteY29" fmla="*/ 44169 h 219660"/>
                    <a:gd name="connsiteX30" fmla="*/ 147975 w 274840"/>
                    <a:gd name="connsiteY30" fmla="*/ 38011 h 219660"/>
                    <a:gd name="connsiteX31" fmla="*/ 166448 w 274840"/>
                    <a:gd name="connsiteY31" fmla="*/ 31854 h 219660"/>
                    <a:gd name="connsiteX32" fmla="*/ 175684 w 274840"/>
                    <a:gd name="connsiteY32" fmla="*/ 28775 h 219660"/>
                    <a:gd name="connsiteX33" fmla="*/ 184920 w 274840"/>
                    <a:gd name="connsiteY33" fmla="*/ 25696 h 219660"/>
                    <a:gd name="connsiteX34" fmla="*/ 194157 w 274840"/>
                    <a:gd name="connsiteY34" fmla="*/ 22617 h 219660"/>
                    <a:gd name="connsiteX35" fmla="*/ 203393 w 274840"/>
                    <a:gd name="connsiteY35" fmla="*/ 16460 h 219660"/>
                    <a:gd name="connsiteX36" fmla="*/ 221866 w 274840"/>
                    <a:gd name="connsiteY36" fmla="*/ 10302 h 219660"/>
                    <a:gd name="connsiteX37" fmla="*/ 231102 w 274840"/>
                    <a:gd name="connsiteY37" fmla="*/ 1066 h 219660"/>
                    <a:gd name="connsiteX38" fmla="*/ 274205 w 274840"/>
                    <a:gd name="connsiteY38" fmla="*/ 4144 h 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74840" h="219660">
                      <a:moveTo>
                        <a:pt x="274205" y="4144"/>
                      </a:moveTo>
                      <a:cubicBezTo>
                        <a:pt x="278310" y="5683"/>
                        <a:pt x="261406" y="7150"/>
                        <a:pt x="255732" y="10302"/>
                      </a:cubicBezTo>
                      <a:cubicBezTo>
                        <a:pt x="243611" y="17036"/>
                        <a:pt x="248312" y="18984"/>
                        <a:pt x="243417" y="28775"/>
                      </a:cubicBezTo>
                      <a:cubicBezTo>
                        <a:pt x="241762" y="32084"/>
                        <a:pt x="238915" y="34702"/>
                        <a:pt x="237260" y="38011"/>
                      </a:cubicBezTo>
                      <a:cubicBezTo>
                        <a:pt x="224515" y="63501"/>
                        <a:pt x="245669" y="30015"/>
                        <a:pt x="228023" y="56484"/>
                      </a:cubicBezTo>
                      <a:cubicBezTo>
                        <a:pt x="223150" y="75980"/>
                        <a:pt x="227292" y="65277"/>
                        <a:pt x="212629" y="87272"/>
                      </a:cubicBezTo>
                      <a:cubicBezTo>
                        <a:pt x="210577" y="90351"/>
                        <a:pt x="209551" y="94456"/>
                        <a:pt x="206472" y="96508"/>
                      </a:cubicBezTo>
                      <a:lnTo>
                        <a:pt x="197235" y="102666"/>
                      </a:lnTo>
                      <a:cubicBezTo>
                        <a:pt x="195183" y="105745"/>
                        <a:pt x="193447" y="109060"/>
                        <a:pt x="191078" y="111902"/>
                      </a:cubicBezTo>
                      <a:cubicBezTo>
                        <a:pt x="182553" y="122133"/>
                        <a:pt x="171233" y="129237"/>
                        <a:pt x="160290" y="136532"/>
                      </a:cubicBezTo>
                      <a:cubicBezTo>
                        <a:pt x="143865" y="161170"/>
                        <a:pt x="165425" y="131396"/>
                        <a:pt x="144896" y="151926"/>
                      </a:cubicBezTo>
                      <a:cubicBezTo>
                        <a:pt x="124375" y="172449"/>
                        <a:pt x="154130" y="150904"/>
                        <a:pt x="129502" y="167320"/>
                      </a:cubicBezTo>
                      <a:cubicBezTo>
                        <a:pt x="127450" y="170399"/>
                        <a:pt x="125181" y="173344"/>
                        <a:pt x="123345" y="176557"/>
                      </a:cubicBezTo>
                      <a:cubicBezTo>
                        <a:pt x="117976" y="185954"/>
                        <a:pt x="116493" y="193594"/>
                        <a:pt x="107951" y="201187"/>
                      </a:cubicBezTo>
                      <a:cubicBezTo>
                        <a:pt x="102420" y="206104"/>
                        <a:pt x="96658" y="211707"/>
                        <a:pt x="89478" y="213502"/>
                      </a:cubicBezTo>
                      <a:cubicBezTo>
                        <a:pt x="74014" y="217368"/>
                        <a:pt x="81177" y="215243"/>
                        <a:pt x="67926" y="219660"/>
                      </a:cubicBezTo>
                      <a:cubicBezTo>
                        <a:pt x="54585" y="218634"/>
                        <a:pt x="40831" y="220029"/>
                        <a:pt x="27902" y="216581"/>
                      </a:cubicBezTo>
                      <a:cubicBezTo>
                        <a:pt x="24327" y="215627"/>
                        <a:pt x="23896" y="210355"/>
                        <a:pt x="21745" y="207344"/>
                      </a:cubicBezTo>
                      <a:cubicBezTo>
                        <a:pt x="18762" y="203168"/>
                        <a:pt x="15587" y="199134"/>
                        <a:pt x="12508" y="195029"/>
                      </a:cubicBezTo>
                      <a:lnTo>
                        <a:pt x="6351" y="176557"/>
                      </a:lnTo>
                      <a:lnTo>
                        <a:pt x="3272" y="167320"/>
                      </a:lnTo>
                      <a:cubicBezTo>
                        <a:pt x="1885" y="150672"/>
                        <a:pt x="-3341" y="113702"/>
                        <a:pt x="3272" y="96508"/>
                      </a:cubicBezTo>
                      <a:cubicBezTo>
                        <a:pt x="4285" y="93874"/>
                        <a:pt x="21277" y="88285"/>
                        <a:pt x="24823" y="87272"/>
                      </a:cubicBezTo>
                      <a:cubicBezTo>
                        <a:pt x="28892" y="86109"/>
                        <a:pt x="33094" y="85437"/>
                        <a:pt x="37139" y="84193"/>
                      </a:cubicBezTo>
                      <a:cubicBezTo>
                        <a:pt x="46444" y="81330"/>
                        <a:pt x="55612" y="78036"/>
                        <a:pt x="64848" y="74957"/>
                      </a:cubicBezTo>
                      <a:cubicBezTo>
                        <a:pt x="67927" y="73931"/>
                        <a:pt x="70902" y="72514"/>
                        <a:pt x="74084" y="71878"/>
                      </a:cubicBezTo>
                      <a:lnTo>
                        <a:pt x="89478" y="68799"/>
                      </a:lnTo>
                      <a:cubicBezTo>
                        <a:pt x="95636" y="64694"/>
                        <a:pt x="100930" y="58824"/>
                        <a:pt x="107951" y="56484"/>
                      </a:cubicBezTo>
                      <a:cubicBezTo>
                        <a:pt x="131176" y="48742"/>
                        <a:pt x="102539" y="59188"/>
                        <a:pt x="126423" y="47247"/>
                      </a:cubicBezTo>
                      <a:cubicBezTo>
                        <a:pt x="129326" y="45796"/>
                        <a:pt x="132677" y="45447"/>
                        <a:pt x="135660" y="44169"/>
                      </a:cubicBezTo>
                      <a:cubicBezTo>
                        <a:pt x="139879" y="42361"/>
                        <a:pt x="143714" y="39716"/>
                        <a:pt x="147975" y="38011"/>
                      </a:cubicBezTo>
                      <a:cubicBezTo>
                        <a:pt x="154001" y="35600"/>
                        <a:pt x="160290" y="33906"/>
                        <a:pt x="166448" y="31854"/>
                      </a:cubicBezTo>
                      <a:lnTo>
                        <a:pt x="175684" y="28775"/>
                      </a:lnTo>
                      <a:lnTo>
                        <a:pt x="184920" y="25696"/>
                      </a:lnTo>
                      <a:cubicBezTo>
                        <a:pt x="187999" y="24670"/>
                        <a:pt x="191456" y="24417"/>
                        <a:pt x="194157" y="22617"/>
                      </a:cubicBezTo>
                      <a:cubicBezTo>
                        <a:pt x="197236" y="20565"/>
                        <a:pt x="200012" y="17963"/>
                        <a:pt x="203393" y="16460"/>
                      </a:cubicBezTo>
                      <a:cubicBezTo>
                        <a:pt x="209324" y="13824"/>
                        <a:pt x="221866" y="10302"/>
                        <a:pt x="221866" y="10302"/>
                      </a:cubicBezTo>
                      <a:cubicBezTo>
                        <a:pt x="224945" y="7223"/>
                        <a:pt x="227296" y="3180"/>
                        <a:pt x="231102" y="1066"/>
                      </a:cubicBezTo>
                      <a:cubicBezTo>
                        <a:pt x="236776" y="-2086"/>
                        <a:pt x="270100" y="2605"/>
                        <a:pt x="274205" y="4144"/>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Freeform: Shape 529">
                  <a:extLst>
                    <a:ext uri="{FF2B5EF4-FFF2-40B4-BE49-F238E27FC236}">
                      <a16:creationId xmlns:a16="http://schemas.microsoft.com/office/drawing/2014/main" id="{96AB2F43-D338-4B06-BFA2-7BC062028B8F}"/>
                    </a:ext>
                  </a:extLst>
                </p:cNvPr>
                <p:cNvSpPr/>
                <p:nvPr/>
              </p:nvSpPr>
              <p:spPr>
                <a:xfrm>
                  <a:off x="5207297" y="4412085"/>
                  <a:ext cx="142856" cy="70791"/>
                </a:xfrm>
                <a:custGeom>
                  <a:avLst/>
                  <a:gdLst>
                    <a:gd name="connsiteX0" fmla="*/ 335588 w 346289"/>
                    <a:gd name="connsiteY0" fmla="*/ 1720 h 186448"/>
                    <a:gd name="connsiteX1" fmla="*/ 344824 w 346289"/>
                    <a:gd name="connsiteY1" fmla="*/ 17114 h 186448"/>
                    <a:gd name="connsiteX2" fmla="*/ 341745 w 346289"/>
                    <a:gd name="connsiteY2" fmla="*/ 81769 h 186448"/>
                    <a:gd name="connsiteX3" fmla="*/ 323272 w 346289"/>
                    <a:gd name="connsiteY3" fmla="*/ 87926 h 186448"/>
                    <a:gd name="connsiteX4" fmla="*/ 286327 w 346289"/>
                    <a:gd name="connsiteY4" fmla="*/ 94084 h 186448"/>
                    <a:gd name="connsiteX5" fmla="*/ 230909 w 346289"/>
                    <a:gd name="connsiteY5" fmla="*/ 97163 h 186448"/>
                    <a:gd name="connsiteX6" fmla="*/ 212436 w 346289"/>
                    <a:gd name="connsiteY6" fmla="*/ 106399 h 186448"/>
                    <a:gd name="connsiteX7" fmla="*/ 203200 w 346289"/>
                    <a:gd name="connsiteY7" fmla="*/ 109478 h 186448"/>
                    <a:gd name="connsiteX8" fmla="*/ 190885 w 346289"/>
                    <a:gd name="connsiteY8" fmla="*/ 115635 h 186448"/>
                    <a:gd name="connsiteX9" fmla="*/ 181648 w 346289"/>
                    <a:gd name="connsiteY9" fmla="*/ 124872 h 186448"/>
                    <a:gd name="connsiteX10" fmla="*/ 172412 w 346289"/>
                    <a:gd name="connsiteY10" fmla="*/ 127951 h 186448"/>
                    <a:gd name="connsiteX11" fmla="*/ 160097 w 346289"/>
                    <a:gd name="connsiteY11" fmla="*/ 134108 h 186448"/>
                    <a:gd name="connsiteX12" fmla="*/ 147782 w 346289"/>
                    <a:gd name="connsiteY12" fmla="*/ 152581 h 186448"/>
                    <a:gd name="connsiteX13" fmla="*/ 129309 w 346289"/>
                    <a:gd name="connsiteY13" fmla="*/ 164896 h 186448"/>
                    <a:gd name="connsiteX14" fmla="*/ 120072 w 346289"/>
                    <a:gd name="connsiteY14" fmla="*/ 171054 h 186448"/>
                    <a:gd name="connsiteX15" fmla="*/ 110836 w 346289"/>
                    <a:gd name="connsiteY15" fmla="*/ 180290 h 186448"/>
                    <a:gd name="connsiteX16" fmla="*/ 92363 w 346289"/>
                    <a:gd name="connsiteY16" fmla="*/ 186448 h 186448"/>
                    <a:gd name="connsiteX17" fmla="*/ 64654 w 346289"/>
                    <a:gd name="connsiteY17" fmla="*/ 183369 h 186448"/>
                    <a:gd name="connsiteX18" fmla="*/ 55418 w 346289"/>
                    <a:gd name="connsiteY18" fmla="*/ 177211 h 186448"/>
                    <a:gd name="connsiteX19" fmla="*/ 46182 w 346289"/>
                    <a:gd name="connsiteY19" fmla="*/ 174132 h 186448"/>
                    <a:gd name="connsiteX20" fmla="*/ 36945 w 346289"/>
                    <a:gd name="connsiteY20" fmla="*/ 167975 h 186448"/>
                    <a:gd name="connsiteX21" fmla="*/ 24630 w 346289"/>
                    <a:gd name="connsiteY21" fmla="*/ 164896 h 186448"/>
                    <a:gd name="connsiteX22" fmla="*/ 15394 w 346289"/>
                    <a:gd name="connsiteY22" fmla="*/ 161817 h 186448"/>
                    <a:gd name="connsiteX23" fmla="*/ 9236 w 346289"/>
                    <a:gd name="connsiteY23" fmla="*/ 152581 h 186448"/>
                    <a:gd name="connsiteX24" fmla="*/ 6157 w 346289"/>
                    <a:gd name="connsiteY24" fmla="*/ 140266 h 186448"/>
                    <a:gd name="connsiteX25" fmla="*/ 0 w 346289"/>
                    <a:gd name="connsiteY25" fmla="*/ 115635 h 186448"/>
                    <a:gd name="connsiteX26" fmla="*/ 3078 w 346289"/>
                    <a:gd name="connsiteY26" fmla="*/ 91005 h 186448"/>
                    <a:gd name="connsiteX27" fmla="*/ 9236 w 346289"/>
                    <a:gd name="connsiteY27" fmla="*/ 81769 h 186448"/>
                    <a:gd name="connsiteX28" fmla="*/ 40024 w 346289"/>
                    <a:gd name="connsiteY28" fmla="*/ 66375 h 186448"/>
                    <a:gd name="connsiteX29" fmla="*/ 61575 w 346289"/>
                    <a:gd name="connsiteY29" fmla="*/ 54060 h 186448"/>
                    <a:gd name="connsiteX30" fmla="*/ 101600 w 346289"/>
                    <a:gd name="connsiteY30" fmla="*/ 44823 h 186448"/>
                    <a:gd name="connsiteX31" fmla="*/ 116994 w 346289"/>
                    <a:gd name="connsiteY31" fmla="*/ 41745 h 186448"/>
                    <a:gd name="connsiteX32" fmla="*/ 144703 w 346289"/>
                    <a:gd name="connsiteY32" fmla="*/ 32508 h 186448"/>
                    <a:gd name="connsiteX33" fmla="*/ 157018 w 346289"/>
                    <a:gd name="connsiteY33" fmla="*/ 26351 h 186448"/>
                    <a:gd name="connsiteX34" fmla="*/ 175491 w 346289"/>
                    <a:gd name="connsiteY34" fmla="*/ 20193 h 186448"/>
                    <a:gd name="connsiteX35" fmla="*/ 184727 w 346289"/>
                    <a:gd name="connsiteY35" fmla="*/ 14035 h 186448"/>
                    <a:gd name="connsiteX36" fmla="*/ 274012 w 346289"/>
                    <a:gd name="connsiteY36" fmla="*/ 4799 h 186448"/>
                    <a:gd name="connsiteX37" fmla="*/ 335588 w 346289"/>
                    <a:gd name="connsiteY37" fmla="*/ 1720 h 1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289" h="186448">
                      <a:moveTo>
                        <a:pt x="335588" y="1720"/>
                      </a:moveTo>
                      <a:cubicBezTo>
                        <a:pt x="347390" y="3772"/>
                        <a:pt x="344365" y="11148"/>
                        <a:pt x="344824" y="17114"/>
                      </a:cubicBezTo>
                      <a:cubicBezTo>
                        <a:pt x="346479" y="38627"/>
                        <a:pt x="348027" y="61128"/>
                        <a:pt x="341745" y="81769"/>
                      </a:cubicBezTo>
                      <a:cubicBezTo>
                        <a:pt x="339855" y="87978"/>
                        <a:pt x="329674" y="86859"/>
                        <a:pt x="323272" y="87926"/>
                      </a:cubicBezTo>
                      <a:cubicBezTo>
                        <a:pt x="310957" y="89979"/>
                        <a:pt x="298750" y="92842"/>
                        <a:pt x="286327" y="94084"/>
                      </a:cubicBezTo>
                      <a:cubicBezTo>
                        <a:pt x="267918" y="95925"/>
                        <a:pt x="249382" y="96137"/>
                        <a:pt x="230909" y="97163"/>
                      </a:cubicBezTo>
                      <a:cubicBezTo>
                        <a:pt x="207701" y="104896"/>
                        <a:pt x="236298" y="94467"/>
                        <a:pt x="212436" y="106399"/>
                      </a:cubicBezTo>
                      <a:cubicBezTo>
                        <a:pt x="209533" y="107850"/>
                        <a:pt x="206183" y="108200"/>
                        <a:pt x="203200" y="109478"/>
                      </a:cubicBezTo>
                      <a:cubicBezTo>
                        <a:pt x="198982" y="111286"/>
                        <a:pt x="194990" y="113583"/>
                        <a:pt x="190885" y="115635"/>
                      </a:cubicBezTo>
                      <a:cubicBezTo>
                        <a:pt x="187806" y="118714"/>
                        <a:pt x="185271" y="122457"/>
                        <a:pt x="181648" y="124872"/>
                      </a:cubicBezTo>
                      <a:cubicBezTo>
                        <a:pt x="178948" y="126672"/>
                        <a:pt x="175395" y="126673"/>
                        <a:pt x="172412" y="127951"/>
                      </a:cubicBezTo>
                      <a:cubicBezTo>
                        <a:pt x="168194" y="129759"/>
                        <a:pt x="164202" y="132056"/>
                        <a:pt x="160097" y="134108"/>
                      </a:cubicBezTo>
                      <a:cubicBezTo>
                        <a:pt x="155992" y="140266"/>
                        <a:pt x="153940" y="148476"/>
                        <a:pt x="147782" y="152581"/>
                      </a:cubicBezTo>
                      <a:lnTo>
                        <a:pt x="129309" y="164896"/>
                      </a:lnTo>
                      <a:cubicBezTo>
                        <a:pt x="126230" y="166949"/>
                        <a:pt x="122689" y="168437"/>
                        <a:pt x="120072" y="171054"/>
                      </a:cubicBezTo>
                      <a:cubicBezTo>
                        <a:pt x="116993" y="174133"/>
                        <a:pt x="114642" y="178176"/>
                        <a:pt x="110836" y="180290"/>
                      </a:cubicBezTo>
                      <a:cubicBezTo>
                        <a:pt x="105162" y="183442"/>
                        <a:pt x="92363" y="186448"/>
                        <a:pt x="92363" y="186448"/>
                      </a:cubicBezTo>
                      <a:cubicBezTo>
                        <a:pt x="83127" y="185422"/>
                        <a:pt x="73670" y="185623"/>
                        <a:pt x="64654" y="183369"/>
                      </a:cubicBezTo>
                      <a:cubicBezTo>
                        <a:pt x="61064" y="182471"/>
                        <a:pt x="58728" y="178866"/>
                        <a:pt x="55418" y="177211"/>
                      </a:cubicBezTo>
                      <a:cubicBezTo>
                        <a:pt x="52515" y="175760"/>
                        <a:pt x="49085" y="175583"/>
                        <a:pt x="46182" y="174132"/>
                      </a:cubicBezTo>
                      <a:cubicBezTo>
                        <a:pt x="42872" y="172477"/>
                        <a:pt x="40346" y="169433"/>
                        <a:pt x="36945" y="167975"/>
                      </a:cubicBezTo>
                      <a:cubicBezTo>
                        <a:pt x="33056" y="166308"/>
                        <a:pt x="28699" y="166059"/>
                        <a:pt x="24630" y="164896"/>
                      </a:cubicBezTo>
                      <a:cubicBezTo>
                        <a:pt x="21510" y="164004"/>
                        <a:pt x="18473" y="162843"/>
                        <a:pt x="15394" y="161817"/>
                      </a:cubicBezTo>
                      <a:cubicBezTo>
                        <a:pt x="13341" y="158738"/>
                        <a:pt x="10694" y="155982"/>
                        <a:pt x="9236" y="152581"/>
                      </a:cubicBezTo>
                      <a:cubicBezTo>
                        <a:pt x="7569" y="148692"/>
                        <a:pt x="7075" y="144397"/>
                        <a:pt x="6157" y="140266"/>
                      </a:cubicBezTo>
                      <a:cubicBezTo>
                        <a:pt x="1202" y="117970"/>
                        <a:pt x="5501" y="132144"/>
                        <a:pt x="0" y="115635"/>
                      </a:cubicBezTo>
                      <a:cubicBezTo>
                        <a:pt x="1026" y="107425"/>
                        <a:pt x="901" y="98987"/>
                        <a:pt x="3078" y="91005"/>
                      </a:cubicBezTo>
                      <a:cubicBezTo>
                        <a:pt x="4052" y="87435"/>
                        <a:pt x="6451" y="84206"/>
                        <a:pt x="9236" y="81769"/>
                      </a:cubicBezTo>
                      <a:cubicBezTo>
                        <a:pt x="23899" y="68940"/>
                        <a:pt x="24721" y="70201"/>
                        <a:pt x="40024" y="66375"/>
                      </a:cubicBezTo>
                      <a:cubicBezTo>
                        <a:pt x="47413" y="61449"/>
                        <a:pt x="52978" y="57186"/>
                        <a:pt x="61575" y="54060"/>
                      </a:cubicBezTo>
                      <a:cubicBezTo>
                        <a:pt x="79897" y="47398"/>
                        <a:pt x="83471" y="48119"/>
                        <a:pt x="101600" y="44823"/>
                      </a:cubicBezTo>
                      <a:cubicBezTo>
                        <a:pt x="106749" y="43887"/>
                        <a:pt x="111863" y="42771"/>
                        <a:pt x="116994" y="41745"/>
                      </a:cubicBezTo>
                      <a:cubicBezTo>
                        <a:pt x="147941" y="26270"/>
                        <a:pt x="108901" y="44442"/>
                        <a:pt x="144703" y="32508"/>
                      </a:cubicBezTo>
                      <a:cubicBezTo>
                        <a:pt x="149057" y="31057"/>
                        <a:pt x="152757" y="28055"/>
                        <a:pt x="157018" y="26351"/>
                      </a:cubicBezTo>
                      <a:cubicBezTo>
                        <a:pt x="163045" y="23940"/>
                        <a:pt x="175491" y="20193"/>
                        <a:pt x="175491" y="20193"/>
                      </a:cubicBezTo>
                      <a:cubicBezTo>
                        <a:pt x="178570" y="18140"/>
                        <a:pt x="181346" y="15538"/>
                        <a:pt x="184727" y="14035"/>
                      </a:cubicBezTo>
                      <a:cubicBezTo>
                        <a:pt x="214280" y="900"/>
                        <a:pt x="237970" y="6366"/>
                        <a:pt x="274012" y="4799"/>
                      </a:cubicBezTo>
                      <a:cubicBezTo>
                        <a:pt x="306812" y="-1762"/>
                        <a:pt x="323786" y="-332"/>
                        <a:pt x="335588" y="17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Freeform: Shape 530">
                  <a:extLst>
                    <a:ext uri="{FF2B5EF4-FFF2-40B4-BE49-F238E27FC236}">
                      <a16:creationId xmlns:a16="http://schemas.microsoft.com/office/drawing/2014/main" id="{8093B1FD-1CB8-43B6-9AE7-9AB4C58C3C4E}"/>
                    </a:ext>
                  </a:extLst>
                </p:cNvPr>
                <p:cNvSpPr/>
                <p:nvPr/>
              </p:nvSpPr>
              <p:spPr>
                <a:xfrm>
                  <a:off x="5197136" y="4349595"/>
                  <a:ext cx="156562" cy="60806"/>
                </a:xfrm>
                <a:custGeom>
                  <a:avLst/>
                  <a:gdLst>
                    <a:gd name="connsiteX0" fmla="*/ 357140 w 379513"/>
                    <a:gd name="connsiteY0" fmla="*/ 21603 h 160149"/>
                    <a:gd name="connsiteX1" fmla="*/ 354061 w 379513"/>
                    <a:gd name="connsiteY1" fmla="*/ 55470 h 160149"/>
                    <a:gd name="connsiteX2" fmla="*/ 350982 w 379513"/>
                    <a:gd name="connsiteY2" fmla="*/ 64706 h 160149"/>
                    <a:gd name="connsiteX3" fmla="*/ 335588 w 379513"/>
                    <a:gd name="connsiteY3" fmla="*/ 77021 h 160149"/>
                    <a:gd name="connsiteX4" fmla="*/ 215516 w 379513"/>
                    <a:gd name="connsiteY4" fmla="*/ 80100 h 160149"/>
                    <a:gd name="connsiteX5" fmla="*/ 193964 w 379513"/>
                    <a:gd name="connsiteY5" fmla="*/ 86258 h 160149"/>
                    <a:gd name="connsiteX6" fmla="*/ 175491 w 379513"/>
                    <a:gd name="connsiteY6" fmla="*/ 101652 h 160149"/>
                    <a:gd name="connsiteX7" fmla="*/ 163176 w 379513"/>
                    <a:gd name="connsiteY7" fmla="*/ 107809 h 160149"/>
                    <a:gd name="connsiteX8" fmla="*/ 153940 w 379513"/>
                    <a:gd name="connsiteY8" fmla="*/ 110888 h 160149"/>
                    <a:gd name="connsiteX9" fmla="*/ 135467 w 379513"/>
                    <a:gd name="connsiteY9" fmla="*/ 123203 h 160149"/>
                    <a:gd name="connsiteX10" fmla="*/ 123152 w 379513"/>
                    <a:gd name="connsiteY10" fmla="*/ 129361 h 160149"/>
                    <a:gd name="connsiteX11" fmla="*/ 104679 w 379513"/>
                    <a:gd name="connsiteY11" fmla="*/ 141676 h 160149"/>
                    <a:gd name="connsiteX12" fmla="*/ 95443 w 379513"/>
                    <a:gd name="connsiteY12" fmla="*/ 150912 h 160149"/>
                    <a:gd name="connsiteX13" fmla="*/ 86206 w 379513"/>
                    <a:gd name="connsiteY13" fmla="*/ 153991 h 160149"/>
                    <a:gd name="connsiteX14" fmla="*/ 64655 w 379513"/>
                    <a:gd name="connsiteY14" fmla="*/ 160149 h 160149"/>
                    <a:gd name="connsiteX15" fmla="*/ 33867 w 379513"/>
                    <a:gd name="connsiteY15" fmla="*/ 150912 h 160149"/>
                    <a:gd name="connsiteX16" fmla="*/ 24631 w 379513"/>
                    <a:gd name="connsiteY16" fmla="*/ 141676 h 160149"/>
                    <a:gd name="connsiteX17" fmla="*/ 9237 w 379513"/>
                    <a:gd name="connsiteY17" fmla="*/ 113967 h 160149"/>
                    <a:gd name="connsiteX18" fmla="*/ 6158 w 379513"/>
                    <a:gd name="connsiteY18" fmla="*/ 89337 h 160149"/>
                    <a:gd name="connsiteX19" fmla="*/ 0 w 379513"/>
                    <a:gd name="connsiteY19" fmla="*/ 70864 h 160149"/>
                    <a:gd name="connsiteX20" fmla="*/ 3079 w 379513"/>
                    <a:gd name="connsiteY20" fmla="*/ 18524 h 160149"/>
                    <a:gd name="connsiteX21" fmla="*/ 12316 w 379513"/>
                    <a:gd name="connsiteY21" fmla="*/ 9288 h 160149"/>
                    <a:gd name="connsiteX22" fmla="*/ 36946 w 379513"/>
                    <a:gd name="connsiteY22" fmla="*/ 3131 h 160149"/>
                    <a:gd name="connsiteX23" fmla="*/ 46182 w 379513"/>
                    <a:gd name="connsiteY23" fmla="*/ 52 h 160149"/>
                    <a:gd name="connsiteX24" fmla="*/ 357140 w 379513"/>
                    <a:gd name="connsiteY24" fmla="*/ 21603 h 1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9513" h="160149">
                      <a:moveTo>
                        <a:pt x="357140" y="21603"/>
                      </a:moveTo>
                      <a:cubicBezTo>
                        <a:pt x="408453" y="30839"/>
                        <a:pt x="355664" y="44248"/>
                        <a:pt x="354061" y="55470"/>
                      </a:cubicBezTo>
                      <a:cubicBezTo>
                        <a:pt x="353602" y="58683"/>
                        <a:pt x="352433" y="61803"/>
                        <a:pt x="350982" y="64706"/>
                      </a:cubicBezTo>
                      <a:cubicBezTo>
                        <a:pt x="347188" y="72294"/>
                        <a:pt x="344684" y="76588"/>
                        <a:pt x="335588" y="77021"/>
                      </a:cubicBezTo>
                      <a:cubicBezTo>
                        <a:pt x="295596" y="78925"/>
                        <a:pt x="255540" y="79074"/>
                        <a:pt x="215516" y="80100"/>
                      </a:cubicBezTo>
                      <a:cubicBezTo>
                        <a:pt x="213873" y="80511"/>
                        <a:pt x="196615" y="84491"/>
                        <a:pt x="193964" y="86258"/>
                      </a:cubicBezTo>
                      <a:cubicBezTo>
                        <a:pt x="155773" y="111719"/>
                        <a:pt x="210736" y="81513"/>
                        <a:pt x="175491" y="101652"/>
                      </a:cubicBezTo>
                      <a:cubicBezTo>
                        <a:pt x="171506" y="103929"/>
                        <a:pt x="167394" y="106001"/>
                        <a:pt x="163176" y="107809"/>
                      </a:cubicBezTo>
                      <a:cubicBezTo>
                        <a:pt x="160193" y="109087"/>
                        <a:pt x="156777" y="109312"/>
                        <a:pt x="153940" y="110888"/>
                      </a:cubicBezTo>
                      <a:cubicBezTo>
                        <a:pt x="147471" y="114482"/>
                        <a:pt x="142086" y="119893"/>
                        <a:pt x="135467" y="123203"/>
                      </a:cubicBezTo>
                      <a:cubicBezTo>
                        <a:pt x="131362" y="125256"/>
                        <a:pt x="127088" y="127000"/>
                        <a:pt x="123152" y="129361"/>
                      </a:cubicBezTo>
                      <a:cubicBezTo>
                        <a:pt x="116806" y="133169"/>
                        <a:pt x="109912" y="136443"/>
                        <a:pt x="104679" y="141676"/>
                      </a:cubicBezTo>
                      <a:cubicBezTo>
                        <a:pt x="101600" y="144755"/>
                        <a:pt x="99066" y="148497"/>
                        <a:pt x="95443" y="150912"/>
                      </a:cubicBezTo>
                      <a:cubicBezTo>
                        <a:pt x="92743" y="152712"/>
                        <a:pt x="89327" y="153099"/>
                        <a:pt x="86206" y="153991"/>
                      </a:cubicBezTo>
                      <a:cubicBezTo>
                        <a:pt x="59153" y="161721"/>
                        <a:pt x="86794" y="152769"/>
                        <a:pt x="64655" y="160149"/>
                      </a:cubicBezTo>
                      <a:cubicBezTo>
                        <a:pt x="54392" y="157070"/>
                        <a:pt x="43595" y="155402"/>
                        <a:pt x="33867" y="150912"/>
                      </a:cubicBezTo>
                      <a:cubicBezTo>
                        <a:pt x="29914" y="149087"/>
                        <a:pt x="27304" y="145113"/>
                        <a:pt x="24631" y="141676"/>
                      </a:cubicBezTo>
                      <a:cubicBezTo>
                        <a:pt x="12281" y="125797"/>
                        <a:pt x="13883" y="127902"/>
                        <a:pt x="9237" y="113967"/>
                      </a:cubicBezTo>
                      <a:cubicBezTo>
                        <a:pt x="8211" y="105757"/>
                        <a:pt x="7892" y="97427"/>
                        <a:pt x="6158" y="89337"/>
                      </a:cubicBezTo>
                      <a:cubicBezTo>
                        <a:pt x="4798" y="82990"/>
                        <a:pt x="0" y="70864"/>
                        <a:pt x="0" y="70864"/>
                      </a:cubicBezTo>
                      <a:cubicBezTo>
                        <a:pt x="1026" y="53417"/>
                        <a:pt x="-349" y="35661"/>
                        <a:pt x="3079" y="18524"/>
                      </a:cubicBezTo>
                      <a:cubicBezTo>
                        <a:pt x="3933" y="14254"/>
                        <a:pt x="8693" y="11703"/>
                        <a:pt x="12316" y="9288"/>
                      </a:cubicBezTo>
                      <a:cubicBezTo>
                        <a:pt x="16541" y="6471"/>
                        <a:pt x="34454" y="3754"/>
                        <a:pt x="36946" y="3131"/>
                      </a:cubicBezTo>
                      <a:cubicBezTo>
                        <a:pt x="40094" y="2344"/>
                        <a:pt x="42937" y="88"/>
                        <a:pt x="46182" y="52"/>
                      </a:cubicBezTo>
                      <a:cubicBezTo>
                        <a:pt x="136488" y="-940"/>
                        <a:pt x="305827" y="12367"/>
                        <a:pt x="357140" y="2160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Freeform: Shape 531">
                  <a:extLst>
                    <a:ext uri="{FF2B5EF4-FFF2-40B4-BE49-F238E27FC236}">
                      <a16:creationId xmlns:a16="http://schemas.microsoft.com/office/drawing/2014/main" id="{53B63D6B-0081-46B2-9384-6FB74C5C66E6}"/>
                    </a:ext>
                  </a:extLst>
                </p:cNvPr>
                <p:cNvSpPr/>
                <p:nvPr/>
              </p:nvSpPr>
              <p:spPr>
                <a:xfrm>
                  <a:off x="5183165" y="4272463"/>
                  <a:ext cx="152894" cy="49096"/>
                </a:xfrm>
                <a:custGeom>
                  <a:avLst/>
                  <a:gdLst>
                    <a:gd name="connsiteX0" fmla="*/ 369454 w 370622"/>
                    <a:gd name="connsiteY0" fmla="*/ 46182 h 129309"/>
                    <a:gd name="connsiteX1" fmla="*/ 354060 w 370622"/>
                    <a:gd name="connsiteY1" fmla="*/ 58497 h 129309"/>
                    <a:gd name="connsiteX2" fmla="*/ 347903 w 370622"/>
                    <a:gd name="connsiteY2" fmla="*/ 67733 h 129309"/>
                    <a:gd name="connsiteX3" fmla="*/ 338666 w 370622"/>
                    <a:gd name="connsiteY3" fmla="*/ 76969 h 129309"/>
                    <a:gd name="connsiteX4" fmla="*/ 335588 w 370622"/>
                    <a:gd name="connsiteY4" fmla="*/ 92363 h 129309"/>
                    <a:gd name="connsiteX5" fmla="*/ 326351 w 370622"/>
                    <a:gd name="connsiteY5" fmla="*/ 95442 h 129309"/>
                    <a:gd name="connsiteX6" fmla="*/ 267854 w 370622"/>
                    <a:gd name="connsiteY6" fmla="*/ 92363 h 129309"/>
                    <a:gd name="connsiteX7" fmla="*/ 203200 w 370622"/>
                    <a:gd name="connsiteY7" fmla="*/ 95442 h 129309"/>
                    <a:gd name="connsiteX8" fmla="*/ 184727 w 370622"/>
                    <a:gd name="connsiteY8" fmla="*/ 104679 h 129309"/>
                    <a:gd name="connsiteX9" fmla="*/ 175491 w 370622"/>
                    <a:gd name="connsiteY9" fmla="*/ 107757 h 129309"/>
                    <a:gd name="connsiteX10" fmla="*/ 166254 w 370622"/>
                    <a:gd name="connsiteY10" fmla="*/ 113915 h 129309"/>
                    <a:gd name="connsiteX11" fmla="*/ 113915 w 370622"/>
                    <a:gd name="connsiteY11" fmla="*/ 123151 h 129309"/>
                    <a:gd name="connsiteX12" fmla="*/ 92363 w 370622"/>
                    <a:gd name="connsiteY12" fmla="*/ 126230 h 129309"/>
                    <a:gd name="connsiteX13" fmla="*/ 61575 w 370622"/>
                    <a:gd name="connsiteY13" fmla="*/ 129309 h 129309"/>
                    <a:gd name="connsiteX14" fmla="*/ 30788 w 370622"/>
                    <a:gd name="connsiteY14" fmla="*/ 126230 h 129309"/>
                    <a:gd name="connsiteX15" fmla="*/ 27709 w 370622"/>
                    <a:gd name="connsiteY15" fmla="*/ 116994 h 129309"/>
                    <a:gd name="connsiteX16" fmla="*/ 18472 w 370622"/>
                    <a:gd name="connsiteY16" fmla="*/ 86206 h 129309"/>
                    <a:gd name="connsiteX17" fmla="*/ 6157 w 370622"/>
                    <a:gd name="connsiteY17" fmla="*/ 67733 h 129309"/>
                    <a:gd name="connsiteX18" fmla="*/ 0 w 370622"/>
                    <a:gd name="connsiteY18" fmla="*/ 58497 h 129309"/>
                    <a:gd name="connsiteX19" fmla="*/ 3079 w 370622"/>
                    <a:gd name="connsiteY19" fmla="*/ 40024 h 129309"/>
                    <a:gd name="connsiteX20" fmla="*/ 12315 w 370622"/>
                    <a:gd name="connsiteY20" fmla="*/ 30788 h 129309"/>
                    <a:gd name="connsiteX21" fmla="*/ 43103 w 370622"/>
                    <a:gd name="connsiteY21" fmla="*/ 21551 h 129309"/>
                    <a:gd name="connsiteX22" fmla="*/ 101600 w 370622"/>
                    <a:gd name="connsiteY22" fmla="*/ 18472 h 129309"/>
                    <a:gd name="connsiteX23" fmla="*/ 110836 w 370622"/>
                    <a:gd name="connsiteY23" fmla="*/ 9236 h 129309"/>
                    <a:gd name="connsiteX24" fmla="*/ 132388 w 370622"/>
                    <a:gd name="connsiteY24" fmla="*/ 6157 h 129309"/>
                    <a:gd name="connsiteX25" fmla="*/ 169333 w 370622"/>
                    <a:gd name="connsiteY25" fmla="*/ 0 h 129309"/>
                    <a:gd name="connsiteX26" fmla="*/ 230909 w 370622"/>
                    <a:gd name="connsiteY26" fmla="*/ 6157 h 129309"/>
                    <a:gd name="connsiteX27" fmla="*/ 249382 w 370622"/>
                    <a:gd name="connsiteY27" fmla="*/ 9236 h 129309"/>
                    <a:gd name="connsiteX28" fmla="*/ 286327 w 370622"/>
                    <a:gd name="connsiteY28" fmla="*/ 18472 h 129309"/>
                    <a:gd name="connsiteX29" fmla="*/ 295563 w 370622"/>
                    <a:gd name="connsiteY29" fmla="*/ 21551 h 129309"/>
                    <a:gd name="connsiteX30" fmla="*/ 310957 w 370622"/>
                    <a:gd name="connsiteY30" fmla="*/ 24630 h 129309"/>
                    <a:gd name="connsiteX31" fmla="*/ 320194 w 370622"/>
                    <a:gd name="connsiteY31" fmla="*/ 27709 h 129309"/>
                    <a:gd name="connsiteX32" fmla="*/ 369454 w 370622"/>
                    <a:gd name="connsiteY32" fmla="*/ 46182 h 12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622" h="129309">
                      <a:moveTo>
                        <a:pt x="369454" y="46182"/>
                      </a:moveTo>
                      <a:cubicBezTo>
                        <a:pt x="375098" y="51313"/>
                        <a:pt x="358707" y="53850"/>
                        <a:pt x="354060" y="58497"/>
                      </a:cubicBezTo>
                      <a:cubicBezTo>
                        <a:pt x="351444" y="61113"/>
                        <a:pt x="350272" y="64891"/>
                        <a:pt x="347903" y="67733"/>
                      </a:cubicBezTo>
                      <a:cubicBezTo>
                        <a:pt x="345115" y="71078"/>
                        <a:pt x="341745" y="73890"/>
                        <a:pt x="338666" y="76969"/>
                      </a:cubicBezTo>
                      <a:cubicBezTo>
                        <a:pt x="337640" y="82100"/>
                        <a:pt x="338491" y="88009"/>
                        <a:pt x="335588" y="92363"/>
                      </a:cubicBezTo>
                      <a:cubicBezTo>
                        <a:pt x="333788" y="95063"/>
                        <a:pt x="329597" y="95442"/>
                        <a:pt x="326351" y="95442"/>
                      </a:cubicBezTo>
                      <a:cubicBezTo>
                        <a:pt x="306825" y="95442"/>
                        <a:pt x="287353" y="93389"/>
                        <a:pt x="267854" y="92363"/>
                      </a:cubicBezTo>
                      <a:cubicBezTo>
                        <a:pt x="246303" y="93389"/>
                        <a:pt x="224701" y="93650"/>
                        <a:pt x="203200" y="95442"/>
                      </a:cubicBezTo>
                      <a:cubicBezTo>
                        <a:pt x="193911" y="96216"/>
                        <a:pt x="192720" y="100682"/>
                        <a:pt x="184727" y="104679"/>
                      </a:cubicBezTo>
                      <a:cubicBezTo>
                        <a:pt x="181824" y="106130"/>
                        <a:pt x="178570" y="106731"/>
                        <a:pt x="175491" y="107757"/>
                      </a:cubicBezTo>
                      <a:cubicBezTo>
                        <a:pt x="172412" y="109810"/>
                        <a:pt x="169690" y="112541"/>
                        <a:pt x="166254" y="113915"/>
                      </a:cubicBezTo>
                      <a:cubicBezTo>
                        <a:pt x="145795" y="122099"/>
                        <a:pt x="136940" y="120442"/>
                        <a:pt x="113915" y="123151"/>
                      </a:cubicBezTo>
                      <a:cubicBezTo>
                        <a:pt x="106708" y="123999"/>
                        <a:pt x="99570" y="125382"/>
                        <a:pt x="92363" y="126230"/>
                      </a:cubicBezTo>
                      <a:cubicBezTo>
                        <a:pt x="82120" y="127435"/>
                        <a:pt x="71838" y="128283"/>
                        <a:pt x="61575" y="129309"/>
                      </a:cubicBezTo>
                      <a:cubicBezTo>
                        <a:pt x="51313" y="128283"/>
                        <a:pt x="40481" y="129755"/>
                        <a:pt x="30788" y="126230"/>
                      </a:cubicBezTo>
                      <a:cubicBezTo>
                        <a:pt x="27738" y="125121"/>
                        <a:pt x="28601" y="120114"/>
                        <a:pt x="27709" y="116994"/>
                      </a:cubicBezTo>
                      <a:cubicBezTo>
                        <a:pt x="25557" y="109464"/>
                        <a:pt x="22131" y="91694"/>
                        <a:pt x="18472" y="86206"/>
                      </a:cubicBezTo>
                      <a:lnTo>
                        <a:pt x="6157" y="67733"/>
                      </a:lnTo>
                      <a:lnTo>
                        <a:pt x="0" y="58497"/>
                      </a:lnTo>
                      <a:cubicBezTo>
                        <a:pt x="1026" y="52339"/>
                        <a:pt x="544" y="45729"/>
                        <a:pt x="3079" y="40024"/>
                      </a:cubicBezTo>
                      <a:cubicBezTo>
                        <a:pt x="4847" y="36045"/>
                        <a:pt x="8970" y="33575"/>
                        <a:pt x="12315" y="30788"/>
                      </a:cubicBezTo>
                      <a:cubicBezTo>
                        <a:pt x="23104" y="21797"/>
                        <a:pt x="26685" y="22814"/>
                        <a:pt x="43103" y="21551"/>
                      </a:cubicBezTo>
                      <a:cubicBezTo>
                        <a:pt x="62571" y="20053"/>
                        <a:pt x="82101" y="19498"/>
                        <a:pt x="101600" y="18472"/>
                      </a:cubicBezTo>
                      <a:cubicBezTo>
                        <a:pt x="104679" y="15393"/>
                        <a:pt x="106794" y="10853"/>
                        <a:pt x="110836" y="9236"/>
                      </a:cubicBezTo>
                      <a:cubicBezTo>
                        <a:pt x="117574" y="6541"/>
                        <a:pt x="125220" y="7289"/>
                        <a:pt x="132388" y="6157"/>
                      </a:cubicBezTo>
                      <a:lnTo>
                        <a:pt x="169333" y="0"/>
                      </a:lnTo>
                      <a:cubicBezTo>
                        <a:pt x="197972" y="2387"/>
                        <a:pt x="205098" y="2470"/>
                        <a:pt x="230909" y="6157"/>
                      </a:cubicBezTo>
                      <a:cubicBezTo>
                        <a:pt x="237089" y="7040"/>
                        <a:pt x="243288" y="7882"/>
                        <a:pt x="249382" y="9236"/>
                      </a:cubicBezTo>
                      <a:cubicBezTo>
                        <a:pt x="261774" y="11990"/>
                        <a:pt x="274285" y="14457"/>
                        <a:pt x="286327" y="18472"/>
                      </a:cubicBezTo>
                      <a:cubicBezTo>
                        <a:pt x="289406" y="19498"/>
                        <a:pt x="292415" y="20764"/>
                        <a:pt x="295563" y="21551"/>
                      </a:cubicBezTo>
                      <a:cubicBezTo>
                        <a:pt x="300640" y="22820"/>
                        <a:pt x="305880" y="23361"/>
                        <a:pt x="310957" y="24630"/>
                      </a:cubicBezTo>
                      <a:cubicBezTo>
                        <a:pt x="314106" y="25417"/>
                        <a:pt x="316962" y="27415"/>
                        <a:pt x="320194" y="27709"/>
                      </a:cubicBezTo>
                      <a:cubicBezTo>
                        <a:pt x="328370" y="28452"/>
                        <a:pt x="363810" y="41051"/>
                        <a:pt x="369454" y="46182"/>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Freeform: Shape 532">
                  <a:extLst>
                    <a:ext uri="{FF2B5EF4-FFF2-40B4-BE49-F238E27FC236}">
                      <a16:creationId xmlns:a16="http://schemas.microsoft.com/office/drawing/2014/main" id="{B63FC811-CFA4-400F-9302-13A910A90769}"/>
                    </a:ext>
                  </a:extLst>
                </p:cNvPr>
                <p:cNvSpPr/>
                <p:nvPr/>
              </p:nvSpPr>
              <p:spPr>
                <a:xfrm>
                  <a:off x="5178085" y="4224536"/>
                  <a:ext cx="156652" cy="36238"/>
                </a:xfrm>
                <a:custGeom>
                  <a:avLst/>
                  <a:gdLst>
                    <a:gd name="connsiteX0" fmla="*/ 27709 w 379731"/>
                    <a:gd name="connsiteY0" fmla="*/ 18473 h 95443"/>
                    <a:gd name="connsiteX1" fmla="*/ 107757 w 379731"/>
                    <a:gd name="connsiteY1" fmla="*/ 15394 h 95443"/>
                    <a:gd name="connsiteX2" fmla="*/ 129309 w 379731"/>
                    <a:gd name="connsiteY2" fmla="*/ 6158 h 95443"/>
                    <a:gd name="connsiteX3" fmla="*/ 153939 w 379731"/>
                    <a:gd name="connsiteY3" fmla="*/ 0 h 95443"/>
                    <a:gd name="connsiteX4" fmla="*/ 372533 w 379731"/>
                    <a:gd name="connsiteY4" fmla="*/ 6158 h 95443"/>
                    <a:gd name="connsiteX5" fmla="*/ 375612 w 379731"/>
                    <a:gd name="connsiteY5" fmla="*/ 15394 h 95443"/>
                    <a:gd name="connsiteX6" fmla="*/ 372533 w 379731"/>
                    <a:gd name="connsiteY6" fmla="*/ 64655 h 95443"/>
                    <a:gd name="connsiteX7" fmla="*/ 277090 w 379731"/>
                    <a:gd name="connsiteY7" fmla="*/ 73891 h 95443"/>
                    <a:gd name="connsiteX8" fmla="*/ 267854 w 379731"/>
                    <a:gd name="connsiteY8" fmla="*/ 76970 h 95443"/>
                    <a:gd name="connsiteX9" fmla="*/ 249381 w 379731"/>
                    <a:gd name="connsiteY9" fmla="*/ 89285 h 95443"/>
                    <a:gd name="connsiteX10" fmla="*/ 221672 w 379731"/>
                    <a:gd name="connsiteY10" fmla="*/ 95443 h 95443"/>
                    <a:gd name="connsiteX11" fmla="*/ 80048 w 379731"/>
                    <a:gd name="connsiteY11" fmla="*/ 92364 h 95443"/>
                    <a:gd name="connsiteX12" fmla="*/ 49260 w 379731"/>
                    <a:gd name="connsiteY12" fmla="*/ 86206 h 95443"/>
                    <a:gd name="connsiteX13" fmla="*/ 18472 w 379731"/>
                    <a:gd name="connsiteY13" fmla="*/ 73891 h 95443"/>
                    <a:gd name="connsiteX14" fmla="*/ 9236 w 379731"/>
                    <a:gd name="connsiteY14" fmla="*/ 67734 h 95443"/>
                    <a:gd name="connsiteX15" fmla="*/ 0 w 379731"/>
                    <a:gd name="connsiteY15" fmla="*/ 64655 h 95443"/>
                    <a:gd name="connsiteX16" fmla="*/ 6157 w 379731"/>
                    <a:gd name="connsiteY16" fmla="*/ 40025 h 95443"/>
                    <a:gd name="connsiteX17" fmla="*/ 27709 w 379731"/>
                    <a:gd name="connsiteY17" fmla="*/ 18473 h 9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731" h="95443">
                      <a:moveTo>
                        <a:pt x="27709" y="18473"/>
                      </a:moveTo>
                      <a:cubicBezTo>
                        <a:pt x="54392" y="17447"/>
                        <a:pt x="81118" y="17231"/>
                        <a:pt x="107757" y="15394"/>
                      </a:cubicBezTo>
                      <a:cubicBezTo>
                        <a:pt x="114548" y="14926"/>
                        <a:pt x="123708" y="8025"/>
                        <a:pt x="129309" y="6158"/>
                      </a:cubicBezTo>
                      <a:cubicBezTo>
                        <a:pt x="137337" y="3482"/>
                        <a:pt x="153939" y="0"/>
                        <a:pt x="153939" y="0"/>
                      </a:cubicBezTo>
                      <a:cubicBezTo>
                        <a:pt x="226804" y="2053"/>
                        <a:pt x="299815" y="1108"/>
                        <a:pt x="372533" y="6158"/>
                      </a:cubicBezTo>
                      <a:cubicBezTo>
                        <a:pt x="375770" y="6383"/>
                        <a:pt x="375612" y="12149"/>
                        <a:pt x="375612" y="15394"/>
                      </a:cubicBezTo>
                      <a:cubicBezTo>
                        <a:pt x="375612" y="31846"/>
                        <a:pt x="386680" y="56255"/>
                        <a:pt x="372533" y="64655"/>
                      </a:cubicBezTo>
                      <a:cubicBezTo>
                        <a:pt x="345049" y="80973"/>
                        <a:pt x="277090" y="73891"/>
                        <a:pt x="277090" y="73891"/>
                      </a:cubicBezTo>
                      <a:cubicBezTo>
                        <a:pt x="274011" y="74917"/>
                        <a:pt x="270691" y="75394"/>
                        <a:pt x="267854" y="76970"/>
                      </a:cubicBezTo>
                      <a:cubicBezTo>
                        <a:pt x="261385" y="80564"/>
                        <a:pt x="256402" y="86945"/>
                        <a:pt x="249381" y="89285"/>
                      </a:cubicBezTo>
                      <a:cubicBezTo>
                        <a:pt x="234223" y="94338"/>
                        <a:pt x="243346" y="91830"/>
                        <a:pt x="221672" y="95443"/>
                      </a:cubicBezTo>
                      <a:cubicBezTo>
                        <a:pt x="174464" y="94417"/>
                        <a:pt x="127200" y="94890"/>
                        <a:pt x="80048" y="92364"/>
                      </a:cubicBezTo>
                      <a:cubicBezTo>
                        <a:pt x="69597" y="91804"/>
                        <a:pt x="49260" y="86206"/>
                        <a:pt x="49260" y="86206"/>
                      </a:cubicBezTo>
                      <a:cubicBezTo>
                        <a:pt x="28478" y="72352"/>
                        <a:pt x="54342" y="88239"/>
                        <a:pt x="18472" y="73891"/>
                      </a:cubicBezTo>
                      <a:cubicBezTo>
                        <a:pt x="15037" y="72517"/>
                        <a:pt x="12545" y="69389"/>
                        <a:pt x="9236" y="67734"/>
                      </a:cubicBezTo>
                      <a:cubicBezTo>
                        <a:pt x="6333" y="66283"/>
                        <a:pt x="3079" y="65681"/>
                        <a:pt x="0" y="64655"/>
                      </a:cubicBezTo>
                      <a:cubicBezTo>
                        <a:pt x="445" y="62431"/>
                        <a:pt x="3451" y="44084"/>
                        <a:pt x="6157" y="40025"/>
                      </a:cubicBezTo>
                      <a:lnTo>
                        <a:pt x="27709" y="18473"/>
                      </a:ln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Freeform: Shape 533">
                  <a:extLst>
                    <a:ext uri="{FF2B5EF4-FFF2-40B4-BE49-F238E27FC236}">
                      <a16:creationId xmlns:a16="http://schemas.microsoft.com/office/drawing/2014/main" id="{4D7C72FA-E519-4E80-8BE4-D5E644DB55D6}"/>
                    </a:ext>
                  </a:extLst>
                </p:cNvPr>
                <p:cNvSpPr/>
                <p:nvPr/>
              </p:nvSpPr>
              <p:spPr>
                <a:xfrm>
                  <a:off x="5376221" y="4263042"/>
                  <a:ext cx="78626" cy="72545"/>
                </a:xfrm>
                <a:custGeom>
                  <a:avLst/>
                  <a:gdLst>
                    <a:gd name="connsiteX0" fmla="*/ 76970 w 190593"/>
                    <a:gd name="connsiteY0" fmla="*/ 183 h 191068"/>
                    <a:gd name="connsiteX1" fmla="*/ 86207 w 190593"/>
                    <a:gd name="connsiteY1" fmla="*/ 21735 h 191068"/>
                    <a:gd name="connsiteX2" fmla="*/ 92364 w 190593"/>
                    <a:gd name="connsiteY2" fmla="*/ 30971 h 191068"/>
                    <a:gd name="connsiteX3" fmla="*/ 104679 w 190593"/>
                    <a:gd name="connsiteY3" fmla="*/ 55602 h 191068"/>
                    <a:gd name="connsiteX4" fmla="*/ 144704 w 190593"/>
                    <a:gd name="connsiteY4" fmla="*/ 52523 h 191068"/>
                    <a:gd name="connsiteX5" fmla="*/ 163176 w 190593"/>
                    <a:gd name="connsiteY5" fmla="*/ 64838 h 191068"/>
                    <a:gd name="connsiteX6" fmla="*/ 166255 w 190593"/>
                    <a:gd name="connsiteY6" fmla="*/ 74074 h 191068"/>
                    <a:gd name="connsiteX7" fmla="*/ 175491 w 190593"/>
                    <a:gd name="connsiteY7" fmla="*/ 80232 h 191068"/>
                    <a:gd name="connsiteX8" fmla="*/ 178570 w 190593"/>
                    <a:gd name="connsiteY8" fmla="*/ 89468 h 191068"/>
                    <a:gd name="connsiteX9" fmla="*/ 184728 w 190593"/>
                    <a:gd name="connsiteY9" fmla="*/ 98705 h 191068"/>
                    <a:gd name="connsiteX10" fmla="*/ 169334 w 190593"/>
                    <a:gd name="connsiteY10" fmla="*/ 191068 h 191068"/>
                    <a:gd name="connsiteX11" fmla="*/ 73891 w 190593"/>
                    <a:gd name="connsiteY11" fmla="*/ 187989 h 191068"/>
                    <a:gd name="connsiteX12" fmla="*/ 52340 w 190593"/>
                    <a:gd name="connsiteY12" fmla="*/ 175674 h 191068"/>
                    <a:gd name="connsiteX13" fmla="*/ 43104 w 190593"/>
                    <a:gd name="connsiteY13" fmla="*/ 172596 h 191068"/>
                    <a:gd name="connsiteX14" fmla="*/ 21552 w 190593"/>
                    <a:gd name="connsiteY14" fmla="*/ 163359 h 191068"/>
                    <a:gd name="connsiteX15" fmla="*/ 9237 w 190593"/>
                    <a:gd name="connsiteY15" fmla="*/ 129493 h 191068"/>
                    <a:gd name="connsiteX16" fmla="*/ 6158 w 190593"/>
                    <a:gd name="connsiteY16" fmla="*/ 120256 h 191068"/>
                    <a:gd name="connsiteX17" fmla="*/ 0 w 190593"/>
                    <a:gd name="connsiteY17" fmla="*/ 86389 h 191068"/>
                    <a:gd name="connsiteX18" fmla="*/ 3079 w 190593"/>
                    <a:gd name="connsiteY18" fmla="*/ 37129 h 191068"/>
                    <a:gd name="connsiteX19" fmla="*/ 6158 w 190593"/>
                    <a:gd name="connsiteY19" fmla="*/ 27893 h 191068"/>
                    <a:gd name="connsiteX20" fmla="*/ 15394 w 190593"/>
                    <a:gd name="connsiteY20" fmla="*/ 21735 h 191068"/>
                    <a:gd name="connsiteX21" fmla="*/ 21552 w 190593"/>
                    <a:gd name="connsiteY21" fmla="*/ 12499 h 191068"/>
                    <a:gd name="connsiteX22" fmla="*/ 76970 w 190593"/>
                    <a:gd name="connsiteY22" fmla="*/ 183 h 1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93" h="191068">
                      <a:moveTo>
                        <a:pt x="76970" y="183"/>
                      </a:moveTo>
                      <a:cubicBezTo>
                        <a:pt x="87746" y="1722"/>
                        <a:pt x="82712" y="14744"/>
                        <a:pt x="86207" y="21735"/>
                      </a:cubicBezTo>
                      <a:cubicBezTo>
                        <a:pt x="87862" y="25044"/>
                        <a:pt x="91065" y="27507"/>
                        <a:pt x="92364" y="30971"/>
                      </a:cubicBezTo>
                      <a:cubicBezTo>
                        <a:pt x="101802" y="56140"/>
                        <a:pt x="87162" y="38083"/>
                        <a:pt x="104679" y="55602"/>
                      </a:cubicBezTo>
                      <a:cubicBezTo>
                        <a:pt x="118021" y="54576"/>
                        <a:pt x="131323" y="52523"/>
                        <a:pt x="144704" y="52523"/>
                      </a:cubicBezTo>
                      <a:cubicBezTo>
                        <a:pt x="156189" y="52523"/>
                        <a:pt x="158536" y="55558"/>
                        <a:pt x="163176" y="64838"/>
                      </a:cubicBezTo>
                      <a:cubicBezTo>
                        <a:pt x="164627" y="67741"/>
                        <a:pt x="164228" y="71540"/>
                        <a:pt x="166255" y="74074"/>
                      </a:cubicBezTo>
                      <a:cubicBezTo>
                        <a:pt x="168566" y="76963"/>
                        <a:pt x="172412" y="78179"/>
                        <a:pt x="175491" y="80232"/>
                      </a:cubicBezTo>
                      <a:cubicBezTo>
                        <a:pt x="176517" y="83311"/>
                        <a:pt x="177119" y="86565"/>
                        <a:pt x="178570" y="89468"/>
                      </a:cubicBezTo>
                      <a:cubicBezTo>
                        <a:pt x="180225" y="92778"/>
                        <a:pt x="184605" y="95007"/>
                        <a:pt x="184728" y="98705"/>
                      </a:cubicBezTo>
                      <a:cubicBezTo>
                        <a:pt x="187519" y="182415"/>
                        <a:pt x="202710" y="166036"/>
                        <a:pt x="169334" y="191068"/>
                      </a:cubicBezTo>
                      <a:cubicBezTo>
                        <a:pt x="137520" y="190042"/>
                        <a:pt x="105667" y="189858"/>
                        <a:pt x="73891" y="187989"/>
                      </a:cubicBezTo>
                      <a:cubicBezTo>
                        <a:pt x="64052" y="187410"/>
                        <a:pt x="60507" y="180341"/>
                        <a:pt x="52340" y="175674"/>
                      </a:cubicBezTo>
                      <a:cubicBezTo>
                        <a:pt x="49522" y="174064"/>
                        <a:pt x="46087" y="173874"/>
                        <a:pt x="43104" y="172596"/>
                      </a:cubicBezTo>
                      <a:cubicBezTo>
                        <a:pt x="16460" y="161178"/>
                        <a:pt x="43221" y="170583"/>
                        <a:pt x="21552" y="163359"/>
                      </a:cubicBezTo>
                      <a:cubicBezTo>
                        <a:pt x="8643" y="143997"/>
                        <a:pt x="20995" y="164768"/>
                        <a:pt x="9237" y="129493"/>
                      </a:cubicBezTo>
                      <a:cubicBezTo>
                        <a:pt x="8211" y="126414"/>
                        <a:pt x="6945" y="123405"/>
                        <a:pt x="6158" y="120256"/>
                      </a:cubicBezTo>
                      <a:cubicBezTo>
                        <a:pt x="4006" y="111649"/>
                        <a:pt x="1373" y="94625"/>
                        <a:pt x="0" y="86389"/>
                      </a:cubicBezTo>
                      <a:cubicBezTo>
                        <a:pt x="1026" y="69969"/>
                        <a:pt x="1357" y="53491"/>
                        <a:pt x="3079" y="37129"/>
                      </a:cubicBezTo>
                      <a:cubicBezTo>
                        <a:pt x="3419" y="33902"/>
                        <a:pt x="4131" y="30427"/>
                        <a:pt x="6158" y="27893"/>
                      </a:cubicBezTo>
                      <a:cubicBezTo>
                        <a:pt x="8469" y="25004"/>
                        <a:pt x="12315" y="23788"/>
                        <a:pt x="15394" y="21735"/>
                      </a:cubicBezTo>
                      <a:cubicBezTo>
                        <a:pt x="17447" y="18656"/>
                        <a:pt x="18663" y="14810"/>
                        <a:pt x="21552" y="12499"/>
                      </a:cubicBezTo>
                      <a:cubicBezTo>
                        <a:pt x="28241" y="7148"/>
                        <a:pt x="66194" y="-1356"/>
                        <a:pt x="76970" y="183"/>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Freeform: Shape 534">
                  <a:extLst>
                    <a:ext uri="{FF2B5EF4-FFF2-40B4-BE49-F238E27FC236}">
                      <a16:creationId xmlns:a16="http://schemas.microsoft.com/office/drawing/2014/main" id="{4B8D2CDD-BC21-4751-B9D3-49B69E970D2F}"/>
                    </a:ext>
                  </a:extLst>
                </p:cNvPr>
                <p:cNvSpPr/>
                <p:nvPr/>
              </p:nvSpPr>
              <p:spPr>
                <a:xfrm>
                  <a:off x="5378762" y="4365972"/>
                  <a:ext cx="76206" cy="79497"/>
                </a:xfrm>
                <a:custGeom>
                  <a:avLst/>
                  <a:gdLst>
                    <a:gd name="connsiteX0" fmla="*/ 43103 w 184727"/>
                    <a:gd name="connsiteY0" fmla="*/ 20 h 209377"/>
                    <a:gd name="connsiteX1" fmla="*/ 49261 w 184727"/>
                    <a:gd name="connsiteY1" fmla="*/ 15414 h 209377"/>
                    <a:gd name="connsiteX2" fmla="*/ 92364 w 184727"/>
                    <a:gd name="connsiteY2" fmla="*/ 49280 h 209377"/>
                    <a:gd name="connsiteX3" fmla="*/ 113915 w 184727"/>
                    <a:gd name="connsiteY3" fmla="*/ 64674 h 209377"/>
                    <a:gd name="connsiteX4" fmla="*/ 123152 w 184727"/>
                    <a:gd name="connsiteY4" fmla="*/ 73911 h 209377"/>
                    <a:gd name="connsiteX5" fmla="*/ 126230 w 184727"/>
                    <a:gd name="connsiteY5" fmla="*/ 83147 h 209377"/>
                    <a:gd name="connsiteX6" fmla="*/ 153939 w 184727"/>
                    <a:gd name="connsiteY6" fmla="*/ 95462 h 209377"/>
                    <a:gd name="connsiteX7" fmla="*/ 184727 w 184727"/>
                    <a:gd name="connsiteY7" fmla="*/ 101620 h 209377"/>
                    <a:gd name="connsiteX8" fmla="*/ 175491 w 184727"/>
                    <a:gd name="connsiteY8" fmla="*/ 110856 h 209377"/>
                    <a:gd name="connsiteX9" fmla="*/ 150861 w 184727"/>
                    <a:gd name="connsiteY9" fmla="*/ 117014 h 209377"/>
                    <a:gd name="connsiteX10" fmla="*/ 132388 w 184727"/>
                    <a:gd name="connsiteY10" fmla="*/ 129329 h 209377"/>
                    <a:gd name="connsiteX11" fmla="*/ 126230 w 184727"/>
                    <a:gd name="connsiteY11" fmla="*/ 147802 h 209377"/>
                    <a:gd name="connsiteX12" fmla="*/ 113915 w 184727"/>
                    <a:gd name="connsiteY12" fmla="*/ 206299 h 209377"/>
                    <a:gd name="connsiteX13" fmla="*/ 104679 w 184727"/>
                    <a:gd name="connsiteY13" fmla="*/ 209377 h 209377"/>
                    <a:gd name="connsiteX14" fmla="*/ 64655 w 184727"/>
                    <a:gd name="connsiteY14" fmla="*/ 206299 h 209377"/>
                    <a:gd name="connsiteX15" fmla="*/ 49261 w 184727"/>
                    <a:gd name="connsiteY15" fmla="*/ 187826 h 209377"/>
                    <a:gd name="connsiteX16" fmla="*/ 18473 w 184727"/>
                    <a:gd name="connsiteY16" fmla="*/ 157038 h 209377"/>
                    <a:gd name="connsiteX17" fmla="*/ 9236 w 184727"/>
                    <a:gd name="connsiteY17" fmla="*/ 144723 h 209377"/>
                    <a:gd name="connsiteX18" fmla="*/ 6158 w 184727"/>
                    <a:gd name="connsiteY18" fmla="*/ 135486 h 209377"/>
                    <a:gd name="connsiteX19" fmla="*/ 0 w 184727"/>
                    <a:gd name="connsiteY19" fmla="*/ 126250 h 209377"/>
                    <a:gd name="connsiteX20" fmla="*/ 3079 w 184727"/>
                    <a:gd name="connsiteY20" fmla="*/ 70832 h 209377"/>
                    <a:gd name="connsiteX21" fmla="*/ 12315 w 184727"/>
                    <a:gd name="connsiteY21" fmla="*/ 64674 h 209377"/>
                    <a:gd name="connsiteX22" fmla="*/ 18473 w 184727"/>
                    <a:gd name="connsiteY22" fmla="*/ 55438 h 209377"/>
                    <a:gd name="connsiteX23" fmla="*/ 21552 w 184727"/>
                    <a:gd name="connsiteY23" fmla="*/ 12335 h 209377"/>
                    <a:gd name="connsiteX24" fmla="*/ 43103 w 184727"/>
                    <a:gd name="connsiteY24" fmla="*/ 20 h 20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27" h="209377">
                      <a:moveTo>
                        <a:pt x="43103" y="20"/>
                      </a:moveTo>
                      <a:cubicBezTo>
                        <a:pt x="47721" y="533"/>
                        <a:pt x="45500" y="11364"/>
                        <a:pt x="49261" y="15414"/>
                      </a:cubicBezTo>
                      <a:cubicBezTo>
                        <a:pt x="104655" y="75070"/>
                        <a:pt x="66255" y="27523"/>
                        <a:pt x="92364" y="49280"/>
                      </a:cubicBezTo>
                      <a:cubicBezTo>
                        <a:pt x="111089" y="64884"/>
                        <a:pt x="91124" y="53279"/>
                        <a:pt x="113915" y="64674"/>
                      </a:cubicBezTo>
                      <a:cubicBezTo>
                        <a:pt x="116994" y="67753"/>
                        <a:pt x="120737" y="70288"/>
                        <a:pt x="123152" y="73911"/>
                      </a:cubicBezTo>
                      <a:cubicBezTo>
                        <a:pt x="124952" y="76611"/>
                        <a:pt x="124203" y="80613"/>
                        <a:pt x="126230" y="83147"/>
                      </a:cubicBezTo>
                      <a:cubicBezTo>
                        <a:pt x="131144" y="89290"/>
                        <a:pt x="149010" y="94476"/>
                        <a:pt x="153939" y="95462"/>
                      </a:cubicBezTo>
                      <a:lnTo>
                        <a:pt x="184727" y="101620"/>
                      </a:lnTo>
                      <a:cubicBezTo>
                        <a:pt x="181648" y="104699"/>
                        <a:pt x="179385" y="108909"/>
                        <a:pt x="175491" y="110856"/>
                      </a:cubicBezTo>
                      <a:cubicBezTo>
                        <a:pt x="148188" y="124508"/>
                        <a:pt x="170473" y="106118"/>
                        <a:pt x="150861" y="117014"/>
                      </a:cubicBezTo>
                      <a:cubicBezTo>
                        <a:pt x="144392" y="120608"/>
                        <a:pt x="132388" y="129329"/>
                        <a:pt x="132388" y="129329"/>
                      </a:cubicBezTo>
                      <a:cubicBezTo>
                        <a:pt x="130335" y="135487"/>
                        <a:pt x="126635" y="141324"/>
                        <a:pt x="126230" y="147802"/>
                      </a:cubicBezTo>
                      <a:cubicBezTo>
                        <a:pt x="124594" y="173979"/>
                        <a:pt x="134332" y="192688"/>
                        <a:pt x="113915" y="206299"/>
                      </a:cubicBezTo>
                      <a:cubicBezTo>
                        <a:pt x="111215" y="208099"/>
                        <a:pt x="107758" y="208351"/>
                        <a:pt x="104679" y="209377"/>
                      </a:cubicBezTo>
                      <a:cubicBezTo>
                        <a:pt x="91338" y="208351"/>
                        <a:pt x="77636" y="209544"/>
                        <a:pt x="64655" y="206299"/>
                      </a:cubicBezTo>
                      <a:cubicBezTo>
                        <a:pt x="59582" y="205031"/>
                        <a:pt x="52072" y="191691"/>
                        <a:pt x="49261" y="187826"/>
                      </a:cubicBezTo>
                      <a:cubicBezTo>
                        <a:pt x="29046" y="160030"/>
                        <a:pt x="39515" y="167560"/>
                        <a:pt x="18473" y="157038"/>
                      </a:cubicBezTo>
                      <a:cubicBezTo>
                        <a:pt x="15394" y="152933"/>
                        <a:pt x="11782" y="149178"/>
                        <a:pt x="9236" y="144723"/>
                      </a:cubicBezTo>
                      <a:cubicBezTo>
                        <a:pt x="7626" y="141905"/>
                        <a:pt x="7609" y="138389"/>
                        <a:pt x="6158" y="135486"/>
                      </a:cubicBezTo>
                      <a:cubicBezTo>
                        <a:pt x="4503" y="132176"/>
                        <a:pt x="2053" y="129329"/>
                        <a:pt x="0" y="126250"/>
                      </a:cubicBezTo>
                      <a:cubicBezTo>
                        <a:pt x="1026" y="107777"/>
                        <a:pt x="-549" y="88974"/>
                        <a:pt x="3079" y="70832"/>
                      </a:cubicBezTo>
                      <a:cubicBezTo>
                        <a:pt x="3805" y="67204"/>
                        <a:pt x="9699" y="67290"/>
                        <a:pt x="12315" y="64674"/>
                      </a:cubicBezTo>
                      <a:cubicBezTo>
                        <a:pt x="14931" y="62058"/>
                        <a:pt x="16420" y="58517"/>
                        <a:pt x="18473" y="55438"/>
                      </a:cubicBezTo>
                      <a:cubicBezTo>
                        <a:pt x="19499" y="41070"/>
                        <a:pt x="19049" y="26520"/>
                        <a:pt x="21552" y="12335"/>
                      </a:cubicBezTo>
                      <a:cubicBezTo>
                        <a:pt x="22195" y="8691"/>
                        <a:pt x="38485" y="-493"/>
                        <a:pt x="43103" y="20"/>
                      </a:cubicBezTo>
                      <a:close/>
                    </a:path>
                  </a:pathLst>
                </a:cu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pic>
        <p:nvPicPr>
          <p:cNvPr id="113" name="Graphic 112" descr="Hourglass Finished with solid fill">
            <a:extLst>
              <a:ext uri="{FF2B5EF4-FFF2-40B4-BE49-F238E27FC236}">
                <a16:creationId xmlns:a16="http://schemas.microsoft.com/office/drawing/2014/main" id="{7DA77AC3-8FFA-458F-BA4D-2E61009580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9634" y="1634164"/>
            <a:ext cx="1489274" cy="1489274"/>
          </a:xfrm>
          <a:prstGeom prst="rect">
            <a:avLst/>
          </a:prstGeom>
        </p:spPr>
      </p:pic>
      <p:sp>
        <p:nvSpPr>
          <p:cNvPr id="209" name="Rectangle: Rounded Corners 208">
            <a:extLst>
              <a:ext uri="{FF2B5EF4-FFF2-40B4-BE49-F238E27FC236}">
                <a16:creationId xmlns:a16="http://schemas.microsoft.com/office/drawing/2014/main" id="{BDAD45E0-CD7F-4A55-B24E-04280A44D91A}"/>
              </a:ext>
            </a:extLst>
          </p:cNvPr>
          <p:cNvSpPr/>
          <p:nvPr/>
        </p:nvSpPr>
        <p:spPr>
          <a:xfrm>
            <a:off x="6900287" y="77911"/>
            <a:ext cx="5168092" cy="940210"/>
          </a:xfrm>
          <a:prstGeom prst="roundRect">
            <a:avLst/>
          </a:prstGeom>
          <a:solidFill>
            <a:srgbClr val="FF99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900" dirty="0">
                <a:solidFill>
                  <a:schemeClr val="accent5">
                    <a:lumMod val="50000"/>
                  </a:schemeClr>
                </a:solidFill>
                <a:latin typeface="Verdana" panose="020B0604030504040204" pitchFamily="34" charset="0"/>
                <a:ea typeface="Verdana" panose="020B0604030504040204" pitchFamily="34" charset="0"/>
              </a:rPr>
              <a:t>HISTORY TEACHING AND LEARNING AT ASHURST WOOD</a:t>
            </a:r>
          </a:p>
          <a:p>
            <a:r>
              <a:rPr lang="en-GB" sz="800" dirty="0">
                <a:solidFill>
                  <a:schemeClr val="accent5">
                    <a:lumMod val="50000"/>
                  </a:schemeClr>
                </a:solidFill>
                <a:latin typeface="Verdana" panose="020B0604030504040204" pitchFamily="34" charset="0"/>
                <a:ea typeface="Verdana" panose="020B0604030504040204" pitchFamily="34" charset="0"/>
              </a:rPr>
              <a:t>Our topic planning is designed so that  some topics are History led and the key knowledge and skills are captured in the planning and knowledge organisers. Other topics may contain historical knowledge in addition to the main driver. All children in KS1 will study the same topic and so expectations will be different for a YR Y1 and a Y2 child. For this reason and to ensure that there is no ceiling placed on a child’s learning we have identified outcomes for all children </a:t>
            </a:r>
            <a:r>
              <a:rPr lang="en-GB" sz="800" b="1" dirty="0">
                <a:solidFill>
                  <a:schemeClr val="accent5">
                    <a:lumMod val="50000"/>
                  </a:schemeClr>
                </a:solidFill>
                <a:latin typeface="Verdana" panose="020B0604030504040204" pitchFamily="34" charset="0"/>
                <a:ea typeface="Verdana" panose="020B0604030504040204" pitchFamily="34" charset="0"/>
              </a:rPr>
              <a:t>Must</a:t>
            </a:r>
            <a:r>
              <a:rPr lang="en-GB" sz="800" dirty="0">
                <a:solidFill>
                  <a:schemeClr val="accent5">
                    <a:lumMod val="50000"/>
                  </a:schemeClr>
                </a:solidFill>
                <a:latin typeface="Verdana" panose="020B0604030504040204" pitchFamily="34" charset="0"/>
                <a:ea typeface="Verdana" panose="020B0604030504040204" pitchFamily="34" charset="0"/>
              </a:rPr>
              <a:t> (End of Y4) </a:t>
            </a:r>
            <a:r>
              <a:rPr lang="en-GB" sz="800" b="1" dirty="0">
                <a:solidFill>
                  <a:schemeClr val="accent5">
                    <a:lumMod val="50000"/>
                  </a:schemeClr>
                </a:solidFill>
                <a:latin typeface="Verdana" panose="020B0604030504040204" pitchFamily="34" charset="0"/>
                <a:ea typeface="Verdana" panose="020B0604030504040204" pitchFamily="34" charset="0"/>
              </a:rPr>
              <a:t>Should</a:t>
            </a:r>
            <a:r>
              <a:rPr lang="en-GB" sz="800" dirty="0">
                <a:solidFill>
                  <a:schemeClr val="accent5">
                    <a:lumMod val="50000"/>
                  </a:schemeClr>
                </a:solidFill>
                <a:latin typeface="Verdana" panose="020B0604030504040204" pitchFamily="34" charset="0"/>
                <a:ea typeface="Verdana" panose="020B0604030504040204" pitchFamily="34" charset="0"/>
              </a:rPr>
              <a:t> (end of Y6) </a:t>
            </a:r>
            <a:r>
              <a:rPr lang="en-GB" sz="800" b="1" dirty="0">
                <a:solidFill>
                  <a:schemeClr val="accent5">
                    <a:lumMod val="50000"/>
                  </a:schemeClr>
                </a:solidFill>
                <a:latin typeface="Verdana" panose="020B0604030504040204" pitchFamily="34" charset="0"/>
                <a:ea typeface="Verdana" panose="020B0604030504040204" pitchFamily="34" charset="0"/>
              </a:rPr>
              <a:t>Could</a:t>
            </a:r>
            <a:r>
              <a:rPr lang="en-GB" sz="800" dirty="0">
                <a:solidFill>
                  <a:schemeClr val="accent5">
                    <a:lumMod val="50000"/>
                  </a:schemeClr>
                </a:solidFill>
                <a:latin typeface="Verdana" panose="020B0604030504040204" pitchFamily="34" charset="0"/>
                <a:ea typeface="Verdana" panose="020B0604030504040204" pitchFamily="34" charset="0"/>
              </a:rPr>
              <a:t> a rich and deep understanding. </a:t>
            </a:r>
          </a:p>
        </p:txBody>
      </p:sp>
      <p:sp>
        <p:nvSpPr>
          <p:cNvPr id="210" name="Rectangle: Diagonal Corners Rounded 209">
            <a:extLst>
              <a:ext uri="{FF2B5EF4-FFF2-40B4-BE49-F238E27FC236}">
                <a16:creationId xmlns:a16="http://schemas.microsoft.com/office/drawing/2014/main" id="{1538139D-B92A-4D2D-8DD9-737EDC84499D}"/>
              </a:ext>
            </a:extLst>
          </p:cNvPr>
          <p:cNvSpPr/>
          <p:nvPr/>
        </p:nvSpPr>
        <p:spPr>
          <a:xfrm>
            <a:off x="1767358" y="509294"/>
            <a:ext cx="4770416" cy="222780"/>
          </a:xfrm>
          <a:prstGeom prst="round2DiagRect">
            <a:avLst>
              <a:gd name="adj1" fmla="val 50000"/>
              <a:gd name="adj2" fmla="val 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Verdana" panose="020B0604030504040204" pitchFamily="34" charset="0"/>
                <a:ea typeface="Verdana" panose="020B0604030504040204" pitchFamily="34" charset="0"/>
              </a:rPr>
              <a:t>What will children Know by the end of this topic ?</a:t>
            </a:r>
          </a:p>
        </p:txBody>
      </p:sp>
      <p:sp>
        <p:nvSpPr>
          <p:cNvPr id="211" name="Rectangle: Diagonal Corners Rounded 210">
            <a:extLst>
              <a:ext uri="{FF2B5EF4-FFF2-40B4-BE49-F238E27FC236}">
                <a16:creationId xmlns:a16="http://schemas.microsoft.com/office/drawing/2014/main" id="{96C5E639-A903-4EB4-832A-FADD28921452}"/>
              </a:ext>
            </a:extLst>
          </p:cNvPr>
          <p:cNvSpPr/>
          <p:nvPr/>
        </p:nvSpPr>
        <p:spPr>
          <a:xfrm>
            <a:off x="4931389" y="5721389"/>
            <a:ext cx="1242987" cy="1080427"/>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000" b="0" i="0" dirty="0">
              <a:solidFill>
                <a:srgbClr val="000000"/>
              </a:solidFill>
              <a:effectLst/>
              <a:latin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Could</a:t>
            </a:r>
          </a:p>
          <a:p>
            <a:r>
              <a:rPr lang="en-GB" sz="800" dirty="0">
                <a:solidFill>
                  <a:schemeClr val="bg1"/>
                </a:solidFill>
                <a:latin typeface="Verdana" panose="020B0604030504040204" pitchFamily="34" charset="0"/>
                <a:ea typeface="Verdana" panose="020B0604030504040204" pitchFamily="34" charset="0"/>
              </a:rPr>
              <a:t>Debate whether the Vikings or Anglo Saxons had better systems of rule / lives/ rules of law or influence on Britain. </a:t>
            </a:r>
          </a:p>
          <a:p>
            <a:endParaRPr lang="en-GB" sz="1000" b="1" dirty="0">
              <a:solidFill>
                <a:schemeClr val="bg1"/>
              </a:solidFill>
              <a:latin typeface="Verdana" panose="020B0604030504040204" pitchFamily="34" charset="0"/>
              <a:ea typeface="Verdana" panose="020B0604030504040204" pitchFamily="34" charset="0"/>
            </a:endParaRPr>
          </a:p>
        </p:txBody>
      </p:sp>
      <p:sp>
        <p:nvSpPr>
          <p:cNvPr id="214" name="Rectangle: Diagonal Corners Rounded 213">
            <a:extLst>
              <a:ext uri="{FF2B5EF4-FFF2-40B4-BE49-F238E27FC236}">
                <a16:creationId xmlns:a16="http://schemas.microsoft.com/office/drawing/2014/main" id="{0425C8A3-7BEA-4031-800C-2D80117CC25D}"/>
              </a:ext>
            </a:extLst>
          </p:cNvPr>
          <p:cNvSpPr/>
          <p:nvPr/>
        </p:nvSpPr>
        <p:spPr>
          <a:xfrm>
            <a:off x="1370252" y="68811"/>
            <a:ext cx="5463958" cy="310997"/>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The Anglo Saxons and  Viking struggle for the Kingdom of England.</a:t>
            </a:r>
          </a:p>
        </p:txBody>
      </p:sp>
      <p:sp>
        <p:nvSpPr>
          <p:cNvPr id="215" name="Sun 214">
            <a:extLst>
              <a:ext uri="{FF2B5EF4-FFF2-40B4-BE49-F238E27FC236}">
                <a16:creationId xmlns:a16="http://schemas.microsoft.com/office/drawing/2014/main" id="{EE8985D0-09A8-4B34-9A39-6D3DF516947E}"/>
              </a:ext>
            </a:extLst>
          </p:cNvPr>
          <p:cNvSpPr/>
          <p:nvPr/>
        </p:nvSpPr>
        <p:spPr>
          <a:xfrm>
            <a:off x="10429701" y="7173648"/>
            <a:ext cx="2953799" cy="2542513"/>
          </a:xfrm>
          <a:prstGeom prst="sun">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accent4">
                    <a:lumMod val="75000"/>
                  </a:schemeClr>
                </a:solidFill>
                <a:latin typeface="Verdana" panose="020B0604030504040204" pitchFamily="34" charset="0"/>
                <a:ea typeface="Verdana" panose="020B0604030504040204" pitchFamily="34" charset="0"/>
              </a:rPr>
              <a:t>ENRICHMENT </a:t>
            </a:r>
          </a:p>
          <a:p>
            <a:r>
              <a:rPr lang="en-GB" sz="900" dirty="0">
                <a:solidFill>
                  <a:schemeClr val="accent4">
                    <a:lumMod val="75000"/>
                  </a:schemeClr>
                </a:solidFill>
                <a:latin typeface="Verdana" panose="020B0604030504040204" pitchFamily="34" charset="0"/>
                <a:ea typeface="Verdana" panose="020B0604030504040204" pitchFamily="34" charset="0"/>
              </a:rPr>
              <a:t>Visit Battle Abby and Battlefield</a:t>
            </a:r>
            <a:endParaRPr lang="en-GB" sz="900" dirty="0"/>
          </a:p>
        </p:txBody>
      </p:sp>
      <p:sp>
        <p:nvSpPr>
          <p:cNvPr id="212" name="Rectangle: Diagonal Corners Rounded 211">
            <a:extLst>
              <a:ext uri="{FF2B5EF4-FFF2-40B4-BE49-F238E27FC236}">
                <a16:creationId xmlns:a16="http://schemas.microsoft.com/office/drawing/2014/main" id="{A90CD062-B5B9-5E36-355F-C8AA451D803D}"/>
              </a:ext>
            </a:extLst>
          </p:cNvPr>
          <p:cNvSpPr/>
          <p:nvPr/>
        </p:nvSpPr>
        <p:spPr>
          <a:xfrm>
            <a:off x="121730" y="1193774"/>
            <a:ext cx="2472572" cy="188918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Chronological understanding</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Place events of British history on a timeline, using dates.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Begin to understand the scale of history (</a:t>
            </a:r>
            <a:r>
              <a:rPr lang="en-GB" sz="800" dirty="0" err="1">
                <a:solidFill>
                  <a:schemeClr val="bg1"/>
                </a:solidFill>
                <a:latin typeface="Verdana" panose="020B0604030504040204" pitchFamily="34" charset="0"/>
                <a:ea typeface="Verdana" panose="020B0604030504040204" pitchFamily="34" charset="0"/>
              </a:rPr>
              <a:t>eg.</a:t>
            </a:r>
            <a:r>
              <a:rPr lang="en-GB" sz="800" dirty="0">
                <a:solidFill>
                  <a:schemeClr val="bg1"/>
                </a:solidFill>
                <a:latin typeface="Verdana" panose="020B0604030504040204" pitchFamily="34" charset="0"/>
                <a:ea typeface="Verdana" panose="020B0604030504040204" pitchFamily="34" charset="0"/>
              </a:rPr>
              <a:t> the Bronze Age lasted for ≈2000 years, but vast amounts of change in last century.)</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Position a growing range of eras and events on a timeline (</a:t>
            </a:r>
            <a:r>
              <a:rPr lang="en-GB" sz="800" dirty="0" err="1">
                <a:solidFill>
                  <a:schemeClr val="bg1"/>
                </a:solidFill>
                <a:latin typeface="Verdana" panose="020B0604030504040204" pitchFamily="34" charset="0"/>
                <a:ea typeface="Verdana" panose="020B0604030504040204" pitchFamily="34" charset="0"/>
              </a:rPr>
              <a:t>eg.</a:t>
            </a:r>
            <a:r>
              <a:rPr lang="en-GB" sz="800" dirty="0">
                <a:solidFill>
                  <a:schemeClr val="bg1"/>
                </a:solidFill>
                <a:latin typeface="Verdana" panose="020B0604030504040204" pitchFamily="34" charset="0"/>
                <a:ea typeface="Verdana" panose="020B0604030504040204" pitchFamily="34" charset="0"/>
              </a:rPr>
              <a:t> Ancient Egypt, Anglo-Saxons, Romans, Iron Age, Guy Fawkes).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Separate out timeline of Britain from global events and recognise that some events are more globally important than others.</a:t>
            </a:r>
          </a:p>
        </p:txBody>
      </p:sp>
      <p:sp>
        <p:nvSpPr>
          <p:cNvPr id="213" name="Rectangle: Diagonal Corners Rounded 212">
            <a:extLst>
              <a:ext uri="{FF2B5EF4-FFF2-40B4-BE49-F238E27FC236}">
                <a16:creationId xmlns:a16="http://schemas.microsoft.com/office/drawing/2014/main" id="{1CC12204-96AE-43FB-A539-CACC538F5501}"/>
              </a:ext>
            </a:extLst>
          </p:cNvPr>
          <p:cNvSpPr/>
          <p:nvPr/>
        </p:nvSpPr>
        <p:spPr>
          <a:xfrm>
            <a:off x="145658" y="3677444"/>
            <a:ext cx="2468370" cy="1215803"/>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Investigate everyday life for people in the past, including clothing, food, houses, beliefs and leisure activities and recognise how these were similar / different to the modern day.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and answer questions about changes, similarities and differences.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Explore differences between different people living at the same time.</a:t>
            </a:r>
          </a:p>
        </p:txBody>
      </p:sp>
      <p:sp>
        <p:nvSpPr>
          <p:cNvPr id="216" name="Rectangle: Diagonal Corners Rounded 215">
            <a:extLst>
              <a:ext uri="{FF2B5EF4-FFF2-40B4-BE49-F238E27FC236}">
                <a16:creationId xmlns:a16="http://schemas.microsoft.com/office/drawing/2014/main" id="{B4639741-E10A-7810-3E56-1067E573DF81}"/>
              </a:ext>
            </a:extLst>
          </p:cNvPr>
          <p:cNvSpPr/>
          <p:nvPr/>
        </p:nvSpPr>
        <p:spPr>
          <a:xfrm>
            <a:off x="1107064" y="852766"/>
            <a:ext cx="682868" cy="297372"/>
          </a:xfrm>
          <a:prstGeom prst="round2DiagRect">
            <a:avLst>
              <a:gd name="adj1" fmla="val 16667"/>
              <a:gd name="adj2" fmla="val 50000"/>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chemeClr val="bg1"/>
              </a:solidFill>
              <a:latin typeface="Verdana" panose="020B0604030504040204" pitchFamily="34" charset="0"/>
              <a:ea typeface="Verdana" panose="020B0604030504040204" pitchFamily="34" charset="0"/>
            </a:endParaRPr>
          </a:p>
          <a:p>
            <a:pPr algn="ctr"/>
            <a:r>
              <a:rPr lang="en-GB" sz="1000" b="1" dirty="0">
                <a:solidFill>
                  <a:schemeClr val="bg1"/>
                </a:solidFill>
                <a:latin typeface="Verdana" panose="020B0604030504040204" pitchFamily="34" charset="0"/>
                <a:ea typeface="Verdana" panose="020B0604030504040204" pitchFamily="34" charset="0"/>
              </a:rPr>
              <a:t>Must</a:t>
            </a:r>
            <a:endParaRPr lang="en-GB" sz="1000" dirty="0">
              <a:solidFill>
                <a:srgbClr val="000000"/>
              </a:solidFill>
              <a:latin typeface="Verdana" panose="020B0604030504040204" pitchFamily="34" charset="0"/>
            </a:endParaRPr>
          </a:p>
          <a:p>
            <a:endParaRPr lang="en-GB" sz="1000" b="1" dirty="0">
              <a:solidFill>
                <a:schemeClr val="bg1"/>
              </a:solidFill>
              <a:latin typeface="Verdana" panose="020B0604030504040204" pitchFamily="34" charset="0"/>
              <a:ea typeface="Verdana" panose="020B0604030504040204" pitchFamily="34" charset="0"/>
            </a:endParaRPr>
          </a:p>
        </p:txBody>
      </p:sp>
      <p:sp>
        <p:nvSpPr>
          <p:cNvPr id="217" name="Rectangle: Diagonal Corners Rounded 216">
            <a:extLst>
              <a:ext uri="{FF2B5EF4-FFF2-40B4-BE49-F238E27FC236}">
                <a16:creationId xmlns:a16="http://schemas.microsoft.com/office/drawing/2014/main" id="{01D2744D-8F7A-30E8-FEB9-232DAC0BF05F}"/>
              </a:ext>
            </a:extLst>
          </p:cNvPr>
          <p:cNvSpPr/>
          <p:nvPr/>
        </p:nvSpPr>
        <p:spPr>
          <a:xfrm>
            <a:off x="137102" y="3175023"/>
            <a:ext cx="2493608" cy="4892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Change and development</a:t>
            </a:r>
          </a:p>
          <a:p>
            <a:pPr marL="171450" indent="-171450">
              <a:buFont typeface="Arial" panose="020B0604020202020204" pitchFamily="34" charset="0"/>
              <a:buChar char="•"/>
            </a:pPr>
            <a:r>
              <a:rPr lang="en-GB" sz="900" dirty="0">
                <a:solidFill>
                  <a:schemeClr val="bg1"/>
                </a:solidFill>
                <a:latin typeface="Verdana" panose="020B0604030504040204" pitchFamily="34" charset="0"/>
                <a:ea typeface="Verdana" panose="020B0604030504040204" pitchFamily="34" charset="0"/>
              </a:rPr>
              <a:t>Begin to have an understanding of broader trends / themes over time.</a:t>
            </a:r>
          </a:p>
        </p:txBody>
      </p:sp>
      <p:sp>
        <p:nvSpPr>
          <p:cNvPr id="219" name="Rectangle: Diagonal Corners Rounded 218">
            <a:extLst>
              <a:ext uri="{FF2B5EF4-FFF2-40B4-BE49-F238E27FC236}">
                <a16:creationId xmlns:a16="http://schemas.microsoft.com/office/drawing/2014/main" id="{402D22A9-F49E-536C-6DA3-083EC3130FC9}"/>
              </a:ext>
            </a:extLst>
          </p:cNvPr>
          <p:cNvSpPr/>
          <p:nvPr/>
        </p:nvSpPr>
        <p:spPr>
          <a:xfrm>
            <a:off x="116648" y="5646499"/>
            <a:ext cx="2493608" cy="1142690"/>
          </a:xfrm>
          <a:prstGeom prst="round2DiagRect">
            <a:avLst>
              <a:gd name="adj1" fmla="val 6581"/>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Question, investigate and give reasons for events in the past (</a:t>
            </a:r>
            <a:r>
              <a:rPr lang="en-GB" sz="800" dirty="0" err="1">
                <a:solidFill>
                  <a:schemeClr val="bg1"/>
                </a:solidFill>
                <a:latin typeface="Verdana" panose="020B0604030504040204" pitchFamily="34" charset="0"/>
                <a:ea typeface="Verdana" panose="020B0604030504040204" pitchFamily="34" charset="0"/>
              </a:rPr>
              <a:t>eg.</a:t>
            </a:r>
            <a:r>
              <a:rPr lang="en-GB" sz="800" dirty="0">
                <a:solidFill>
                  <a:schemeClr val="bg1"/>
                </a:solidFill>
                <a:latin typeface="Verdana" panose="020B0604030504040204" pitchFamily="34" charset="0"/>
                <a:ea typeface="Verdana" panose="020B0604030504040204" pitchFamily="34" charset="0"/>
              </a:rPr>
              <a:t> why did the first Roman invasions of Britain fail, but later ones were successful?)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Describe the impact of events in the more distant past on modern life (</a:t>
            </a:r>
            <a:r>
              <a:rPr lang="en-GB" sz="800" dirty="0" err="1">
                <a:solidFill>
                  <a:schemeClr val="bg1"/>
                </a:solidFill>
                <a:latin typeface="Verdana" panose="020B0604030504040204" pitchFamily="34" charset="0"/>
                <a:ea typeface="Verdana" panose="020B0604030504040204" pitchFamily="34" charset="0"/>
              </a:rPr>
              <a:t>eg.</a:t>
            </a:r>
            <a:r>
              <a:rPr lang="en-GB" sz="800" dirty="0">
                <a:solidFill>
                  <a:schemeClr val="bg1"/>
                </a:solidFill>
                <a:latin typeface="Verdana" panose="020B0604030504040204" pitchFamily="34" charset="0"/>
                <a:ea typeface="Verdana" panose="020B0604030504040204" pitchFamily="34" charset="0"/>
              </a:rPr>
              <a:t> the legacy of the Roman Empire for modern Europe).</a:t>
            </a:r>
          </a:p>
        </p:txBody>
      </p:sp>
      <p:sp>
        <p:nvSpPr>
          <p:cNvPr id="221" name="Rectangle: Diagonal Corners Rounded 220">
            <a:extLst>
              <a:ext uri="{FF2B5EF4-FFF2-40B4-BE49-F238E27FC236}">
                <a16:creationId xmlns:a16="http://schemas.microsoft.com/office/drawing/2014/main" id="{FDA1FC48-18B5-6C8C-BC8F-0FF0DABA552A}"/>
              </a:ext>
            </a:extLst>
          </p:cNvPr>
          <p:cNvSpPr/>
          <p:nvPr/>
        </p:nvSpPr>
        <p:spPr>
          <a:xfrm>
            <a:off x="2679164" y="789806"/>
            <a:ext cx="2330882" cy="134696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Significance and interpretation</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and answer questions about how and why events and people being studied are significant.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Construct relevant questions about history and begin to suggest how these might be answered.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Can ask and answer questions about how and why events/people are significant. </a:t>
            </a:r>
          </a:p>
        </p:txBody>
      </p:sp>
      <p:sp>
        <p:nvSpPr>
          <p:cNvPr id="218" name="Rectangle: Diagonal Corners Rounded 217">
            <a:extLst>
              <a:ext uri="{FF2B5EF4-FFF2-40B4-BE49-F238E27FC236}">
                <a16:creationId xmlns:a16="http://schemas.microsoft.com/office/drawing/2014/main" id="{D3F376C0-3FDD-D32A-B6F3-18AD3B65E5A8}"/>
              </a:ext>
            </a:extLst>
          </p:cNvPr>
          <p:cNvSpPr/>
          <p:nvPr/>
        </p:nvSpPr>
        <p:spPr>
          <a:xfrm>
            <a:off x="111139" y="4975360"/>
            <a:ext cx="2492712" cy="676392"/>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Cause and effect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Independently question the reasons behind historical events and changes.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Give increasingly historically accurate answers to these questions.</a:t>
            </a:r>
          </a:p>
        </p:txBody>
      </p:sp>
      <p:sp>
        <p:nvSpPr>
          <p:cNvPr id="224" name="Rectangle: Diagonal Corners Rounded 223">
            <a:extLst>
              <a:ext uri="{FF2B5EF4-FFF2-40B4-BE49-F238E27FC236}">
                <a16:creationId xmlns:a16="http://schemas.microsoft.com/office/drawing/2014/main" id="{C375486C-FC53-5EC8-3F23-2A822F8F0574}"/>
              </a:ext>
            </a:extLst>
          </p:cNvPr>
          <p:cNvSpPr/>
          <p:nvPr/>
        </p:nvSpPr>
        <p:spPr>
          <a:xfrm>
            <a:off x="2687031" y="2118376"/>
            <a:ext cx="2338287" cy="1023087"/>
          </a:xfrm>
          <a:prstGeom prst="round2DiagRect">
            <a:avLst>
              <a:gd name="adj1" fmla="val 3192"/>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Express preferences and personal responses to topics being studied and back-them up with evidence / facts.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show empathy for people living in the past, recognising what their lives would have been like and how they would have felt.</a:t>
            </a:r>
          </a:p>
        </p:txBody>
      </p:sp>
      <p:sp>
        <p:nvSpPr>
          <p:cNvPr id="225" name="Rectangle: Diagonal Corners Rounded 224">
            <a:extLst>
              <a:ext uri="{FF2B5EF4-FFF2-40B4-BE49-F238E27FC236}">
                <a16:creationId xmlns:a16="http://schemas.microsoft.com/office/drawing/2014/main" id="{EB3DE3FE-0F7E-EB99-089F-73FA218D0B00}"/>
              </a:ext>
            </a:extLst>
          </p:cNvPr>
          <p:cNvSpPr/>
          <p:nvPr/>
        </p:nvSpPr>
        <p:spPr>
          <a:xfrm>
            <a:off x="2703081" y="3227474"/>
            <a:ext cx="2322237" cy="907009"/>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Plan and carry out an enquiry</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relevant questions about history and suggest sources of evidence that could be used to answer them, recognising the difference between primary and secondary sources.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Use historical terms correctly.</a:t>
            </a:r>
          </a:p>
        </p:txBody>
      </p:sp>
      <p:sp>
        <p:nvSpPr>
          <p:cNvPr id="227" name="Rectangle: Diagonal Corners Rounded 226">
            <a:extLst>
              <a:ext uri="{FF2B5EF4-FFF2-40B4-BE49-F238E27FC236}">
                <a16:creationId xmlns:a16="http://schemas.microsoft.com/office/drawing/2014/main" id="{1D60766D-BAC0-B3DE-CF01-14D4591826E3}"/>
              </a:ext>
            </a:extLst>
          </p:cNvPr>
          <p:cNvSpPr/>
          <p:nvPr/>
        </p:nvSpPr>
        <p:spPr>
          <a:xfrm>
            <a:off x="2731917" y="4260515"/>
            <a:ext cx="2083923" cy="529388"/>
          </a:xfrm>
          <a:prstGeom prst="round2DiagRect">
            <a:avLst/>
          </a:prstGeom>
          <a:solidFill>
            <a:srgbClr val="FFE2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Use sources as evidence</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Understanding that historical knowledge comes from a range of sources. </a:t>
            </a:r>
          </a:p>
        </p:txBody>
      </p:sp>
      <p:sp>
        <p:nvSpPr>
          <p:cNvPr id="228" name="Rectangle: Diagonal Corners Rounded 227">
            <a:extLst>
              <a:ext uri="{FF2B5EF4-FFF2-40B4-BE49-F238E27FC236}">
                <a16:creationId xmlns:a16="http://schemas.microsoft.com/office/drawing/2014/main" id="{07C1EE06-93D3-EA27-62C7-A0A733D61625}"/>
              </a:ext>
            </a:extLst>
          </p:cNvPr>
          <p:cNvSpPr/>
          <p:nvPr/>
        </p:nvSpPr>
        <p:spPr>
          <a:xfrm>
            <a:off x="2731918" y="4789903"/>
            <a:ext cx="2083922" cy="1999286"/>
          </a:xfrm>
          <a:prstGeom prst="round2DiagRect">
            <a:avLst>
              <a:gd name="adj1" fmla="val 675"/>
              <a:gd name="adj2" fmla="val 0"/>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Use a range of sources or artefacts (written, visual or oral) to learn more about the past.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Consider the range of sources available when we study different historical periods (</a:t>
            </a:r>
            <a:r>
              <a:rPr lang="en-GB" sz="800" dirty="0" err="1">
                <a:solidFill>
                  <a:schemeClr val="bg1"/>
                </a:solidFill>
                <a:latin typeface="Verdana" panose="020B0604030504040204" pitchFamily="34" charset="0"/>
                <a:ea typeface="Verdana" panose="020B0604030504040204" pitchFamily="34" charset="0"/>
              </a:rPr>
              <a:t>eg.</a:t>
            </a:r>
            <a:r>
              <a:rPr lang="en-GB" sz="800" dirty="0">
                <a:solidFill>
                  <a:schemeClr val="bg1"/>
                </a:solidFill>
                <a:latin typeface="Verdana" panose="020B0604030504040204" pitchFamily="34" charset="0"/>
                <a:ea typeface="Verdana" panose="020B0604030504040204" pitchFamily="34" charset="0"/>
              </a:rPr>
              <a:t> why do we know much more about the Romans than the Iron Age?)</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Look at two versions of the same events identifying how they are similar/different.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Question the accuracy of modern depictions of historical events.</a:t>
            </a:r>
            <a:endParaRPr lang="en-GB" sz="900" b="1" dirty="0">
              <a:solidFill>
                <a:schemeClr val="bg1"/>
              </a:solidFill>
              <a:latin typeface="Verdana" panose="020B0604030504040204" pitchFamily="34" charset="0"/>
              <a:ea typeface="Verdana" panose="020B0604030504040204" pitchFamily="34" charset="0"/>
            </a:endParaRPr>
          </a:p>
        </p:txBody>
      </p:sp>
      <p:sp>
        <p:nvSpPr>
          <p:cNvPr id="229" name="Rectangle: Diagonal Corners Rounded 228">
            <a:extLst>
              <a:ext uri="{FF2B5EF4-FFF2-40B4-BE49-F238E27FC236}">
                <a16:creationId xmlns:a16="http://schemas.microsoft.com/office/drawing/2014/main" id="{B5DC903E-B261-6BF1-D577-8A627FCC9F89}"/>
              </a:ext>
            </a:extLst>
          </p:cNvPr>
          <p:cNvSpPr/>
          <p:nvPr/>
        </p:nvSpPr>
        <p:spPr>
          <a:xfrm>
            <a:off x="5632083" y="786385"/>
            <a:ext cx="905691" cy="252633"/>
          </a:xfrm>
          <a:prstGeom prst="round2DiagRect">
            <a:avLst>
              <a:gd name="adj1" fmla="val 16667"/>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Verdana" panose="020B0604030504040204" pitchFamily="34" charset="0"/>
                <a:ea typeface="Verdana" panose="020B0604030504040204" pitchFamily="34" charset="0"/>
              </a:rPr>
              <a:t>Should</a:t>
            </a:r>
            <a:endParaRPr lang="en-GB" sz="1000" dirty="0">
              <a:solidFill>
                <a:srgbClr val="000000"/>
              </a:solidFill>
              <a:latin typeface="Verdana" panose="020B0604030504040204" pitchFamily="34" charset="0"/>
            </a:endParaRPr>
          </a:p>
        </p:txBody>
      </p:sp>
      <p:sp>
        <p:nvSpPr>
          <p:cNvPr id="231" name="Rectangle: Diagonal Corners Rounded 230">
            <a:extLst>
              <a:ext uri="{FF2B5EF4-FFF2-40B4-BE49-F238E27FC236}">
                <a16:creationId xmlns:a16="http://schemas.microsoft.com/office/drawing/2014/main" id="{F181D5CA-4CE5-B97E-810D-DA333F80C0DE}"/>
              </a:ext>
            </a:extLst>
          </p:cNvPr>
          <p:cNvSpPr/>
          <p:nvPr/>
        </p:nvSpPr>
        <p:spPr>
          <a:xfrm>
            <a:off x="5196210" y="1086002"/>
            <a:ext cx="3756201" cy="1100680"/>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Chronological understanding</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Develop a clear understanding of the order of the time periods that they have studied (covering all units from KS1 &amp; KS2).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Place world history events on a timeline using the correct dates and labels.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Have a clear understanding of the order of the time periods that they have studied (covering all units from KS1 &amp; KS2).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Comment on trends that happen over time. </a:t>
            </a:r>
            <a:endParaRPr lang="en-GB" sz="900" b="1" dirty="0">
              <a:solidFill>
                <a:schemeClr val="bg1"/>
              </a:solidFill>
              <a:latin typeface="Verdana" panose="020B0604030504040204" pitchFamily="34" charset="0"/>
              <a:ea typeface="Verdana" panose="020B0604030504040204" pitchFamily="34" charset="0"/>
            </a:endParaRPr>
          </a:p>
        </p:txBody>
      </p:sp>
      <p:sp>
        <p:nvSpPr>
          <p:cNvPr id="232" name="Rectangle: Diagonal Corners Rounded 231">
            <a:extLst>
              <a:ext uri="{FF2B5EF4-FFF2-40B4-BE49-F238E27FC236}">
                <a16:creationId xmlns:a16="http://schemas.microsoft.com/office/drawing/2014/main" id="{71FF6520-713D-4024-18BC-5CB5BC815EA4}"/>
              </a:ext>
            </a:extLst>
          </p:cNvPr>
          <p:cNvSpPr/>
          <p:nvPr/>
        </p:nvSpPr>
        <p:spPr>
          <a:xfrm>
            <a:off x="5204077" y="2168799"/>
            <a:ext cx="3748333" cy="43646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Annotate a timeline with historical terms and facts, showing a sense of historical scale.</a:t>
            </a:r>
            <a:endParaRPr lang="en-GB" sz="900" dirty="0">
              <a:solidFill>
                <a:schemeClr val="bg1"/>
              </a:solidFill>
              <a:latin typeface="Verdana" panose="020B0604030504040204" pitchFamily="34" charset="0"/>
              <a:ea typeface="Verdana" panose="020B0604030504040204" pitchFamily="34" charset="0"/>
            </a:endParaRPr>
          </a:p>
        </p:txBody>
      </p:sp>
      <p:sp>
        <p:nvSpPr>
          <p:cNvPr id="233" name="Rectangle: Diagonal Corners Rounded 232">
            <a:extLst>
              <a:ext uri="{FF2B5EF4-FFF2-40B4-BE49-F238E27FC236}">
                <a16:creationId xmlns:a16="http://schemas.microsoft.com/office/drawing/2014/main" id="{F9A55891-4CD5-61A9-4067-19BE98838525}"/>
              </a:ext>
            </a:extLst>
          </p:cNvPr>
          <p:cNvSpPr/>
          <p:nvPr/>
        </p:nvSpPr>
        <p:spPr>
          <a:xfrm>
            <a:off x="5229107" y="2670485"/>
            <a:ext cx="3721752" cy="537201"/>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bg1"/>
                </a:solidFill>
                <a:latin typeface="Verdana" panose="020B0604030504040204" pitchFamily="34" charset="0"/>
                <a:ea typeface="Verdana" panose="020B0604030504040204" pitchFamily="34" charset="0"/>
              </a:rPr>
              <a:t>Change and development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Deepen understanding of trends/themes over time</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Describe changes across an historical period (considering social, political, cultural and technological changes).</a:t>
            </a:r>
          </a:p>
        </p:txBody>
      </p:sp>
      <p:sp>
        <p:nvSpPr>
          <p:cNvPr id="234" name="Rectangle: Diagonal Corners Rounded 233">
            <a:extLst>
              <a:ext uri="{FF2B5EF4-FFF2-40B4-BE49-F238E27FC236}">
                <a16:creationId xmlns:a16="http://schemas.microsoft.com/office/drawing/2014/main" id="{B1F37933-08DF-E2AB-4C22-7B8BDF1DD83A}"/>
              </a:ext>
            </a:extLst>
          </p:cNvPr>
          <p:cNvSpPr/>
          <p:nvPr/>
        </p:nvSpPr>
        <p:spPr>
          <a:xfrm>
            <a:off x="5245157" y="3203513"/>
            <a:ext cx="3698933"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Discuss changes, similarities and differences.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Describe what life was like for people living at the same point (rich/ poor, military/civilians etc.)</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and answer questions about changes, similarities and differences and challenge responses.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Discuss and debate trends and themes over time. </a:t>
            </a:r>
            <a:endParaRPr lang="en-GB" sz="900" b="1" dirty="0">
              <a:solidFill>
                <a:schemeClr val="bg1"/>
              </a:solidFill>
              <a:latin typeface="Verdana" panose="020B0604030504040204" pitchFamily="34" charset="0"/>
              <a:ea typeface="Verdana" panose="020B0604030504040204" pitchFamily="34" charset="0"/>
            </a:endParaRPr>
          </a:p>
        </p:txBody>
      </p:sp>
      <p:sp>
        <p:nvSpPr>
          <p:cNvPr id="235" name="Rectangle: Diagonal Corners Rounded 234">
            <a:extLst>
              <a:ext uri="{FF2B5EF4-FFF2-40B4-BE49-F238E27FC236}">
                <a16:creationId xmlns:a16="http://schemas.microsoft.com/office/drawing/2014/main" id="{BA2CA20D-6817-4257-3803-3B05E11E1A75}"/>
              </a:ext>
            </a:extLst>
          </p:cNvPr>
          <p:cNvSpPr/>
          <p:nvPr/>
        </p:nvSpPr>
        <p:spPr>
          <a:xfrm>
            <a:off x="4960227" y="4142895"/>
            <a:ext cx="3980265" cy="630658"/>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bg1"/>
                </a:solidFill>
                <a:latin typeface="Verdana" panose="020B0604030504040204" pitchFamily="34" charset="0"/>
                <a:ea typeface="Verdana" panose="020B0604030504040204" pitchFamily="34" charset="0"/>
              </a:rPr>
              <a:t>Cause and effect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and answer clear and accurate questions about what happened.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Ask ‘why’ questions to further historical understanding.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Independently ask and answer clear and accurate questions about the past. </a:t>
            </a:r>
          </a:p>
        </p:txBody>
      </p:sp>
      <p:sp>
        <p:nvSpPr>
          <p:cNvPr id="236" name="Rectangle: Diagonal Corners Rounded 235">
            <a:extLst>
              <a:ext uri="{FF2B5EF4-FFF2-40B4-BE49-F238E27FC236}">
                <a16:creationId xmlns:a16="http://schemas.microsoft.com/office/drawing/2014/main" id="{485572F7-9B98-A119-DEF2-47D58FBF2894}"/>
              </a:ext>
            </a:extLst>
          </p:cNvPr>
          <p:cNvSpPr/>
          <p:nvPr/>
        </p:nvSpPr>
        <p:spPr>
          <a:xfrm>
            <a:off x="4970595" y="4761204"/>
            <a:ext cx="3969898" cy="881109"/>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Debate and discuss different opinions about historical causes and effects.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Discuss and compare a range of plausible causes and effects.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Investigate and describe legacies for the modern world, investigating and discussing how ancient civilisations can still have an impact on our lives</a:t>
            </a:r>
            <a:endParaRPr lang="en-GB" sz="900" b="1" dirty="0">
              <a:solidFill>
                <a:schemeClr val="bg1"/>
              </a:solidFill>
              <a:latin typeface="Verdana" panose="020B0604030504040204" pitchFamily="34" charset="0"/>
              <a:ea typeface="Verdana" panose="020B0604030504040204" pitchFamily="34" charset="0"/>
            </a:endParaRPr>
          </a:p>
        </p:txBody>
      </p:sp>
      <p:sp>
        <p:nvSpPr>
          <p:cNvPr id="237" name="Rectangle: Diagonal Corners Rounded 236">
            <a:extLst>
              <a:ext uri="{FF2B5EF4-FFF2-40B4-BE49-F238E27FC236}">
                <a16:creationId xmlns:a16="http://schemas.microsoft.com/office/drawing/2014/main" id="{B445626C-7C48-4CF8-E4A0-B01C3CECC2B3}"/>
              </a:ext>
            </a:extLst>
          </p:cNvPr>
          <p:cNvSpPr/>
          <p:nvPr/>
        </p:nvSpPr>
        <p:spPr>
          <a:xfrm>
            <a:off x="9035262" y="1055915"/>
            <a:ext cx="3079629" cy="861302"/>
          </a:xfrm>
          <a:prstGeom prst="round2Diag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bg1"/>
                </a:solidFill>
                <a:latin typeface="Verdana" panose="020B0604030504040204" pitchFamily="34" charset="0"/>
                <a:ea typeface="Verdana" panose="020B0604030504040204" pitchFamily="34" charset="0"/>
              </a:rPr>
              <a:t>Significance and interpretation</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Recognise that some events and people are more significant than others and use evidence to back-up responses.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Understand that historical knowledge comes from a range of sources, </a:t>
            </a:r>
          </a:p>
        </p:txBody>
      </p:sp>
      <p:sp>
        <p:nvSpPr>
          <p:cNvPr id="238" name="Rectangle: Diagonal Corners Rounded 237">
            <a:extLst>
              <a:ext uri="{FF2B5EF4-FFF2-40B4-BE49-F238E27FC236}">
                <a16:creationId xmlns:a16="http://schemas.microsoft.com/office/drawing/2014/main" id="{81F0C15B-6181-D5A0-30F4-9DE56DD4CE29}"/>
              </a:ext>
            </a:extLst>
          </p:cNvPr>
          <p:cNvSpPr/>
          <p:nvPr/>
        </p:nvSpPr>
        <p:spPr>
          <a:xfrm>
            <a:off x="9043088" y="1901261"/>
            <a:ext cx="3063245" cy="806682"/>
          </a:xfrm>
          <a:prstGeom prst="round2DiagRect">
            <a:avLst>
              <a:gd name="adj1" fmla="val 3192"/>
              <a:gd name="adj2" fmla="val 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Understand that there can be many versions of the same events in history, giving reasons why these may exist.</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Make links between historical events, changes and cultures across a range of periods studied</a:t>
            </a:r>
          </a:p>
        </p:txBody>
      </p:sp>
      <p:sp>
        <p:nvSpPr>
          <p:cNvPr id="239" name="Rectangle: Diagonal Corners Rounded 238">
            <a:extLst>
              <a:ext uri="{FF2B5EF4-FFF2-40B4-BE49-F238E27FC236}">
                <a16:creationId xmlns:a16="http://schemas.microsoft.com/office/drawing/2014/main" id="{5BDE834A-ADCE-CC0C-93C5-14664A373197}"/>
              </a:ext>
            </a:extLst>
          </p:cNvPr>
          <p:cNvSpPr/>
          <p:nvPr/>
        </p:nvSpPr>
        <p:spPr>
          <a:xfrm>
            <a:off x="9035262" y="2790666"/>
            <a:ext cx="3063244" cy="104110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bg1"/>
                </a:solidFill>
                <a:latin typeface="Verdana" panose="020B0604030504040204" pitchFamily="34" charset="0"/>
                <a:ea typeface="Verdana" panose="020B0604030504040204" pitchFamily="34" charset="0"/>
              </a:rPr>
              <a:t>Plan and carry out an enquiry - 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Consider the validity of different sources and select reliable, appropriate resources to use to answer a specific question.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Reach conclusions on what happened based on the study of a range of sources.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Reflect on enquiries and identify ways in which they could be improved or extended</a:t>
            </a:r>
          </a:p>
        </p:txBody>
      </p:sp>
      <p:sp>
        <p:nvSpPr>
          <p:cNvPr id="241" name="Rectangle: Diagonal Corners Rounded 240">
            <a:extLst>
              <a:ext uri="{FF2B5EF4-FFF2-40B4-BE49-F238E27FC236}">
                <a16:creationId xmlns:a16="http://schemas.microsoft.com/office/drawing/2014/main" id="{8FA2BBC9-56E2-41DB-0BC7-588CC0856319}"/>
              </a:ext>
            </a:extLst>
          </p:cNvPr>
          <p:cNvSpPr/>
          <p:nvPr/>
        </p:nvSpPr>
        <p:spPr>
          <a:xfrm>
            <a:off x="9012960" y="3898650"/>
            <a:ext cx="3055418" cy="925265"/>
          </a:xfrm>
          <a:prstGeom prst="round2Diag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bg1"/>
                </a:solidFill>
                <a:latin typeface="Verdana" panose="020B0604030504040204" pitchFamily="34" charset="0"/>
                <a:ea typeface="Verdana" panose="020B0604030504040204" pitchFamily="34" charset="0"/>
              </a:rPr>
              <a:t>Use sources as evidence - Skills</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Draw together and analyse a wide range of sources (both primary and secondary), sourcing these independently where appropriate.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Challenge the accuracy, validity and usefulness of artefacts, texts, photographs, online resources etc. when investigating historical sources.</a:t>
            </a:r>
          </a:p>
        </p:txBody>
      </p:sp>
      <p:sp>
        <p:nvSpPr>
          <p:cNvPr id="618" name="Rectangle: Diagonal Corners Rounded 617">
            <a:extLst>
              <a:ext uri="{FF2B5EF4-FFF2-40B4-BE49-F238E27FC236}">
                <a16:creationId xmlns:a16="http://schemas.microsoft.com/office/drawing/2014/main" id="{B1690D25-C713-44D2-8ADA-2E2C72A3C033}"/>
              </a:ext>
            </a:extLst>
          </p:cNvPr>
          <p:cNvSpPr/>
          <p:nvPr/>
        </p:nvSpPr>
        <p:spPr>
          <a:xfrm>
            <a:off x="6270170" y="5674682"/>
            <a:ext cx="3055419" cy="1183318"/>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1000" b="0" i="0" dirty="0">
              <a:solidFill>
                <a:srgbClr val="000000"/>
              </a:solidFill>
              <a:effectLst/>
              <a:latin typeface="Verdana" panose="020B0604030504040204" pitchFamily="34" charset="0"/>
            </a:endParaRPr>
          </a:p>
          <a:p>
            <a:r>
              <a:rPr lang="en-GB" sz="900" b="1" dirty="0">
                <a:solidFill>
                  <a:schemeClr val="bg1"/>
                </a:solidFill>
                <a:latin typeface="Verdana" panose="020B0604030504040204" pitchFamily="34" charset="0"/>
                <a:ea typeface="Verdana" panose="020B0604030504040204" pitchFamily="34" charset="0"/>
              </a:rPr>
              <a:t>Topic specific - Must</a:t>
            </a:r>
            <a:r>
              <a:rPr lang="en-GB" sz="1000" b="1" dirty="0">
                <a:solidFill>
                  <a:schemeClr val="bg1"/>
                </a:solidFill>
                <a:latin typeface="Verdana" panose="020B0604030504040204" pitchFamily="34" charset="0"/>
                <a:ea typeface="Verdana" panose="020B0604030504040204" pitchFamily="34" charset="0"/>
              </a:rPr>
              <a:t> </a:t>
            </a:r>
          </a:p>
          <a:p>
            <a:pPr marL="171450" indent="-171450" algn="l">
              <a:buFont typeface="Arial" panose="020B0604020202020204" pitchFamily="34" charset="0"/>
              <a:buChar char="•"/>
            </a:pPr>
            <a:r>
              <a:rPr lang="en-GB" sz="800" dirty="0">
                <a:solidFill>
                  <a:srgbClr val="000000"/>
                </a:solidFill>
                <a:latin typeface="Verdana" panose="020B0604030504040204" pitchFamily="34" charset="0"/>
                <a:ea typeface="Verdana" panose="020B0604030504040204" pitchFamily="34" charset="0"/>
              </a:rPr>
              <a:t>Give reasons as to why Britain has been invaded. </a:t>
            </a:r>
          </a:p>
          <a:p>
            <a:pPr marL="171450" indent="-171450" algn="l">
              <a:buFont typeface="Arial" panose="020B0604020202020204" pitchFamily="34" charset="0"/>
              <a:buChar char="•"/>
            </a:pPr>
            <a:r>
              <a:rPr lang="en-GB" sz="800" dirty="0">
                <a:solidFill>
                  <a:srgbClr val="000000"/>
                </a:solidFill>
                <a:latin typeface="Verdana" panose="020B0604030504040204" pitchFamily="34" charset="0"/>
                <a:ea typeface="Verdana" panose="020B0604030504040204" pitchFamily="34" charset="0"/>
              </a:rPr>
              <a:t>Be able to place the two invasions on the school timeline. </a:t>
            </a:r>
          </a:p>
          <a:p>
            <a:pPr marL="171450" indent="-171450" algn="l">
              <a:buFont typeface="Arial" panose="020B0604020202020204" pitchFamily="34" charset="0"/>
              <a:buChar char="•"/>
            </a:pPr>
            <a:r>
              <a:rPr lang="en-GB" sz="800" dirty="0">
                <a:solidFill>
                  <a:srgbClr val="000000"/>
                </a:solidFill>
                <a:latin typeface="Verdana" panose="020B0604030504040204" pitchFamily="34" charset="0"/>
                <a:ea typeface="Verdana" panose="020B0604030504040204" pitchFamily="34" charset="0"/>
              </a:rPr>
              <a:t>Now that Anglo Saxons invaded for a variety of reasons</a:t>
            </a:r>
          </a:p>
          <a:p>
            <a:pPr marL="171450" indent="-171450" algn="l">
              <a:buFont typeface="Arial" panose="020B0604020202020204" pitchFamily="34" charset="0"/>
              <a:buChar char="•"/>
            </a:pPr>
            <a:r>
              <a:rPr lang="en-GB" sz="800" dirty="0">
                <a:solidFill>
                  <a:srgbClr val="000000"/>
                </a:solidFill>
                <a:latin typeface="Verdana" panose="020B0604030504040204" pitchFamily="34" charset="0"/>
                <a:ea typeface="Verdana" panose="020B0604030504040204" pitchFamily="34" charset="0"/>
              </a:rPr>
              <a:t>Identify ways in which the Anglo Saxons changed Britain (Separate Kingdoms and a unified Kingdom) </a:t>
            </a:r>
          </a:p>
          <a:p>
            <a:pPr marL="171450" indent="-171450" algn="l">
              <a:buFont typeface="Arial" panose="020B0604020202020204" pitchFamily="34" charset="0"/>
              <a:buChar char="•"/>
            </a:pPr>
            <a:endParaRPr lang="en-GB" sz="1000" b="1" dirty="0">
              <a:solidFill>
                <a:schemeClr val="bg1"/>
              </a:solidFill>
              <a:latin typeface="Verdana" panose="020B0604030504040204" pitchFamily="34" charset="0"/>
              <a:ea typeface="Verdana" panose="020B0604030504040204" pitchFamily="34" charset="0"/>
            </a:endParaRPr>
          </a:p>
        </p:txBody>
      </p:sp>
      <p:sp>
        <p:nvSpPr>
          <p:cNvPr id="223" name="Rectangle: Diagonal Corners Rounded 222">
            <a:extLst>
              <a:ext uri="{FF2B5EF4-FFF2-40B4-BE49-F238E27FC236}">
                <a16:creationId xmlns:a16="http://schemas.microsoft.com/office/drawing/2014/main" id="{FC9F9782-9653-431A-A849-95FBA04EF4CE}"/>
              </a:ext>
            </a:extLst>
          </p:cNvPr>
          <p:cNvSpPr/>
          <p:nvPr/>
        </p:nvSpPr>
        <p:spPr>
          <a:xfrm>
            <a:off x="9460082" y="4947824"/>
            <a:ext cx="2612133" cy="1841364"/>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bg1"/>
                </a:solidFill>
                <a:latin typeface="Verdana" panose="020B0604030504040204" pitchFamily="34" charset="0"/>
                <a:ea typeface="Verdana" panose="020B0604030504040204" pitchFamily="34" charset="0"/>
              </a:rPr>
              <a:t>Topic specific - Should</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Explain why Sutton </a:t>
            </a:r>
            <a:r>
              <a:rPr lang="en-GB" sz="800" dirty="0" err="1">
                <a:solidFill>
                  <a:schemeClr val="bg1"/>
                </a:solidFill>
                <a:latin typeface="Verdana" panose="020B0604030504040204" pitchFamily="34" charset="0"/>
                <a:ea typeface="Verdana" panose="020B0604030504040204" pitchFamily="34" charset="0"/>
              </a:rPr>
              <a:t>Hoo</a:t>
            </a:r>
            <a:r>
              <a:rPr lang="en-GB" sz="800" dirty="0">
                <a:solidFill>
                  <a:schemeClr val="bg1"/>
                </a:solidFill>
                <a:latin typeface="Verdana" panose="020B0604030504040204" pitchFamily="34" charset="0"/>
                <a:ea typeface="Verdana" panose="020B0604030504040204" pitchFamily="34" charset="0"/>
              </a:rPr>
              <a:t> was important and what artifacts were found there. Use these artifacts to deduce information about Anglo Saxon life. </a:t>
            </a:r>
            <a:endParaRPr lang="en-GB" sz="800" dirty="0">
              <a:solidFill>
                <a:srgbClr val="000000"/>
              </a:solidFill>
              <a:latin typeface="Verdana" panose="020B0604030504040204" pitchFamily="34" charset="0"/>
            </a:endParaRP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Understand that it was in this period of time that England became a Christian country.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To know and identify that many towns and villages still have Saxon place name endings. </a:t>
            </a:r>
          </a:p>
          <a:p>
            <a:pPr marL="171450" indent="-171450">
              <a:buFont typeface="Arial" panose="020B0604020202020204" pitchFamily="34" charset="0"/>
              <a:buChar char="•"/>
            </a:pPr>
            <a:r>
              <a:rPr lang="en-GB" sz="800" dirty="0">
                <a:solidFill>
                  <a:schemeClr val="bg1"/>
                </a:solidFill>
                <a:latin typeface="Verdana" panose="020B0604030504040204" pitchFamily="34" charset="0"/>
                <a:ea typeface="Verdana" panose="020B0604030504040204" pitchFamily="34" charset="0"/>
              </a:rPr>
              <a:t>Know that King Alfred is the only English King to have been given the epithet ‘Great’</a:t>
            </a:r>
          </a:p>
        </p:txBody>
      </p:sp>
    </p:spTree>
    <p:extLst>
      <p:ext uri="{BB962C8B-B14F-4D97-AF65-F5344CB8AC3E}">
        <p14:creationId xmlns:p14="http://schemas.microsoft.com/office/powerpoint/2010/main" val="4566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D824319B-47E2-4E49-ABDF-EC66F3EA4B72}"/>
              </a:ext>
            </a:extLst>
          </p:cNvPr>
          <p:cNvGraphicFramePr>
            <a:graphicFrameLocks noGrp="1"/>
          </p:cNvGraphicFramePr>
          <p:nvPr>
            <p:extLst>
              <p:ext uri="{D42A27DB-BD31-4B8C-83A1-F6EECF244321}">
                <p14:modId xmlns:p14="http://schemas.microsoft.com/office/powerpoint/2010/main" val="1981748031"/>
              </p:ext>
            </p:extLst>
          </p:nvPr>
        </p:nvGraphicFramePr>
        <p:xfrm>
          <a:off x="161925" y="188343"/>
          <a:ext cx="11944350" cy="6611253"/>
        </p:xfrm>
        <a:graphic>
          <a:graphicData uri="http://schemas.openxmlformats.org/drawingml/2006/table">
            <a:tbl>
              <a:tblPr firstRow="1" bandRow="1">
                <a:tableStyleId>{10A1B5D5-9B99-4C35-A422-299274C87663}</a:tableStyleId>
              </a:tblPr>
              <a:tblGrid>
                <a:gridCol w="1000413">
                  <a:extLst>
                    <a:ext uri="{9D8B030D-6E8A-4147-A177-3AD203B41FA5}">
                      <a16:colId xmlns:a16="http://schemas.microsoft.com/office/drawing/2014/main" val="3920901785"/>
                    </a:ext>
                  </a:extLst>
                </a:gridCol>
                <a:gridCol w="3600667">
                  <a:extLst>
                    <a:ext uri="{9D8B030D-6E8A-4147-A177-3AD203B41FA5}">
                      <a16:colId xmlns:a16="http://schemas.microsoft.com/office/drawing/2014/main" val="4019325756"/>
                    </a:ext>
                  </a:extLst>
                </a:gridCol>
                <a:gridCol w="1651542">
                  <a:extLst>
                    <a:ext uri="{9D8B030D-6E8A-4147-A177-3AD203B41FA5}">
                      <a16:colId xmlns:a16="http://schemas.microsoft.com/office/drawing/2014/main" val="451112062"/>
                    </a:ext>
                  </a:extLst>
                </a:gridCol>
                <a:gridCol w="1662110">
                  <a:extLst>
                    <a:ext uri="{9D8B030D-6E8A-4147-A177-3AD203B41FA5}">
                      <a16:colId xmlns:a16="http://schemas.microsoft.com/office/drawing/2014/main" val="3767425945"/>
                    </a:ext>
                  </a:extLst>
                </a:gridCol>
                <a:gridCol w="1183754">
                  <a:extLst>
                    <a:ext uri="{9D8B030D-6E8A-4147-A177-3AD203B41FA5}">
                      <a16:colId xmlns:a16="http://schemas.microsoft.com/office/drawing/2014/main" val="781691836"/>
                    </a:ext>
                  </a:extLst>
                </a:gridCol>
                <a:gridCol w="1422932">
                  <a:extLst>
                    <a:ext uri="{9D8B030D-6E8A-4147-A177-3AD203B41FA5}">
                      <a16:colId xmlns:a16="http://schemas.microsoft.com/office/drawing/2014/main" val="2800725888"/>
                    </a:ext>
                  </a:extLst>
                </a:gridCol>
                <a:gridCol w="1422932">
                  <a:extLst>
                    <a:ext uri="{9D8B030D-6E8A-4147-A177-3AD203B41FA5}">
                      <a16:colId xmlns:a16="http://schemas.microsoft.com/office/drawing/2014/main" val="602692989"/>
                    </a:ext>
                  </a:extLst>
                </a:gridCol>
              </a:tblGrid>
              <a:tr h="342317">
                <a:tc gridSpan="2">
                  <a:txBody>
                    <a:bodyPr/>
                    <a:lstStyle/>
                    <a:p>
                      <a:pPr>
                        <a:lnSpc>
                          <a:spcPct val="107000"/>
                        </a:lnSpc>
                        <a:spcAft>
                          <a:spcPts val="800"/>
                        </a:spcAft>
                      </a:pPr>
                      <a:r>
                        <a:rPr lang="en-GB" sz="1200" b="1" dirty="0">
                          <a:effectLst/>
                          <a:latin typeface="Verdana" panose="020B0604030504040204" pitchFamily="34" charset="0"/>
                          <a:ea typeface="Calibri" panose="020F0502020204030204" pitchFamily="34" charset="0"/>
                          <a:cs typeface="Times New Roman" panose="02020603050405020304" pitchFamily="18" charset="0"/>
                        </a:rPr>
                        <a:t>Year / Class</a:t>
                      </a:r>
                      <a:r>
                        <a:rPr lang="en-GB" sz="12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KS2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75000"/>
                      </a:schemeClr>
                    </a:solidFill>
                  </a:tcPr>
                </a:tc>
                <a:tc hMerge="1">
                  <a:txBody>
                    <a:bodyPr/>
                    <a:lstStyle/>
                    <a:p>
                      <a:endParaRPr lang="en-GB"/>
                    </a:p>
                  </a:txBody>
                  <a:tcPr/>
                </a:tc>
                <a:tc gridSpan="5">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Topic Title: </a:t>
                      </a:r>
                      <a:r>
                        <a:rPr lang="en-GB" sz="1100" dirty="0">
                          <a:solidFill>
                            <a:schemeClr val="bg1"/>
                          </a:solidFill>
                          <a:latin typeface="Verdana" panose="020B0604030504040204" pitchFamily="34" charset="0"/>
                          <a:ea typeface="Verdana" panose="020B0604030504040204" pitchFamily="34" charset="0"/>
                        </a:rPr>
                        <a:t>The Anglo Saxons and  Viking struggle for the Kingdom of England.</a:t>
                      </a:r>
                    </a:p>
                  </a:txBody>
                  <a:tcPr marL="68580" marR="68580" marT="0" marB="0" anchor="ctr">
                    <a:solidFill>
                      <a:schemeClr val="accent4">
                        <a:lumMod val="75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solidFill>
                        <a:latin typeface="Verdana" panose="020B0604030504040204" pitchFamily="34" charset="0"/>
                        <a:ea typeface="Verdana" panose="020B0604030504040204" pitchFamily="34" charset="0"/>
                      </a:endParaRPr>
                    </a:p>
                  </a:txBody>
                  <a:tcPr marL="68580" marR="68580" marT="0" marB="0" anchor="ctr"/>
                </a:tc>
                <a:extLst>
                  <a:ext uri="{0D108BD9-81ED-4DB2-BD59-A6C34878D82A}">
                    <a16:rowId xmlns:a16="http://schemas.microsoft.com/office/drawing/2014/main" val="146825759"/>
                  </a:ext>
                </a:extLst>
              </a:tr>
              <a:tr h="1241349">
                <a:tc gridSpan="2">
                  <a:txBody>
                    <a:bodyPr/>
                    <a:lstStyle/>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Pre learning Links. In KS2 prior knowledge will depend on which year group the child is in and which cycle is being covered.  </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KS1 – who were the Romans</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        - Significant people</a:t>
                      </a:r>
                    </a:p>
                    <a:p>
                      <a:pPr>
                        <a:lnSpc>
                          <a:spcPct val="107000"/>
                        </a:lnSpc>
                        <a:spcAft>
                          <a:spcPts val="800"/>
                        </a:spcAft>
                      </a:pPr>
                      <a:r>
                        <a:rPr lang="en-GB" sz="1000" b="1" dirty="0">
                          <a:effectLst/>
                          <a:latin typeface="Verdana" panose="020B0604030504040204" pitchFamily="34" charset="0"/>
                          <a:ea typeface="Calibri" panose="020F0502020204030204" pitchFamily="34" charset="0"/>
                          <a:cs typeface="Times New Roman" panose="02020603050405020304" pitchFamily="18" charset="0"/>
                        </a:rPr>
                        <a:t>        -  Norman Castles</a:t>
                      </a:r>
                    </a:p>
                  </a:txBody>
                  <a:tcPr marL="68580" marR="68580" marT="0" marB="0">
                    <a:solidFill>
                      <a:schemeClr val="accent5">
                        <a:lumMod val="20000"/>
                        <a:lumOff val="80000"/>
                      </a:schemeClr>
                    </a:solidFill>
                  </a:tcPr>
                </a:tc>
                <a:tc hMerge="1">
                  <a:txBody>
                    <a:bodyPr/>
                    <a:lstStyle/>
                    <a:p>
                      <a:endParaRPr lang="en-GB"/>
                    </a:p>
                  </a:txBody>
                  <a:tcPr/>
                </a:tc>
                <a:tc gridSpan="5">
                  <a:txBody>
                    <a:bodyPr/>
                    <a:lstStyle/>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Times New Roman" panose="02020603050405020304" pitchFamily="18" charset="0"/>
                          <a:cs typeface="Times New Roman" panose="02020603050405020304" pitchFamily="18" charset="0"/>
                        </a:rPr>
                        <a:t>Stunning Start: Anglo Saxon excavation site / dig. </a:t>
                      </a:r>
                    </a:p>
                    <a:p>
                      <a:pPr>
                        <a:lnSpc>
                          <a:spcPct val="107000"/>
                        </a:lnSpc>
                        <a:spcBef>
                          <a:spcPts val="1200"/>
                        </a:spcBef>
                      </a:pPr>
                      <a:r>
                        <a:rPr lang="en-GB" sz="1100" b="1" kern="0" dirty="0">
                          <a:solidFill>
                            <a:schemeClr val="accent4">
                              <a:lumMod val="75000"/>
                            </a:schemeClr>
                          </a:solidFill>
                          <a:effectLst/>
                          <a:latin typeface="Verdana" panose="020B0604030504040204" pitchFamily="34" charset="0"/>
                          <a:ea typeface="Calibri" panose="020F0502020204030204" pitchFamily="34" charset="0"/>
                          <a:cs typeface="Times New Roman" panose="02020603050405020304" pitchFamily="18" charset="0"/>
                        </a:rPr>
                        <a:t>Fantastic Finish: Visit to Battle Abby and Battlefield (Hands on workshop £!00 per class 30 children)  in East Sussex</a:t>
                      </a: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hMerge="1">
                  <a:txBody>
                    <a:bodyPr/>
                    <a:lstStyle/>
                    <a:p>
                      <a:endParaRPr lang="en-GB"/>
                    </a:p>
                  </a:txBody>
                  <a:tcPr/>
                </a:tc>
                <a:tc hMerge="1">
                  <a:txBody>
                    <a:bodyPr/>
                    <a:lstStyle/>
                    <a:p>
                      <a:endParaRPr lang="en-GB" dirty="0"/>
                    </a:p>
                  </a:txBody>
                  <a:tcPr/>
                </a:tc>
                <a:tc hMerge="1">
                  <a:txBody>
                    <a:bodyPr/>
                    <a:lstStyle/>
                    <a:p>
                      <a:pPr>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Bef>
                          <a:spcPts val="1200"/>
                        </a:spcBef>
                      </a:pPr>
                      <a:endParaRPr lang="en-GB" sz="11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5055161"/>
                  </a:ext>
                </a:extLst>
              </a:tr>
              <a:tr h="399403">
                <a:tc gridSpan="2">
                  <a:txBody>
                    <a:bodyPr/>
                    <a:lstStyle/>
                    <a:p>
                      <a:pPr>
                        <a:lnSpc>
                          <a:spcPct val="107000"/>
                        </a:lnSpc>
                        <a:spcAft>
                          <a:spcPts val="800"/>
                        </a:spcAft>
                      </a:pPr>
                      <a:r>
                        <a:rPr lang="en-GB" sz="1050" b="1" dirty="0">
                          <a:effectLst/>
                          <a:latin typeface="Verdana" panose="020B0604030504040204" pitchFamily="34" charset="0"/>
                          <a:ea typeface="Calibri" panose="020F0502020204030204" pitchFamily="34" charset="0"/>
                          <a:cs typeface="Times New Roman" panose="02020603050405020304" pitchFamily="18" charset="0"/>
                        </a:rPr>
                        <a:t>The Big Question: </a:t>
                      </a:r>
                      <a:r>
                        <a:rPr lang="en-GB" sz="105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What effect the did Anglo Saxons and Vikings have on English History?</a:t>
                      </a:r>
                    </a:p>
                  </a:txBody>
                  <a:tcPr marL="68580" marR="68580" marT="0" marB="0" anchor="ctr">
                    <a:solidFill>
                      <a:schemeClr val="accent5">
                        <a:lumMod val="20000"/>
                        <a:lumOff val="80000"/>
                      </a:schemeClr>
                    </a:solidFill>
                  </a:tcPr>
                </a:tc>
                <a:tc hMerge="1">
                  <a:txBody>
                    <a:bodyPr/>
                    <a:lstStyle/>
                    <a:p>
                      <a:endParaRPr lang="en-GB"/>
                    </a:p>
                  </a:txBody>
                  <a:tcPr/>
                </a:tc>
                <a:tc rowSpan="2" gridSpan="5">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Creative Arts and Forest School Links</a:t>
                      </a:r>
                    </a:p>
                    <a:p>
                      <a:pPr algn="l">
                        <a:lnSpc>
                          <a:spcPct val="107000"/>
                        </a:lnSpc>
                        <a:spcAft>
                          <a:spcPts val="800"/>
                        </a:spcAft>
                      </a:pP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3000338828"/>
                  </a:ext>
                </a:extLst>
              </a:tr>
              <a:tr h="36864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b="1" i="0" u="sng" strike="noStrike" kern="1200" dirty="0">
                          <a:solidFill>
                            <a:schemeClr val="bg1"/>
                          </a:solidFill>
                          <a:effectLst/>
                          <a:latin typeface="+mn-lt"/>
                          <a:ea typeface="+mn-ea"/>
                          <a:cs typeface="+mn-cs"/>
                          <a:hlinkClick r:id="rId2" tooltip="Anglo-Saxons – KQ1a – Why did the Saxons invade? Push or pull?">
                            <a:extLst>
                              <a:ext uri="{A12FA001-AC4F-418D-AE19-62706E023703}">
                                <ahyp:hlinkClr xmlns:ahyp="http://schemas.microsoft.com/office/drawing/2018/hyperlinkcolor" val="tx"/>
                              </a:ext>
                            </a:extLst>
                          </a:hlinkClick>
                        </a:rPr>
                        <a:t>Why did the Saxons invade? Push or pull?</a:t>
                      </a:r>
                      <a:endParaRPr lang="en-GB" sz="1600" b="1" i="0" u="none" strike="noStrike" kern="1200" dirty="0">
                        <a:solidFill>
                          <a:schemeClr val="bg1"/>
                        </a:solidFill>
                        <a:effectLst/>
                        <a:latin typeface="+mn-lt"/>
                        <a:ea typeface="+mn-ea"/>
                        <a:cs typeface="+mn-cs"/>
                      </a:endParaRPr>
                    </a:p>
                  </a:txBody>
                  <a:tcPr marL="68580" marR="68580" marT="0" marB="0" anchor="ctr"/>
                </a:tc>
                <a:tc gridSpan="5"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247674533"/>
                  </a:ext>
                </a:extLst>
              </a:tr>
              <a:tr h="434761">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0" u="sng" strike="noStrike" kern="1200" dirty="0">
                          <a:solidFill>
                            <a:schemeClr val="bg1"/>
                          </a:solidFill>
                          <a:effectLst/>
                          <a:latin typeface="+mn-lt"/>
                          <a:ea typeface="+mn-ea"/>
                          <a:cs typeface="+mn-cs"/>
                          <a:hlinkClick r:id="rId3" tooltip="Anglo-Saxons – KQ1b – Where did the early Anglo-Saxons live and how do we know? Bells and whistles">
                            <a:extLst>
                              <a:ext uri="{A12FA001-AC4F-418D-AE19-62706E023703}">
                                <ahyp:hlinkClr xmlns:ahyp="http://schemas.microsoft.com/office/drawing/2018/hyperlinkcolor" val="tx"/>
                              </a:ext>
                            </a:extLst>
                          </a:hlinkClick>
                        </a:rPr>
                        <a:t>Where did the early Anglo-Saxons live and how do we know? </a:t>
                      </a:r>
                      <a:endParaRPr lang="en-GB" sz="9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rowSpan="7">
                  <a:txBody>
                    <a:bodyPr/>
                    <a:lstStyle/>
                    <a:p>
                      <a:pPr algn="ctr">
                        <a:lnSpc>
                          <a:spcPct val="107000"/>
                        </a:lnSpc>
                        <a:spcAft>
                          <a:spcPts val="800"/>
                        </a:spcAft>
                      </a:pPr>
                      <a:r>
                        <a:rPr lang="en-GB" sz="1100" b="1" dirty="0">
                          <a:effectLst/>
                          <a:latin typeface="Verdana" panose="020B0604030504040204" pitchFamily="34" charset="0"/>
                          <a:ea typeface="Calibri" panose="020F0502020204030204" pitchFamily="34" charset="0"/>
                          <a:cs typeface="Times New Roman" panose="02020603050405020304" pitchFamily="18" charset="0"/>
                        </a:rPr>
                        <a:t>Literacy links</a:t>
                      </a:r>
                    </a:p>
                    <a:p>
                      <a:pPr algn="l">
                        <a:lnSpc>
                          <a:spcPct val="107000"/>
                        </a:lnSpc>
                        <a:spcAft>
                          <a:spcPts val="800"/>
                        </a:spcAft>
                      </a:pPr>
                      <a:r>
                        <a:rPr lang="en-GB" sz="1100" dirty="0">
                          <a:hlinkClick r:id="rId4"/>
                        </a:rPr>
                        <a:t>Booklist: Anglo Saxons Topic (booksfortopics.com)</a:t>
                      </a:r>
                      <a:r>
                        <a:rPr lang="en-GB" sz="1100" dirty="0"/>
                        <a:t> </a:t>
                      </a:r>
                    </a:p>
                    <a:p>
                      <a:pPr algn="l">
                        <a:lnSpc>
                          <a:spcPct val="107000"/>
                        </a:lnSpc>
                        <a:spcAft>
                          <a:spcPts val="800"/>
                        </a:spcAft>
                      </a:pPr>
                      <a:endParaRPr lang="en-GB" sz="1100" b="1"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rPr>
                        <a:t>Beowulf –poem</a:t>
                      </a:r>
                    </a:p>
                    <a:p>
                      <a:pPr algn="l">
                        <a:lnSpc>
                          <a:spcPct val="107000"/>
                        </a:lnSpc>
                        <a:spcAft>
                          <a:spcPts val="800"/>
                        </a:spcAft>
                      </a:pP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hlinkClick r:id="rId5"/>
                        </a:rPr>
                        <a:t>https://www.booksfortopics.com/vikings</a:t>
                      </a:r>
                      <a:r>
                        <a:rPr lang="en-GB" sz="1100" b="0" dirty="0">
                          <a:effectLst/>
                          <a:latin typeface="Verdana" panose="020B0604030504040204" pitchFamily="34" charset="0"/>
                          <a:ea typeface="Calibri" panose="020F0502020204030204" pitchFamily="34" charset="0"/>
                          <a:cs typeface="Times New Roman" panose="02020603050405020304" pitchFamily="18" charset="0"/>
                        </a:rPr>
                        <a:t> </a:t>
                      </a:r>
                    </a:p>
                    <a:p>
                      <a:pPr algn="l">
                        <a:lnSpc>
                          <a:spcPct val="107000"/>
                        </a:lnSpc>
                        <a:spcAft>
                          <a:spcPts val="800"/>
                        </a:spcAft>
                      </a:pP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100" b="0" dirty="0">
                          <a:effectLst/>
                          <a:latin typeface="Verdana" panose="020B0604030504040204" pitchFamily="34" charset="0"/>
                          <a:ea typeface="Calibri" panose="020F0502020204030204" pitchFamily="34" charset="0"/>
                          <a:cs typeface="Times New Roman" panose="02020603050405020304" pitchFamily="18" charset="0"/>
                          <a:hlinkClick r:id="rId6"/>
                        </a:rPr>
                        <a:t>https://www.ks2history.com/anglo-saxons-books</a:t>
                      </a:r>
                      <a:endParaRPr lang="en-GB" sz="1100" b="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rowSpan="7">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1" dirty="0">
                          <a:effectLst/>
                          <a:latin typeface="Verdana" panose="020B0604030504040204" pitchFamily="34" charset="0"/>
                          <a:ea typeface="Calibri" panose="020F0502020204030204" pitchFamily="34" charset="0"/>
                          <a:cs typeface="Times New Roman" panose="02020603050405020304" pitchFamily="18"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Archaeologist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Artefacts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Burial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ea typeface="Calibri" panose="020F0502020204030204" pitchFamily="34" charset="0"/>
                          <a:cs typeface="Times New Roman" panose="02020603050405020304" pitchFamily="18" charset="0"/>
                        </a:rPr>
                        <a:t>Remains</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Timeline</a:t>
                      </a:r>
                    </a:p>
                    <a:p>
                      <a:pPr algn="l">
                        <a:lnSpc>
                          <a:spcPct val="100000"/>
                        </a:lnSpc>
                        <a:spcAft>
                          <a:spcPts val="0"/>
                        </a:spcAft>
                      </a:pPr>
                      <a:r>
                        <a:rPr lang="en-GB" sz="900" b="1" dirty="0">
                          <a:effectLst/>
                          <a:latin typeface="Verdana" panose="020B0604030504040204" pitchFamily="34" charset="0"/>
                          <a:ea typeface="Calibri" panose="020F0502020204030204" pitchFamily="34" charset="0"/>
                          <a:cs typeface="Times New Roman" panose="02020603050405020304" pitchFamily="18" charset="0"/>
                        </a:rPr>
                        <a:t>Chronology</a:t>
                      </a:r>
                    </a:p>
                    <a:p>
                      <a:pPr algn="l">
                        <a:lnSpc>
                          <a:spcPct val="100000"/>
                        </a:lnSpc>
                        <a:spcAft>
                          <a:spcPts val="0"/>
                        </a:spcAft>
                      </a:pPr>
                      <a:r>
                        <a:rPr lang="en-GB" sz="900" dirty="0">
                          <a:latin typeface="Verdana" panose="020B0604030504040204" pitchFamily="34" charset="0"/>
                          <a:ea typeface="Verdana" panose="020B0604030504040204" pitchFamily="34" charset="0"/>
                        </a:rPr>
                        <a:t>Civilisation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Historian</a:t>
                      </a:r>
                    </a:p>
                    <a:p>
                      <a:pPr algn="l">
                        <a:lnSpc>
                          <a:spcPct val="100000"/>
                        </a:lnSpc>
                        <a:spcAft>
                          <a:spcPts val="0"/>
                        </a:spcAft>
                      </a:pPr>
                      <a:r>
                        <a:rPr lang="en-GB" sz="900" dirty="0">
                          <a:latin typeface="Verdana" panose="020B0604030504040204" pitchFamily="34" charset="0"/>
                          <a:ea typeface="Verdana" panose="020B0604030504040204" pitchFamily="34"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archaeology sources importance significance</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Reason</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this suggests…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perhaps could be</a:t>
                      </a:r>
                    </a:p>
                    <a:p>
                      <a:pPr algn="l">
                        <a:lnSpc>
                          <a:spcPct val="100000"/>
                        </a:lnSpc>
                        <a:spcAft>
                          <a:spcPts val="0"/>
                        </a:spcAft>
                      </a:pPr>
                      <a:r>
                        <a:rPr lang="en-GB" sz="900" dirty="0">
                          <a:latin typeface="Verdana" panose="020B0604030504040204" pitchFamily="34" charset="0"/>
                          <a:ea typeface="Verdana" panose="020B0604030504040204" pitchFamily="34" charset="0"/>
                        </a:rPr>
                        <a:t>first hand evidence </a:t>
                      </a: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Tribe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Agriculture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Evolution</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Hillfort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Hunter-gatherer</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Nomadic people </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Roundhouse</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Settlement</a:t>
                      </a:r>
                    </a:p>
                    <a:p>
                      <a:pPr algn="l">
                        <a:lnSpc>
                          <a:spcPct val="100000"/>
                        </a:lnSpc>
                        <a:spcAft>
                          <a:spcPts val="0"/>
                        </a:spcAft>
                      </a:pPr>
                      <a:r>
                        <a:rPr lang="en-GB" sz="900" dirty="0">
                          <a:effectLst/>
                          <a:latin typeface="Verdana" panose="020B0604030504040204" pitchFamily="34" charset="0"/>
                          <a:ea typeface="Verdana" panose="020B0604030504040204" pitchFamily="34" charset="0"/>
                          <a:cs typeface="Times New Roman" panose="02020603050405020304" pitchFamily="18" charset="0"/>
                        </a:rPr>
                        <a:t>Smelting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effectLst/>
                          <a:latin typeface="Verdana" panose="020B0604030504040204" pitchFamily="34" charset="0"/>
                          <a:cs typeface="Times New Roman" panose="02020603050405020304" pitchFamily="18" charset="0"/>
                        </a:rPr>
                        <a:t>Legacy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Timeline</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Chronology</a:t>
                      </a:r>
                    </a:p>
                    <a:p>
                      <a:pPr algn="l">
                        <a:lnSpc>
                          <a:spcPct val="100000"/>
                        </a:lnSpc>
                        <a:spcAft>
                          <a:spcPts val="0"/>
                        </a:spcAft>
                      </a:pPr>
                      <a:r>
                        <a:rPr lang="en-GB" sz="900" b="0" dirty="0">
                          <a:effectLst/>
                          <a:latin typeface="Verdana" panose="020B0604030504040204" pitchFamily="34" charset="0"/>
                          <a:cs typeface="Times New Roman" panose="02020603050405020304" pitchFamily="18" charset="0"/>
                        </a:rPr>
                        <a:t>Archaeologist</a:t>
                      </a:r>
                    </a:p>
                    <a:p>
                      <a:pPr algn="l">
                        <a:lnSpc>
                          <a:spcPct val="100000"/>
                        </a:lnSpc>
                        <a:spcAft>
                          <a:spcPts val="0"/>
                        </a:spcAft>
                      </a:pPr>
                      <a:r>
                        <a:rPr lang="en-GB" sz="900" dirty="0">
                          <a:latin typeface="Verdana" panose="020B0604030504040204" pitchFamily="34" charset="0"/>
                          <a:ea typeface="Verdana" panose="020B0604030504040204" pitchFamily="34" charset="0"/>
                        </a:rPr>
                        <a:t>museum </a:t>
                      </a:r>
                    </a:p>
                    <a:p>
                      <a:pPr algn="l">
                        <a:lnSpc>
                          <a:spcPct val="100000"/>
                        </a:lnSpc>
                        <a:spcAft>
                          <a:spcPts val="0"/>
                        </a:spcAft>
                      </a:pPr>
                      <a:r>
                        <a:rPr lang="en-GB" sz="900" dirty="0">
                          <a:latin typeface="Verdana" panose="020B0604030504040204" pitchFamily="34" charset="0"/>
                          <a:ea typeface="Verdana" panose="020B0604030504040204" pitchFamily="34" charset="0"/>
                        </a:rPr>
                        <a:t>second hand evidence </a:t>
                      </a:r>
                    </a:p>
                    <a:p>
                      <a:pPr algn="l">
                        <a:lnSpc>
                          <a:spcPct val="100000"/>
                        </a:lnSpc>
                        <a:spcAft>
                          <a:spcPts val="0"/>
                        </a:spcAft>
                      </a:pPr>
                      <a:r>
                        <a:rPr lang="en-GB" sz="900" dirty="0">
                          <a:latin typeface="Verdana" panose="020B0604030504040204" pitchFamily="34" charset="0"/>
                          <a:ea typeface="Verdana" panose="020B0604030504040204" pitchFamily="34" charset="0"/>
                        </a:rPr>
                        <a:t>oral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Anachronism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chronological order era/period </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p>
                      <a:pPr algn="l">
                        <a:lnSpc>
                          <a:spcPct val="100000"/>
                        </a:lnSpc>
                        <a:spcAft>
                          <a:spcPts val="0"/>
                        </a:spcAft>
                      </a:pPr>
                      <a:r>
                        <a:rPr lang="en-GB" sz="900" dirty="0">
                          <a:latin typeface="Verdana" panose="020B0604030504040204" pitchFamily="34" charset="0"/>
                          <a:ea typeface="Verdana" panose="020B0604030504040204" pitchFamily="34" charset="0"/>
                        </a:rPr>
                        <a:t>B.C.E (Before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C.E (The Common Era) </a:t>
                      </a:r>
                    </a:p>
                    <a:p>
                      <a:pPr algn="l">
                        <a:lnSpc>
                          <a:spcPct val="100000"/>
                        </a:lnSpc>
                        <a:spcAft>
                          <a:spcPts val="0"/>
                        </a:spcAft>
                      </a:pPr>
                      <a:r>
                        <a:rPr lang="en-GB" sz="900" dirty="0">
                          <a:latin typeface="Verdana" panose="020B0604030504040204" pitchFamily="34" charset="0"/>
                          <a:ea typeface="Verdana" panose="020B0604030504040204" pitchFamily="34" charset="0"/>
                        </a:rPr>
                        <a:t>B.C (Before Christ) </a:t>
                      </a:r>
                    </a:p>
                    <a:p>
                      <a:pPr algn="l">
                        <a:lnSpc>
                          <a:spcPct val="100000"/>
                        </a:lnSpc>
                        <a:spcAft>
                          <a:spcPts val="0"/>
                        </a:spcAft>
                      </a:pPr>
                      <a:r>
                        <a:rPr lang="en-GB" sz="900" dirty="0">
                          <a:latin typeface="Verdana" panose="020B0604030504040204" pitchFamily="34" charset="0"/>
                          <a:ea typeface="Verdana" panose="020B0604030504040204" pitchFamily="34" charset="0"/>
                        </a:rPr>
                        <a:t>A.D (Anno Domini) millennium thousands of years </a:t>
                      </a:r>
                    </a:p>
                    <a:p>
                      <a:pPr algn="l">
                        <a:lnSpc>
                          <a:spcPct val="100000"/>
                        </a:lnSpc>
                        <a:spcAft>
                          <a:spcPts val="0"/>
                        </a:spcAft>
                      </a:pPr>
                      <a:r>
                        <a:rPr lang="en-GB" sz="900" dirty="0">
                          <a:latin typeface="Verdana" panose="020B0604030504040204" pitchFamily="34" charset="0"/>
                          <a:ea typeface="Verdana" panose="020B0604030504040204" pitchFamily="34" charset="0"/>
                        </a:rPr>
                        <a:t>religion </a:t>
                      </a:r>
                    </a:p>
                    <a:p>
                      <a:pPr algn="l">
                        <a:lnSpc>
                          <a:spcPct val="100000"/>
                        </a:lnSpc>
                        <a:spcAft>
                          <a:spcPts val="0"/>
                        </a:spcAft>
                      </a:pPr>
                      <a:r>
                        <a:rPr lang="en-GB" sz="900" dirty="0">
                          <a:latin typeface="Verdana" panose="020B0604030504040204" pitchFamily="34" charset="0"/>
                          <a:ea typeface="Verdana" panose="020B0604030504040204" pitchFamily="34" charset="0"/>
                        </a:rPr>
                        <a:t>sacrifice </a:t>
                      </a:r>
                    </a:p>
                    <a:p>
                      <a:pPr algn="l">
                        <a:lnSpc>
                          <a:spcPct val="100000"/>
                        </a:lnSpc>
                        <a:spcAft>
                          <a:spcPts val="0"/>
                        </a:spcAft>
                      </a:pPr>
                      <a:r>
                        <a:rPr lang="en-GB" sz="900" dirty="0">
                          <a:latin typeface="Verdana" panose="020B0604030504040204" pitchFamily="34" charset="0"/>
                          <a:ea typeface="Verdana" panose="020B0604030504040204" pitchFamily="34" charset="0"/>
                        </a:rPr>
                        <a:t>Britons nomad/nomadic</a:t>
                      </a:r>
                      <a:endParaRPr lang="en-GB" sz="9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solidFill>
                      <a:schemeClr val="accent5">
                        <a:lumMod val="40000"/>
                        <a:lumOff val="60000"/>
                      </a:schemeClr>
                    </a:solidFill>
                  </a:tcPr>
                </a:tc>
                <a:tc rowSpan="7">
                  <a:txBody>
                    <a:bodyPr/>
                    <a:lstStyle/>
                    <a:p>
                      <a:pPr algn="l">
                        <a:lnSpc>
                          <a:spcPct val="100000"/>
                        </a:lnSpc>
                        <a:spcAft>
                          <a:spcPts val="0"/>
                        </a:spcAft>
                      </a:pPr>
                      <a:r>
                        <a:rPr lang="en-GB" sz="900" dirty="0">
                          <a:latin typeface="Verdana" panose="020B0604030504040204" pitchFamily="34" charset="0"/>
                          <a:ea typeface="Verdana" panose="020B0604030504040204" pitchFamily="34" charset="0"/>
                        </a:rPr>
                        <a:t>this source suggests that… </a:t>
                      </a:r>
                    </a:p>
                    <a:p>
                      <a:pPr algn="l">
                        <a:lnSpc>
                          <a:spcPct val="100000"/>
                        </a:lnSpc>
                        <a:spcAft>
                          <a:spcPts val="0"/>
                        </a:spcAft>
                      </a:pPr>
                      <a:r>
                        <a:rPr lang="en-GB" sz="900" dirty="0">
                          <a:latin typeface="Verdana" panose="020B0604030504040204" pitchFamily="34" charset="0"/>
                          <a:ea typeface="Verdana" panose="020B0604030504040204" pitchFamily="34" charset="0"/>
                        </a:rPr>
                        <a:t>this source doesn’t show that… </a:t>
                      </a:r>
                    </a:p>
                    <a:p>
                      <a:pPr algn="l">
                        <a:lnSpc>
                          <a:spcPct val="100000"/>
                        </a:lnSpc>
                        <a:spcAft>
                          <a:spcPts val="0"/>
                        </a:spcAft>
                      </a:pPr>
                      <a:r>
                        <a:rPr lang="en-GB" sz="900" dirty="0">
                          <a:latin typeface="Verdana" panose="020B0604030504040204" pitchFamily="34" charset="0"/>
                          <a:ea typeface="Verdana" panose="020B0604030504040204" pitchFamily="34" charset="0"/>
                        </a:rPr>
                        <a:t>reliable </a:t>
                      </a:r>
                    </a:p>
                    <a:p>
                      <a:pPr algn="l">
                        <a:lnSpc>
                          <a:spcPct val="100000"/>
                        </a:lnSpc>
                        <a:spcAft>
                          <a:spcPts val="0"/>
                        </a:spcAft>
                      </a:pPr>
                      <a:r>
                        <a:rPr lang="en-GB" sz="900" dirty="0">
                          <a:latin typeface="Verdana" panose="020B0604030504040204" pitchFamily="34" charset="0"/>
                          <a:ea typeface="Verdana" panose="020B0604030504040204" pitchFamily="34" charset="0"/>
                        </a:rPr>
                        <a:t>could have been… might have been… </a:t>
                      </a:r>
                    </a:p>
                    <a:p>
                      <a:pPr algn="l">
                        <a:lnSpc>
                          <a:spcPct val="100000"/>
                        </a:lnSpc>
                        <a:spcAft>
                          <a:spcPts val="0"/>
                        </a:spcAft>
                      </a:pPr>
                      <a:r>
                        <a:rPr lang="en-GB" sz="900" dirty="0">
                          <a:latin typeface="Verdana" panose="020B0604030504040204" pitchFamily="34" charset="0"/>
                          <a:ea typeface="Verdana" panose="020B0604030504040204" pitchFamily="34" charset="0"/>
                        </a:rPr>
                        <a:t>may be </a:t>
                      </a:r>
                    </a:p>
                    <a:p>
                      <a:pPr algn="l">
                        <a:lnSpc>
                          <a:spcPct val="100000"/>
                        </a:lnSpc>
                        <a:spcAft>
                          <a:spcPts val="0"/>
                        </a:spcAft>
                      </a:pPr>
                      <a:r>
                        <a:rPr lang="en-GB" sz="900" dirty="0">
                          <a:latin typeface="Verdana" panose="020B0604030504040204" pitchFamily="34" charset="0"/>
                          <a:ea typeface="Verdana" panose="020B0604030504040204" pitchFamily="34" charset="0"/>
                        </a:rPr>
                        <a:t>impact </a:t>
                      </a:r>
                    </a:p>
                    <a:p>
                      <a:pPr algn="l">
                        <a:lnSpc>
                          <a:spcPct val="100000"/>
                        </a:lnSpc>
                        <a:spcAft>
                          <a:spcPts val="0"/>
                        </a:spcAft>
                      </a:pPr>
                      <a:r>
                        <a:rPr lang="en-GB" sz="900" dirty="0">
                          <a:latin typeface="Verdana" panose="020B0604030504040204" pitchFamily="34" charset="0"/>
                          <a:ea typeface="Verdana" panose="020B0604030504040204" pitchFamily="34" charset="0"/>
                        </a:rPr>
                        <a:t>effects </a:t>
                      </a:r>
                    </a:p>
                    <a:p>
                      <a:pPr algn="l">
                        <a:lnSpc>
                          <a:spcPct val="100000"/>
                        </a:lnSpc>
                        <a:spcAft>
                          <a:spcPts val="0"/>
                        </a:spcAft>
                      </a:pPr>
                      <a:r>
                        <a:rPr lang="en-GB" sz="900" dirty="0">
                          <a:latin typeface="Verdana" panose="020B0604030504040204" pitchFamily="34" charset="0"/>
                          <a:ea typeface="Verdana" panose="020B0604030504040204" pitchFamily="34" charset="0"/>
                        </a:rPr>
                        <a:t>consequences </a:t>
                      </a:r>
                    </a:p>
                    <a:p>
                      <a:pPr algn="l">
                        <a:lnSpc>
                          <a:spcPct val="100000"/>
                        </a:lnSpc>
                        <a:spcAft>
                          <a:spcPts val="0"/>
                        </a:spcAft>
                      </a:pPr>
                      <a:r>
                        <a:rPr lang="en-GB" sz="900" dirty="0">
                          <a:latin typeface="Verdana" panose="020B0604030504040204" pitchFamily="34" charset="0"/>
                          <a:ea typeface="Verdana" panose="020B0604030504040204" pitchFamily="34" charset="0"/>
                        </a:rPr>
                        <a:t>significance </a:t>
                      </a:r>
                    </a:p>
                    <a:p>
                      <a:pPr algn="l">
                        <a:lnSpc>
                          <a:spcPct val="100000"/>
                        </a:lnSpc>
                        <a:spcAft>
                          <a:spcPts val="0"/>
                        </a:spcAft>
                      </a:pPr>
                      <a:r>
                        <a:rPr lang="en-GB" sz="900" dirty="0">
                          <a:latin typeface="Verdana" panose="020B0604030504040204" pitchFamily="34" charset="0"/>
                          <a:ea typeface="Verdana" panose="020B0604030504040204" pitchFamily="34" charset="0"/>
                        </a:rPr>
                        <a:t>impression </a:t>
                      </a:r>
                    </a:p>
                    <a:p>
                      <a:pPr algn="l">
                        <a:lnSpc>
                          <a:spcPct val="100000"/>
                        </a:lnSpc>
                        <a:spcAft>
                          <a:spcPts val="0"/>
                        </a:spcAft>
                      </a:pPr>
                      <a:r>
                        <a:rPr lang="en-GB" sz="900" dirty="0">
                          <a:latin typeface="Verdana" panose="020B0604030504040204" pitchFamily="34" charset="0"/>
                          <a:ea typeface="Verdana" panose="020B0604030504040204" pitchFamily="34" charset="0"/>
                        </a:rPr>
                        <a:t>change </a:t>
                      </a:r>
                    </a:p>
                    <a:p>
                      <a:pPr algn="l">
                        <a:lnSpc>
                          <a:spcPct val="100000"/>
                        </a:lnSpc>
                        <a:spcAft>
                          <a:spcPts val="0"/>
                        </a:spcAft>
                      </a:pPr>
                      <a:r>
                        <a:rPr lang="en-GB" sz="900" dirty="0">
                          <a:latin typeface="Verdana" panose="020B0604030504040204" pitchFamily="34" charset="0"/>
                          <a:ea typeface="Verdana" panose="020B0604030504040204" pitchFamily="34" charset="0"/>
                        </a:rPr>
                        <a:t>continuity </a:t>
                      </a:r>
                    </a:p>
                    <a:p>
                      <a:pPr algn="l">
                        <a:lnSpc>
                          <a:spcPct val="100000"/>
                        </a:lnSpc>
                        <a:spcAft>
                          <a:spcPts val="0"/>
                        </a:spcAft>
                      </a:pPr>
                      <a:r>
                        <a:rPr lang="en-GB" sz="900" dirty="0">
                          <a:latin typeface="Verdana" panose="020B0604030504040204" pitchFamily="34" charset="0"/>
                          <a:ea typeface="Verdana" panose="020B0604030504040204" pitchFamily="34" charset="0"/>
                        </a:rPr>
                        <a:t>cause/s infer </a:t>
                      </a:r>
                    </a:p>
                    <a:p>
                      <a:pPr algn="l">
                        <a:lnSpc>
                          <a:spcPct val="100000"/>
                        </a:lnSpc>
                        <a:spcAft>
                          <a:spcPts val="0"/>
                        </a:spcAft>
                      </a:pPr>
                      <a:r>
                        <a:rPr lang="en-GB" sz="900" dirty="0">
                          <a:latin typeface="Verdana" panose="020B0604030504040204" pitchFamily="34" charset="0"/>
                          <a:ea typeface="Verdana" panose="020B0604030504040204" pitchFamily="34" charset="0"/>
                        </a:rPr>
                        <a:t>suggest </a:t>
                      </a:r>
                    </a:p>
                    <a:p>
                      <a:pPr algn="l">
                        <a:lnSpc>
                          <a:spcPct val="100000"/>
                        </a:lnSpc>
                        <a:spcAft>
                          <a:spcPts val="0"/>
                        </a:spcAft>
                      </a:pPr>
                      <a:r>
                        <a:rPr lang="en-GB" sz="900" dirty="0">
                          <a:latin typeface="Verdana" panose="020B0604030504040204" pitchFamily="34" charset="0"/>
                          <a:ea typeface="Verdana" panose="020B0604030504040204" pitchFamily="34" charset="0"/>
                        </a:rPr>
                        <a:t>My conclusion is that….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Verdana" panose="020B0604030504040204" pitchFamily="34" charset="0"/>
                          <a:ea typeface="Verdana" panose="020B0604030504040204" pitchFamily="34" charset="0"/>
                        </a:rPr>
                        <a:t>archaeologist </a:t>
                      </a:r>
                    </a:p>
                  </a:txBody>
                  <a:tcPr marL="68580" marR="68580" marT="0" marB="0">
                    <a:solidFill>
                      <a:schemeClr val="accent5">
                        <a:lumMod val="40000"/>
                        <a:lumOff val="60000"/>
                      </a:schemeClr>
                    </a:solidFill>
                  </a:tcPr>
                </a:tc>
                <a:extLst>
                  <a:ext uri="{0D108BD9-81ED-4DB2-BD59-A6C34878D82A}">
                    <a16:rowId xmlns:a16="http://schemas.microsoft.com/office/drawing/2014/main" val="686867802"/>
                  </a:ext>
                </a:extLst>
              </a:tr>
              <a:tr h="759558">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0" u="sng" strike="noStrike" kern="1200" dirty="0">
                          <a:solidFill>
                            <a:schemeClr val="bg1"/>
                          </a:solidFill>
                          <a:effectLst/>
                          <a:latin typeface="+mn-lt"/>
                          <a:ea typeface="+mn-ea"/>
                          <a:cs typeface="+mn-cs"/>
                          <a:hlinkClick r:id="rId7" tooltip="Anglo-Saxons – KQ2 – The mystery of the empty Saxon grave.">
                            <a:extLst>
                              <a:ext uri="{A12FA001-AC4F-418D-AE19-62706E023703}">
                                <ahyp:hlinkClr xmlns:ahyp="http://schemas.microsoft.com/office/drawing/2018/hyperlinkcolor" val="tx"/>
                              </a:ext>
                            </a:extLst>
                          </a:hlinkClick>
                        </a:rPr>
                        <a:t>The mystery of the empty Saxon grave.</a:t>
                      </a:r>
                      <a:r>
                        <a:rPr lang="en-GB" sz="1400" b="1" i="0" u="sng" strike="noStrike" kern="1200" dirty="0">
                          <a:solidFill>
                            <a:schemeClr val="bg1"/>
                          </a:solidFill>
                          <a:effectLst/>
                          <a:latin typeface="+mn-lt"/>
                          <a:ea typeface="+mn-ea"/>
                          <a:cs typeface="+mn-cs"/>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0" i="0" u="none" strike="noStrike" kern="1200" dirty="0">
                          <a:solidFill>
                            <a:schemeClr val="bg1"/>
                          </a:solidFill>
                          <a:effectLst/>
                          <a:latin typeface="+mn-lt"/>
                          <a:ea typeface="+mn-ea"/>
                          <a:cs typeface="+mn-cs"/>
                        </a:rPr>
                        <a:t>What is the significance of items found in a Saxon grave?</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89871064"/>
                  </a:ext>
                </a:extLst>
              </a:tr>
              <a:tr h="466024">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0" u="sng" strike="noStrike" kern="1200" dirty="0">
                          <a:solidFill>
                            <a:schemeClr val="dk1"/>
                          </a:solidFill>
                          <a:effectLst/>
                          <a:latin typeface="+mn-lt"/>
                          <a:ea typeface="+mn-ea"/>
                          <a:cs typeface="+mn-cs"/>
                        </a:rPr>
                        <a:t>How did the Vikings try to take over the country and how close did they get</a:t>
                      </a: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82762061"/>
                  </a:ext>
                </a:extLst>
              </a:tr>
              <a:tr h="36864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5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What other cultures use ruins?</a:t>
                      </a: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985347351"/>
                  </a:ext>
                </a:extLst>
              </a:tr>
              <a:tr h="36864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0" u="sng" strike="noStrike" kern="1200" dirty="0">
                          <a:solidFill>
                            <a:schemeClr val="bg1"/>
                          </a:solidFill>
                          <a:effectLst/>
                          <a:latin typeface="+mn-lt"/>
                          <a:ea typeface="+mn-ea"/>
                          <a:cs typeface="+mn-cs"/>
                          <a:hlinkClick r:id="rId8" tooltip="Anglo-Saxons – KQ5 – Alfred the Great.  How great was he?">
                            <a:extLst>
                              <a:ext uri="{A12FA001-AC4F-418D-AE19-62706E023703}">
                                <ahyp:hlinkClr xmlns:ahyp="http://schemas.microsoft.com/office/drawing/2018/hyperlinkcolor" val="tx"/>
                              </a:ext>
                            </a:extLst>
                          </a:hlinkClick>
                        </a:rPr>
                        <a:t>Alfred the Great. How great was he?</a:t>
                      </a:r>
                      <a:endParaRPr lang="en-GB" sz="1400" b="1" i="0" u="none" strike="noStrike" kern="1200" dirty="0">
                        <a:solidFill>
                          <a:schemeClr val="bg1"/>
                        </a:solidFill>
                        <a:effectLst/>
                        <a:latin typeface="+mn-lt"/>
                        <a:ea typeface="+mn-ea"/>
                        <a:cs typeface="+mn-cs"/>
                      </a:endParaRPr>
                    </a:p>
                  </a:txBody>
                  <a:tcPr marL="68580" marR="68580" marT="0" marB="0" anchor="ctr">
                    <a:solidFill>
                      <a:schemeClr val="accent5">
                        <a:lumMod val="20000"/>
                        <a:lumOff val="80000"/>
                      </a:schemeClr>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4542665"/>
                  </a:ext>
                </a:extLst>
              </a:tr>
              <a:tr h="368642">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0" u="sng" strike="noStrike" kern="1200" dirty="0">
                          <a:solidFill>
                            <a:schemeClr val="bg1"/>
                          </a:solidFill>
                          <a:effectLst/>
                          <a:latin typeface="+mn-lt"/>
                          <a:ea typeface="+mn-ea"/>
                          <a:cs typeface="+mn-cs"/>
                          <a:hlinkClick r:id="rId9" tooltip="Anglo-Saxons – KQ6 – How effective was Anglo-Saxon justice?">
                            <a:extLst>
                              <a:ext uri="{A12FA001-AC4F-418D-AE19-62706E023703}">
                                <ahyp:hlinkClr xmlns:ahyp="http://schemas.microsoft.com/office/drawing/2018/hyperlinkcolor" val="tx"/>
                              </a:ext>
                            </a:extLst>
                          </a:hlinkClick>
                        </a:rPr>
                        <a:t>How effective was Anglo-Saxon justice?</a:t>
                      </a:r>
                      <a:endParaRPr lang="en-GB" sz="1400" b="1" i="0" u="none" strike="noStrike" kern="1200" dirty="0">
                        <a:solidFill>
                          <a:schemeClr val="bg1"/>
                        </a:solidFill>
                        <a:effectLst/>
                        <a:latin typeface="+mn-lt"/>
                        <a:ea typeface="+mn-ea"/>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72904517"/>
                  </a:ext>
                </a:extLst>
              </a:tr>
              <a:tr h="310508">
                <a:tc>
                  <a:txBody>
                    <a:bodyPr/>
                    <a:lstStyle/>
                    <a:p>
                      <a:pPr>
                        <a:lnSpc>
                          <a:spcPct val="107000"/>
                        </a:lnSpc>
                        <a:spcAft>
                          <a:spcPts val="800"/>
                        </a:spcAft>
                      </a:pPr>
                      <a:r>
                        <a:rPr lang="en-GB" sz="1000" dirty="0">
                          <a:effectLst/>
                          <a:latin typeface="Verdana" panose="020B0604030504040204" pitchFamily="34" charset="0"/>
                          <a:ea typeface="Calibri" panose="020F0502020204030204" pitchFamily="34" charset="0"/>
                          <a:cs typeface="Times New Roman" panose="02020603050405020304" pitchFamily="18" charset="0"/>
                        </a:rPr>
                        <a:t>Small Question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b="1" i="0" u="sng" strike="noStrike" kern="1200" dirty="0">
                          <a:solidFill>
                            <a:schemeClr val="bg1"/>
                          </a:solidFill>
                          <a:effectLst/>
                          <a:latin typeface="+mn-lt"/>
                          <a:ea typeface="+mn-ea"/>
                          <a:cs typeface="+mn-cs"/>
                          <a:hlinkClick r:id="rId10" tooltip="Anglo-Saxons – KQ7 –  Were Saxon times really ‘Dark’ Ages?">
                            <a:extLst>
                              <a:ext uri="{A12FA001-AC4F-418D-AE19-62706E023703}">
                                <ahyp:hlinkClr xmlns:ahyp="http://schemas.microsoft.com/office/drawing/2018/hyperlinkcolor" val="tx"/>
                              </a:ext>
                            </a:extLst>
                          </a:hlinkClick>
                        </a:rPr>
                        <a:t>Were Saxon times really ‘Dark’ Ages?</a:t>
                      </a:r>
                      <a:endParaRPr lang="en-GB" sz="1400" b="1" i="0" u="none" strike="noStrike" kern="1200" dirty="0">
                        <a:solidFill>
                          <a:schemeClr val="bg1"/>
                        </a:solidFill>
                        <a:effectLst/>
                        <a:latin typeface="+mn-lt"/>
                        <a:ea typeface="+mn-ea"/>
                        <a:cs typeface="+mn-cs"/>
                      </a:endParaRPr>
                    </a:p>
                  </a:txBody>
                  <a:tcPr marL="68580" marR="68580" marT="0" marB="0" anchor="ct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35291075"/>
                  </a:ext>
                </a:extLst>
              </a:tr>
              <a:tr h="1122050">
                <a:tc gridSpan="7">
                  <a:txBody>
                    <a:bodyPr/>
                    <a:lstStyle/>
                    <a:p>
                      <a:pPr algn="ctr">
                        <a:lnSpc>
                          <a:spcPct val="107000"/>
                        </a:lnSpc>
                        <a:spcAft>
                          <a:spcPts val="800"/>
                        </a:spcAft>
                      </a:pPr>
                      <a:r>
                        <a:rPr lang="en-GB" sz="1400" kern="1200" dirty="0">
                          <a:solidFill>
                            <a:schemeClr val="dk1"/>
                          </a:solidFill>
                          <a:effectLst/>
                          <a:latin typeface="Verdana" panose="020B0604030504040204" pitchFamily="34" charset="0"/>
                          <a:ea typeface="Verdana" panose="020B0604030504040204" pitchFamily="34" charset="0"/>
                          <a:cs typeface="+mn-cs"/>
                        </a:rPr>
                        <a:t>Useful Link  </a:t>
                      </a:r>
                    </a:p>
                    <a:p>
                      <a:pPr algn="l">
                        <a:lnSpc>
                          <a:spcPct val="107000"/>
                        </a:lnSpc>
                        <a:spcAft>
                          <a:spcPts val="800"/>
                        </a:spcAft>
                      </a:pPr>
                      <a:r>
                        <a:rPr lang="en-GB" sz="900" kern="1200" dirty="0">
                          <a:solidFill>
                            <a:schemeClr val="dk1"/>
                          </a:solidFill>
                          <a:effectLst/>
                          <a:latin typeface="Verdana" panose="020B0604030504040204" pitchFamily="34" charset="0"/>
                          <a:ea typeface="Verdana" panose="020B0604030504040204" pitchFamily="34" charset="0"/>
                          <a:cs typeface="+mn-cs"/>
                          <a:hlinkClick r:id="rId11"/>
                        </a:rPr>
                        <a:t>https://www.twinkl.co.uk/homework-help/history-homework-help/vikings-facts-for-kids/top-10-vikings-facts-for-kids</a:t>
                      </a:r>
                      <a:r>
                        <a:rPr lang="en-GB" sz="900" kern="1200" dirty="0">
                          <a:solidFill>
                            <a:schemeClr val="dk1"/>
                          </a:solidFill>
                          <a:effectLst/>
                          <a:latin typeface="Verdana" panose="020B0604030504040204" pitchFamily="34" charset="0"/>
                          <a:ea typeface="Verdana" panose="020B0604030504040204" pitchFamily="34" charset="0"/>
                          <a:cs typeface="+mn-cs"/>
                        </a:rPr>
                        <a:t>      </a:t>
                      </a:r>
                      <a:r>
                        <a:rPr lang="en-GB" sz="900" dirty="0">
                          <a:effectLst/>
                          <a:latin typeface="Calibri" panose="020F0502020204030204" pitchFamily="34" charset="0"/>
                          <a:ea typeface="Calibri" panose="020F0502020204030204" pitchFamily="34" charset="0"/>
                          <a:cs typeface="Times New Roman" panose="02020603050405020304" pitchFamily="18" charset="0"/>
                          <a:hlinkClick r:id="rId12"/>
                        </a:rPr>
                        <a:t>https://www.twinkl.co.uk/homework-help/history-homework-help/anglo-saxons-facts-for-kids/top-10-anglo-saxons-facts-for-kids</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a:hlinkClick r:id="rId13"/>
                        </a:rPr>
                        <a:t>https://www.history.org.uk/primary/resource/3866</a:t>
                      </a:r>
                      <a:r>
                        <a:rPr lang="en-GB" sz="900" dirty="0"/>
                        <a:t>               </a:t>
                      </a:r>
                      <a:r>
                        <a:rPr lang="en-GB" sz="900" dirty="0">
                          <a:hlinkClick r:id="rId14"/>
                        </a:rPr>
                        <a:t>https://kids.britannica.com/students/article/Vikings/277601</a:t>
                      </a:r>
                      <a:r>
                        <a:rPr lang="en-GB" sz="900" dirty="0"/>
                        <a:t>                                   </a:t>
                      </a:r>
                      <a:r>
                        <a:rPr lang="en-GB" sz="900" dirty="0">
                          <a:hlinkClick r:id="rId15"/>
                        </a:rPr>
                        <a:t>https://www.keystagehistory.co.uk/ks2/teaching-primary-history-anglo-saxons-vikings-for-key-stage-2/</a:t>
                      </a:r>
                      <a:r>
                        <a:rPr lang="en-GB" sz="900" dirty="0"/>
                        <a:t>                                   </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dirty="0">
                          <a:effectLst/>
                          <a:latin typeface="Calibri" panose="020F0502020204030204" pitchFamily="34" charset="0"/>
                          <a:ea typeface="Calibri" panose="020F0502020204030204" pitchFamily="34" charset="0"/>
                          <a:cs typeface="Times New Roman" panose="02020603050405020304" pitchFamily="18" charset="0"/>
                          <a:hlinkClick r:id="rId16"/>
                        </a:rPr>
                        <a:t>https://coundon-coventry.org.uk/wp-content</a:t>
                      </a:r>
                      <a:r>
                        <a:rPr lang="en-GB" sz="1000" dirty="0">
                          <a:effectLst/>
                          <a:latin typeface="Calibri" panose="020F0502020204030204" pitchFamily="34" charset="0"/>
                          <a:ea typeface="Calibri" panose="020F0502020204030204" pitchFamily="34" charset="0"/>
                          <a:cs typeface="Times New Roman" panose="02020603050405020304" pitchFamily="18" charset="0"/>
                          <a:hlinkClick r:id="rId16"/>
                        </a:rPr>
                        <a:t>/uploads/VikingChildren.pdf</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tc hMerge="1">
                  <a:txBody>
                    <a:bodyPr/>
                    <a:lstStyle/>
                    <a:p>
                      <a:endParaRPr lang="en-GB"/>
                    </a:p>
                  </a:txBody>
                  <a:tcPr/>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pPr>
                        <a:lnSpc>
                          <a:spcPct val="107000"/>
                        </a:lnSpc>
                        <a:spcAft>
                          <a:spcPts val="80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4066381"/>
                  </a:ext>
                </a:extLst>
              </a:tr>
            </a:tbl>
          </a:graphicData>
        </a:graphic>
      </p:graphicFrame>
    </p:spTree>
    <p:extLst>
      <p:ext uri="{BB962C8B-B14F-4D97-AF65-F5344CB8AC3E}">
        <p14:creationId xmlns:p14="http://schemas.microsoft.com/office/powerpoint/2010/main" val="50646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DF11A3FB-B0CA-4E09-8055-6E5AAEC18EBB}"/>
              </a:ext>
            </a:extLst>
          </p:cNvPr>
          <p:cNvSpPr/>
          <p:nvPr/>
        </p:nvSpPr>
        <p:spPr>
          <a:xfrm>
            <a:off x="72301" y="132851"/>
            <a:ext cx="1872246" cy="1181599"/>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The Anglo Saxons and  Viking struggle for the Kingdom of England.</a:t>
            </a:r>
          </a:p>
        </p:txBody>
      </p:sp>
      <p:pic>
        <p:nvPicPr>
          <p:cNvPr id="13" name="Picture 12">
            <a:extLst>
              <a:ext uri="{FF2B5EF4-FFF2-40B4-BE49-F238E27FC236}">
                <a16:creationId xmlns:a16="http://schemas.microsoft.com/office/drawing/2014/main" id="{419681A5-F23B-4A6B-B265-1F8E2131384B}"/>
              </a:ext>
            </a:extLst>
          </p:cNvPr>
          <p:cNvPicPr>
            <a:picLocks noChangeAspect="1"/>
          </p:cNvPicPr>
          <p:nvPr/>
        </p:nvPicPr>
        <p:blipFill>
          <a:blip r:embed="rId2"/>
          <a:stretch>
            <a:fillRect/>
          </a:stretch>
        </p:blipFill>
        <p:spPr>
          <a:xfrm>
            <a:off x="174925" y="4311390"/>
            <a:ext cx="11933199" cy="2432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EA126947-4464-4A1A-A944-8DC32A845073}"/>
              </a:ext>
            </a:extLst>
          </p:cNvPr>
          <p:cNvPicPr>
            <a:picLocks noChangeAspect="1"/>
          </p:cNvPicPr>
          <p:nvPr/>
        </p:nvPicPr>
        <p:blipFill>
          <a:blip r:embed="rId3"/>
          <a:stretch>
            <a:fillRect/>
          </a:stretch>
        </p:blipFill>
        <p:spPr>
          <a:xfrm>
            <a:off x="2049444" y="132851"/>
            <a:ext cx="3264848" cy="3863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6C21A31D-8AC2-4BF7-BEA0-BA50F3FAEFA0}"/>
              </a:ext>
            </a:extLst>
          </p:cNvPr>
          <p:cNvPicPr>
            <a:picLocks noChangeAspect="1"/>
          </p:cNvPicPr>
          <p:nvPr/>
        </p:nvPicPr>
        <p:blipFill>
          <a:blip r:embed="rId4"/>
          <a:stretch>
            <a:fillRect/>
          </a:stretch>
        </p:blipFill>
        <p:spPr>
          <a:xfrm>
            <a:off x="10096798" y="114072"/>
            <a:ext cx="2011326" cy="1391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A6ADE094-35A9-448F-8713-E48221367776}"/>
              </a:ext>
            </a:extLst>
          </p:cNvPr>
          <p:cNvPicPr>
            <a:picLocks noChangeAspect="1"/>
          </p:cNvPicPr>
          <p:nvPr/>
        </p:nvPicPr>
        <p:blipFill>
          <a:blip r:embed="rId5"/>
          <a:stretch>
            <a:fillRect/>
          </a:stretch>
        </p:blipFill>
        <p:spPr>
          <a:xfrm>
            <a:off x="5448876" y="132851"/>
            <a:ext cx="2450818" cy="2172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2AC9B2D5-B810-4E31-889F-C34A080C4195}"/>
              </a:ext>
            </a:extLst>
          </p:cNvPr>
          <p:cNvPicPr>
            <a:picLocks noChangeAspect="1"/>
          </p:cNvPicPr>
          <p:nvPr/>
        </p:nvPicPr>
        <p:blipFill>
          <a:blip r:embed="rId6"/>
          <a:stretch>
            <a:fillRect/>
          </a:stretch>
        </p:blipFill>
        <p:spPr>
          <a:xfrm>
            <a:off x="174925" y="1478291"/>
            <a:ext cx="1739935" cy="2564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a:extLst>
              <a:ext uri="{FF2B5EF4-FFF2-40B4-BE49-F238E27FC236}">
                <a16:creationId xmlns:a16="http://schemas.microsoft.com/office/drawing/2014/main" id="{F0473797-5D7C-4006-B4DF-9181610A22EE}"/>
              </a:ext>
            </a:extLst>
          </p:cNvPr>
          <p:cNvPicPr>
            <a:picLocks noChangeAspect="1"/>
          </p:cNvPicPr>
          <p:nvPr/>
        </p:nvPicPr>
        <p:blipFill>
          <a:blip r:embed="rId7"/>
          <a:stretch>
            <a:fillRect/>
          </a:stretch>
        </p:blipFill>
        <p:spPr>
          <a:xfrm>
            <a:off x="8034278" y="1165326"/>
            <a:ext cx="1919347" cy="2069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EF2D35A8-0CC6-4A2D-991E-15F20A6CEE2F}"/>
              </a:ext>
            </a:extLst>
          </p:cNvPr>
          <p:cNvPicPr>
            <a:picLocks noChangeAspect="1"/>
          </p:cNvPicPr>
          <p:nvPr/>
        </p:nvPicPr>
        <p:blipFill>
          <a:blip r:embed="rId8"/>
          <a:stretch>
            <a:fillRect/>
          </a:stretch>
        </p:blipFill>
        <p:spPr>
          <a:xfrm>
            <a:off x="5419189" y="3392112"/>
            <a:ext cx="6659249" cy="77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136B0E0-CB83-4F9B-A81E-2620919C04B3}"/>
              </a:ext>
            </a:extLst>
          </p:cNvPr>
          <p:cNvPicPr>
            <a:picLocks noChangeAspect="1"/>
          </p:cNvPicPr>
          <p:nvPr/>
        </p:nvPicPr>
        <p:blipFill>
          <a:blip r:embed="rId9"/>
          <a:stretch>
            <a:fillRect/>
          </a:stretch>
        </p:blipFill>
        <p:spPr>
          <a:xfrm>
            <a:off x="10381857" y="1610043"/>
            <a:ext cx="1584436" cy="15844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How Do We Best Interpret The Decoration On Early Anglo-Saxon Artefacts? By  Alison Smith (BA Hons) | The Archaeology and Metal Detecting Magazine">
            <a:extLst>
              <a:ext uri="{FF2B5EF4-FFF2-40B4-BE49-F238E27FC236}">
                <a16:creationId xmlns:a16="http://schemas.microsoft.com/office/drawing/2014/main" id="{9B2D948D-77FA-4443-920B-FCFE45C536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2709" y="2445258"/>
            <a:ext cx="1989353" cy="729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Anglo-Saxon Coinage in Britain">
            <a:extLst>
              <a:ext uri="{FF2B5EF4-FFF2-40B4-BE49-F238E27FC236}">
                <a16:creationId xmlns:a16="http://schemas.microsoft.com/office/drawing/2014/main" id="{D9F624CF-3740-4167-81B2-4DF2DE030C8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1379" y="114072"/>
            <a:ext cx="1826318" cy="934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FDB4FC9-4139-4DBC-80A2-E6D02A005CC8}"/>
              </a:ext>
            </a:extLst>
          </p:cNvPr>
          <p:cNvSpPr/>
          <p:nvPr/>
        </p:nvSpPr>
        <p:spPr>
          <a:xfrm>
            <a:off x="7019435" y="4520714"/>
            <a:ext cx="1803912" cy="386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Viking Gods</a:t>
            </a:r>
          </a:p>
        </p:txBody>
      </p:sp>
      <p:pic>
        <p:nvPicPr>
          <p:cNvPr id="6" name="Picture 5">
            <a:extLst>
              <a:ext uri="{FF2B5EF4-FFF2-40B4-BE49-F238E27FC236}">
                <a16:creationId xmlns:a16="http://schemas.microsoft.com/office/drawing/2014/main" id="{28EF5BEF-559E-419C-9B67-65954AAEA082}"/>
              </a:ext>
            </a:extLst>
          </p:cNvPr>
          <p:cNvPicPr>
            <a:picLocks noChangeAspect="1"/>
          </p:cNvPicPr>
          <p:nvPr/>
        </p:nvPicPr>
        <p:blipFill>
          <a:blip r:embed="rId2"/>
          <a:stretch>
            <a:fillRect/>
          </a:stretch>
        </p:blipFill>
        <p:spPr>
          <a:xfrm>
            <a:off x="3461816" y="77999"/>
            <a:ext cx="3374564" cy="6702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56963ACE-04B7-4215-A908-DA20818CF1EE}"/>
              </a:ext>
            </a:extLst>
          </p:cNvPr>
          <p:cNvPicPr>
            <a:picLocks noChangeAspect="1"/>
          </p:cNvPicPr>
          <p:nvPr/>
        </p:nvPicPr>
        <p:blipFill>
          <a:blip r:embed="rId3"/>
          <a:stretch>
            <a:fillRect/>
          </a:stretch>
        </p:blipFill>
        <p:spPr>
          <a:xfrm>
            <a:off x="195040" y="960781"/>
            <a:ext cx="3062113" cy="2686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8CA77CCB-5AF3-4CE9-B4C3-EF9601BFA0BF}"/>
              </a:ext>
            </a:extLst>
          </p:cNvPr>
          <p:cNvPicPr>
            <a:picLocks noChangeAspect="1"/>
          </p:cNvPicPr>
          <p:nvPr/>
        </p:nvPicPr>
        <p:blipFill>
          <a:blip r:embed="rId4"/>
          <a:stretch>
            <a:fillRect/>
          </a:stretch>
        </p:blipFill>
        <p:spPr>
          <a:xfrm>
            <a:off x="155114" y="3836262"/>
            <a:ext cx="3099366" cy="2875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Diagonal Corners Rounded 7">
            <a:extLst>
              <a:ext uri="{FF2B5EF4-FFF2-40B4-BE49-F238E27FC236}">
                <a16:creationId xmlns:a16="http://schemas.microsoft.com/office/drawing/2014/main" id="{7835FB0A-90CB-475E-B761-14B906074907}"/>
              </a:ext>
            </a:extLst>
          </p:cNvPr>
          <p:cNvSpPr/>
          <p:nvPr/>
        </p:nvSpPr>
        <p:spPr>
          <a:xfrm>
            <a:off x="109996" y="68999"/>
            <a:ext cx="3168765" cy="702526"/>
          </a:xfrm>
          <a:prstGeom prst="round2DiagRect">
            <a:avLst>
              <a:gd name="adj1" fmla="val 0"/>
              <a:gd name="adj2" fmla="val 50000"/>
            </a:avLst>
          </a:prstGeom>
          <a:solidFill>
            <a:schemeClr val="accent5">
              <a:lumMod val="20000"/>
              <a:lumOff val="8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Verdana" panose="020B0604030504040204" pitchFamily="34" charset="0"/>
                <a:ea typeface="Verdana" panose="020B0604030504040204" pitchFamily="34" charset="0"/>
              </a:rPr>
              <a:t>The Anglo Saxons and  Viking struggle for the Kingdom of England.</a:t>
            </a:r>
          </a:p>
        </p:txBody>
      </p:sp>
      <p:pic>
        <p:nvPicPr>
          <p:cNvPr id="15" name="Picture 14">
            <a:extLst>
              <a:ext uri="{FF2B5EF4-FFF2-40B4-BE49-F238E27FC236}">
                <a16:creationId xmlns:a16="http://schemas.microsoft.com/office/drawing/2014/main" id="{A7C43908-E056-4C39-8D0C-F2FF1293AEBD}"/>
              </a:ext>
            </a:extLst>
          </p:cNvPr>
          <p:cNvPicPr>
            <a:picLocks noChangeAspect="1"/>
          </p:cNvPicPr>
          <p:nvPr/>
        </p:nvPicPr>
        <p:blipFill>
          <a:blip r:embed="rId5"/>
          <a:stretch>
            <a:fillRect/>
          </a:stretch>
        </p:blipFill>
        <p:spPr>
          <a:xfrm>
            <a:off x="8900653" y="86999"/>
            <a:ext cx="3181350" cy="6624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58F6FBDC-30DC-4483-B5B9-A67618E3AD47}"/>
              </a:ext>
            </a:extLst>
          </p:cNvPr>
          <p:cNvPicPr>
            <a:picLocks noChangeAspect="1"/>
          </p:cNvPicPr>
          <p:nvPr/>
        </p:nvPicPr>
        <p:blipFill>
          <a:blip r:embed="rId6"/>
          <a:stretch>
            <a:fillRect/>
          </a:stretch>
        </p:blipFill>
        <p:spPr>
          <a:xfrm>
            <a:off x="7084492" y="3241130"/>
            <a:ext cx="1625984" cy="1190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Gods in Norse Mythology - Life in Norway">
            <a:extLst>
              <a:ext uri="{FF2B5EF4-FFF2-40B4-BE49-F238E27FC236}">
                <a16:creationId xmlns:a16="http://schemas.microsoft.com/office/drawing/2014/main" id="{96C3D3F0-236C-41F1-B44A-09977BD467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35" y="4907666"/>
            <a:ext cx="1803912" cy="1803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3F0071A8-E307-46A0-ABBC-56B53DBAD3ED}"/>
              </a:ext>
            </a:extLst>
          </p:cNvPr>
          <p:cNvPicPr>
            <a:picLocks noChangeAspect="1"/>
          </p:cNvPicPr>
          <p:nvPr/>
        </p:nvPicPr>
        <p:blipFill>
          <a:blip r:embed="rId8"/>
          <a:stretch>
            <a:fillRect/>
          </a:stretch>
        </p:blipFill>
        <p:spPr>
          <a:xfrm>
            <a:off x="7204633" y="2120647"/>
            <a:ext cx="1352550" cy="100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4510A786-5066-4F74-93CB-31DBDF39EE1D}"/>
              </a:ext>
            </a:extLst>
          </p:cNvPr>
          <p:cNvPicPr>
            <a:picLocks noChangeAspect="1"/>
          </p:cNvPicPr>
          <p:nvPr/>
        </p:nvPicPr>
        <p:blipFill>
          <a:blip r:embed="rId9"/>
          <a:stretch>
            <a:fillRect/>
          </a:stretch>
        </p:blipFill>
        <p:spPr>
          <a:xfrm>
            <a:off x="7145009" y="86999"/>
            <a:ext cx="1504950"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7751793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Metropolitan</Template>
  <TotalTime>6998</TotalTime>
  <Words>1895</Words>
  <Application>Microsoft Office PowerPoint</Application>
  <PresentationFormat>Widescreen</PresentationFormat>
  <Paragraphs>212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Verdana</vt:lpstr>
      <vt:lpstr>Metropolitan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Lisa Hobby</cp:lastModifiedBy>
  <cp:revision>183</cp:revision>
  <cp:lastPrinted>2021-03-07T18:35:55Z</cp:lastPrinted>
  <dcterms:created xsi:type="dcterms:W3CDTF">2021-03-03T16:01:45Z</dcterms:created>
  <dcterms:modified xsi:type="dcterms:W3CDTF">2022-08-18T20:21:59Z</dcterms:modified>
</cp:coreProperties>
</file>