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2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8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78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27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18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96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38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650C-515D-44EC-9CC7-75922249C65D}" type="datetimeFigureOut">
              <a:rPr lang="en-GB" smtClean="0"/>
              <a:t>29/11/2023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B0AD-EF41-4063-8BAE-C1E9F6B81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5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outdoorplayandlearning.org.uk/" TargetMode="External"/><Relationship Id="rId7" Type="http://schemas.openxmlformats.org/officeDocument/2006/relationships/image" Target="cid:24616044-0EC6-450E-8388-8C678107967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cid:8EBA074F-6DB7-441C-8BC9-1795AA83F2D9" TargetMode="External"/><Relationship Id="rId4" Type="http://schemas.openxmlformats.org/officeDocument/2006/relationships/image" Target="../media/image10.jpeg"/><Relationship Id="rId9" Type="http://schemas.openxmlformats.org/officeDocument/2006/relationships/image" Target="cid:381B8187-D82D-487E-B2F1-0B11216E88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87646"/>
            <a:ext cx="12192000" cy="4370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3" y="178524"/>
            <a:ext cx="3025833" cy="22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y Care Center Background Clipart - Full Size Clipart (#5380129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85" y="103709"/>
            <a:ext cx="3854528" cy="25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nning School Sports Pe Teacher High-Res Vector Graphic - Getty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59" y="178524"/>
            <a:ext cx="2496412" cy="2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617" y="-1"/>
            <a:ext cx="2194383" cy="2406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2255" y="3325090"/>
            <a:ext cx="7132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Physical Education at Ashurst Wood</a:t>
            </a:r>
            <a:endParaRPr lang="en-GB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6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471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8880" y="440765"/>
            <a:ext cx="925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Physical Education Curriculum Intent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63" y="1584267"/>
            <a:ext cx="5541039" cy="166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863" y="3366107"/>
            <a:ext cx="8460105" cy="33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9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471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1899" y="194544"/>
            <a:ext cx="925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Ashurst Wood Physical Education Curriculum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35" y="1670858"/>
            <a:ext cx="1155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Physical Education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is an important subject in school because it increases physical competence, health-related fitness and self-responsibility.  We want to promote an enjoyment of physical activity for all our children so that they can be physically active for a lifetime. 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Our children love trying new sports. 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They enjoy a range of after school sports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clubs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including netball, football and tennis. 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By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time our children leave the school they will have participated in sports festivals, and most will have represented the school competitions and tournaments.  </a:t>
            </a: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At Ashurst Wood we use the Twinkle PE materials which are organised in a two year rolling programme.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Lessons cover;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Multi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Outdoor Adventurous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Games</a:t>
            </a:r>
          </a:p>
          <a:p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addition to class PE lessons, the children also get a session taught by our Sports Coach and Forest School sessions.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8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384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0166" y="399656"/>
            <a:ext cx="638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School Games Award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3951" y="2314498"/>
            <a:ext cx="5330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are delighted to have maintained our Gold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chool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ames Award for Key Stage Two and our Quality Start Award for Key Stage One. 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This recognises the  hard work that has been undertaken to ensure all our pupils have access to a wide variety of sports opportunities within the school.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Achieved – May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33" y="2645004"/>
            <a:ext cx="2924523" cy="292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ome - Eastbrook Primary Acade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2472605"/>
            <a:ext cx="2456691" cy="346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965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384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9270" y="399656"/>
            <a:ext cx="638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Active Lunch Times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1783742"/>
            <a:ext cx="11737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At Ashurst Wood, children are able to take part in sporting activities at lunch times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organised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by our Play Leaders (Year 5 children).  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hildren are also able to take part in a wide variety of play activities at play time as part of the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OPAL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network. 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IMG_3053.jp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64" y="4048217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3054.jpg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17" y="4048217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G_3050.jpg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4786" y="3737702"/>
            <a:ext cx="2286000" cy="290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otball Edible Images | Edible Cake Top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06" y="4822855"/>
            <a:ext cx="1887187" cy="18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"/>
            <a:ext cx="12192000" cy="1384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4535" y="399656"/>
            <a:ext cx="638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Clubs at Ashurst Wood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18" y="1858557"/>
            <a:ext cx="962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We offer a range of clubs for the children to engage in extra-curricular sporting opportunities. The clubs change throughout the year, depending on the season and weather.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218" y="3383279"/>
            <a:ext cx="2585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Football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Kicks 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Karate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Kick Boxing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Rounders </a:t>
            </a:r>
            <a:endParaRPr lang="en-GB" sz="2400" dirty="0"/>
          </a:p>
        </p:txBody>
      </p:sp>
      <p:pic>
        <p:nvPicPr>
          <p:cNvPr id="5126" name="Picture 6" descr="Winning Tennis Singles Strateg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744" y="4582743"/>
            <a:ext cx="3190949" cy="21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nk Netball Post Hoops | Netball Nets | Net World S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51" y="3217023"/>
            <a:ext cx="2078181" cy="22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0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384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9270" y="399656"/>
            <a:ext cx="638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Sporting Events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22" y="1384086"/>
            <a:ext cx="117375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Ashurst Wood takes part in a vast array of different sports with other local schools during the year.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Mid Sussex Active Primary School Sports Competitions include;  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Primaryship Netball				Tennis- Road to Eastbourne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Primaryship Football				MSA Multi Skills Festival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Boys &amp; Girls Football Competitions 		Basketball Tournament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Cross Country 					MSA Tri Golf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Sport Hall Athletics				Area Sports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QuickSticks Hockey				Stoolball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Netball Festival					Kwik Cricket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Tag Rugby	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89" y="4577195"/>
            <a:ext cx="2786027" cy="206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PHOTO-2022-03-03-12-43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PHOTO-2022-03-03-12-43-4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78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384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" y="82219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9270" y="399656"/>
            <a:ext cx="6380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East Grinstead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roup of Schools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porting League.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54" y="1520618"/>
            <a:ext cx="2544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At Ashurst Wood, we take part in the netball and football league playing matches against other local primary schools.</a:t>
            </a: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PHOTO-2022-03-03-12-43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05" y="1783742"/>
            <a:ext cx="3244946" cy="298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03" y="3945881"/>
            <a:ext cx="3622682" cy="271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8" y="1783742"/>
            <a:ext cx="3851565" cy="249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24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192000" cy="1446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.E. Class Clipart - ClipArt 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7" y="72274"/>
            <a:ext cx="1741798" cy="13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9412" y="194544"/>
            <a:ext cx="10162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Pupil Voice for matches, </a:t>
            </a:r>
          </a:p>
          <a:p>
            <a:pPr algn="ctr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tournaments and festivals.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47998" y="1640958"/>
            <a:ext cx="3118658" cy="2407340"/>
          </a:xfrm>
          <a:prstGeom prst="wedgeEllipseCallout">
            <a:avLst>
              <a:gd name="adj1" fmla="val 63840"/>
              <a:gd name="adj2" fmla="val -288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a really sporty person and I enjoy taking part in athletics like the Area Sports at Sackville.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8562107" y="1640958"/>
            <a:ext cx="3380817" cy="2332833"/>
          </a:xfrm>
          <a:prstGeom prst="wedgeEllipseCallout">
            <a:avLst>
              <a:gd name="adj1" fmla="val -50839"/>
              <a:gd name="adj2" fmla="val 432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really enjoy playing team sports like bench ball and hockey and taking part in tournaments.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756013" y="1680141"/>
            <a:ext cx="2709386" cy="1593948"/>
          </a:xfrm>
          <a:prstGeom prst="wedgeEllipseCallout">
            <a:avLst>
              <a:gd name="adj1" fmla="val 16264"/>
              <a:gd name="adj2" fmla="val 685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fun and challenging and it is important to take part.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70083" y="4303645"/>
            <a:ext cx="3118658" cy="2407340"/>
          </a:xfrm>
          <a:prstGeom prst="wedgeEllipseCallout">
            <a:avLst>
              <a:gd name="adj1" fmla="val 63840"/>
              <a:gd name="adj2" fmla="val -288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play in the football tournaments and it is good experience playing against other schools. 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3922161" y="3066524"/>
            <a:ext cx="2890672" cy="1814534"/>
          </a:xfrm>
          <a:prstGeom prst="wedgeEllipseCallout">
            <a:avLst>
              <a:gd name="adj1" fmla="val -60633"/>
              <a:gd name="adj2" fmla="val -460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good when you get to play in the East Grinstead Sports Centre. Playing sport is fun.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62107" y="4266467"/>
            <a:ext cx="2791376" cy="2068564"/>
          </a:xfrm>
          <a:prstGeom prst="wedgeEllipseCallout">
            <a:avLst>
              <a:gd name="adj1" fmla="val -50399"/>
              <a:gd name="adj2" fmla="val -589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fun and sometimes challenging but it makes me happy as I like a challenge. 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039032" y="5761143"/>
            <a:ext cx="1807964" cy="949842"/>
          </a:xfrm>
          <a:prstGeom prst="wedgeEllipseCallout">
            <a:avLst>
              <a:gd name="adj1" fmla="val -34450"/>
              <a:gd name="adj2" fmla="val -888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fun and it keeps you fit.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047135" y="5300749"/>
            <a:ext cx="2127142" cy="1312151"/>
          </a:xfrm>
          <a:prstGeom prst="wedgeEllipseCallout">
            <a:avLst>
              <a:gd name="adj1" fmla="val 16797"/>
              <a:gd name="adj2" fmla="val -9464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love it when we score and play well as a team. </a:t>
            </a:r>
          </a:p>
        </p:txBody>
      </p:sp>
    </p:spTree>
    <p:extLst>
      <p:ext uri="{BB962C8B-B14F-4D97-AF65-F5344CB8AC3E}">
        <p14:creationId xmlns:p14="http://schemas.microsoft.com/office/powerpoint/2010/main" val="208337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584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Head</cp:lastModifiedBy>
  <cp:revision>24</cp:revision>
  <dcterms:created xsi:type="dcterms:W3CDTF">2023-11-20T16:56:30Z</dcterms:created>
  <dcterms:modified xsi:type="dcterms:W3CDTF">2023-11-29T14:52:00Z</dcterms:modified>
</cp:coreProperties>
</file>