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</p:sldIdLst>
  <p:sldSz cy="17640300" cx="9720250"/>
  <p:notesSz cx="6799250" cy="9929800"/>
  <p:embeddedFontLst>
    <p:embeddedFont>
      <p:font typeface="Overlock"/>
      <p:regular r:id="rId6"/>
      <p:bold r:id="rId7"/>
      <p:italic r:id="rId8"/>
      <p:boldItalic r:id="rId9"/>
    </p:embeddedFont>
    <p:embeddedFont>
      <p:font typeface="Gill Sans"/>
      <p:regular r:id="rId10"/>
      <p:bold r:id="rId11"/>
    </p:embeddedFont>
    <p:embeddedFont>
      <p:font typeface="Century Gothic"/>
      <p:regular r:id="rId12"/>
      <p:bold r:id="rId13"/>
      <p:italic r:id="rId14"/>
      <p:boldItalic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6" roundtripDataSignature="AMtx7miaqN5uJr4XuCdbborkrR6t7x6t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Overlock-boldItalic.fntdata"/><Relationship Id="rId5" Type="http://schemas.openxmlformats.org/officeDocument/2006/relationships/slide" Target="slides/slide1.xml"/><Relationship Id="rId6" Type="http://schemas.openxmlformats.org/officeDocument/2006/relationships/font" Target="fonts/Overlock-regular.fntdata"/><Relationship Id="rId7" Type="http://schemas.openxmlformats.org/officeDocument/2006/relationships/font" Target="fonts/Overlock-bold.fntdata"/><Relationship Id="rId8" Type="http://schemas.openxmlformats.org/officeDocument/2006/relationships/font" Target="fonts/Overlock-italic.fntdata"/><Relationship Id="rId11" Type="http://schemas.openxmlformats.org/officeDocument/2006/relationships/font" Target="fonts/GillSans-bold.fntdata"/><Relationship Id="rId10" Type="http://schemas.openxmlformats.org/officeDocument/2006/relationships/font" Target="fonts/GillSans-regular.fntdata"/><Relationship Id="rId13" Type="http://schemas.openxmlformats.org/officeDocument/2006/relationships/font" Target="fonts/CenturyGothic-bold.fntdata"/><Relationship Id="rId12" Type="http://schemas.openxmlformats.org/officeDocument/2006/relationships/font" Target="fonts/CenturyGothic-regular.fntdata"/><Relationship Id="rId15" Type="http://schemas.openxmlformats.org/officeDocument/2006/relationships/font" Target="fonts/CenturyGothic-boldItalic.fntdata"/><Relationship Id="rId14" Type="http://schemas.openxmlformats.org/officeDocument/2006/relationships/font" Target="fonts/CenturyGothic-italic.fntdata"/><Relationship Id="rId16" Type="http://customschemas.google.com/relationships/presentationmetadata" Target="meta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7088" cy="497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50" spcFirstLastPara="1" rIns="91450" wrap="square" tIns="457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587" y="0"/>
            <a:ext cx="2947088" cy="497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50" spcFirstLastPara="1" rIns="91450" wrap="square" tIns="457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476500" y="1241425"/>
            <a:ext cx="1846263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609" y="4778316"/>
            <a:ext cx="5440046" cy="3909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50" spcFirstLastPara="1" rIns="91450" wrap="square" tIns="457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2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2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2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2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2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2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2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2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2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32766"/>
            <a:ext cx="2947088" cy="497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50" spcFirstLastPara="1" rIns="91450" wrap="square" tIns="457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587" y="9432766"/>
            <a:ext cx="2947088" cy="497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50" spcFirstLastPara="1" rIns="91450" wrap="square" tIns="457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/>
          <p:nvPr>
            <p:ph idx="2" type="sldImg"/>
          </p:nvPr>
        </p:nvSpPr>
        <p:spPr>
          <a:xfrm>
            <a:off x="2476500" y="1241425"/>
            <a:ext cx="1846263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p1:notes"/>
          <p:cNvSpPr txBox="1"/>
          <p:nvPr>
            <p:ph idx="1" type="body"/>
          </p:nvPr>
        </p:nvSpPr>
        <p:spPr>
          <a:xfrm>
            <a:off x="679609" y="4778316"/>
            <a:ext cx="5440046" cy="3909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50" spcFirstLastPara="1" rIns="91450" wrap="square" tIns="457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" name="Google Shape;75;p1:notes"/>
          <p:cNvSpPr txBox="1"/>
          <p:nvPr>
            <p:ph idx="12" type="sldNum"/>
          </p:nvPr>
        </p:nvSpPr>
        <p:spPr>
          <a:xfrm>
            <a:off x="3850587" y="9432766"/>
            <a:ext cx="2947088" cy="4970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50" spcFirstLastPara="1" rIns="91450" wrap="square" tIns="457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729020" y="2886967"/>
            <a:ext cx="8262224" cy="61414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78"/>
              <a:buFont typeface="Calibri"/>
              <a:buNone/>
              <a:defRPr sz="637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215033" y="9265242"/>
            <a:ext cx="7290197" cy="4258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2551"/>
              <a:buNone/>
              <a:defRPr sz="2551"/>
            </a:lvl1pPr>
            <a:lvl2pPr lvl="1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None/>
              <a:defRPr sz="2126"/>
            </a:lvl2pPr>
            <a:lvl3pPr lvl="2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None/>
              <a:defRPr sz="1912"/>
            </a:lvl3pPr>
            <a:lvl4pPr lvl="3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4pPr>
            <a:lvl5pPr lvl="4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5pPr>
            <a:lvl6pPr lvl="5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6pPr>
            <a:lvl7pPr lvl="6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7pPr>
            <a:lvl8pPr lvl="7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8pPr>
            <a:lvl9pPr lvl="8" algn="ctr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/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"/>
          <p:cNvSpPr txBox="1"/>
          <p:nvPr>
            <p:ph idx="1" type="body"/>
          </p:nvPr>
        </p:nvSpPr>
        <p:spPr>
          <a:xfrm>
            <a:off x="668268" y="4695913"/>
            <a:ext cx="4131112" cy="111926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2" type="body"/>
          </p:nvPr>
        </p:nvSpPr>
        <p:spPr>
          <a:xfrm>
            <a:off x="4920883" y="4695913"/>
            <a:ext cx="4131112" cy="111926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669534" y="939186"/>
            <a:ext cx="8383727" cy="3409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669535" y="4324325"/>
            <a:ext cx="4112126" cy="21192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2551"/>
              <a:buNone/>
              <a:defRPr b="1" sz="2551"/>
            </a:lvl1pPr>
            <a:lvl2pPr indent="-2286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None/>
              <a:defRPr b="1" sz="2126"/>
            </a:lvl2pPr>
            <a:lvl3pPr indent="-2286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None/>
              <a:defRPr b="1" sz="1912"/>
            </a:lvl3pPr>
            <a:lvl4pPr indent="-2286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4pPr>
            <a:lvl5pPr indent="-2286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5pPr>
            <a:lvl6pPr indent="-2286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6pPr>
            <a:lvl7pPr indent="-2286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7pPr>
            <a:lvl8pPr indent="-2286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8pPr>
            <a:lvl9pPr indent="-2286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9pPr>
          </a:lstStyle>
          <a:p/>
        </p:txBody>
      </p:sp>
      <p:sp>
        <p:nvSpPr>
          <p:cNvPr id="31" name="Google Shape;31;p7"/>
          <p:cNvSpPr txBox="1"/>
          <p:nvPr>
            <p:ph idx="2" type="body"/>
          </p:nvPr>
        </p:nvSpPr>
        <p:spPr>
          <a:xfrm>
            <a:off x="669535" y="6443610"/>
            <a:ext cx="4112126" cy="94775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3" type="body"/>
          </p:nvPr>
        </p:nvSpPr>
        <p:spPr>
          <a:xfrm>
            <a:off x="4920884" y="4324325"/>
            <a:ext cx="4132378" cy="21192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2551"/>
              <a:buNone/>
              <a:defRPr b="1" sz="2551"/>
            </a:lvl1pPr>
            <a:lvl2pPr indent="-2286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None/>
              <a:defRPr b="1" sz="2126"/>
            </a:lvl2pPr>
            <a:lvl3pPr indent="-2286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None/>
              <a:defRPr b="1" sz="1912"/>
            </a:lvl3pPr>
            <a:lvl4pPr indent="-2286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4pPr>
            <a:lvl5pPr indent="-2286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5pPr>
            <a:lvl6pPr indent="-2286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6pPr>
            <a:lvl7pPr indent="-2286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7pPr>
            <a:lvl8pPr indent="-2286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8pPr>
            <a:lvl9pPr indent="-2286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b="1" sz="1701"/>
            </a:lvl9pPr>
          </a:lstStyle>
          <a:p/>
        </p:txBody>
      </p:sp>
      <p:sp>
        <p:nvSpPr>
          <p:cNvPr id="33" name="Google Shape;33;p7"/>
          <p:cNvSpPr txBox="1"/>
          <p:nvPr>
            <p:ph idx="4" type="body"/>
          </p:nvPr>
        </p:nvSpPr>
        <p:spPr>
          <a:xfrm>
            <a:off x="4920884" y="6443610"/>
            <a:ext cx="4132378" cy="94775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8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type="title"/>
          </p:nvPr>
        </p:nvSpPr>
        <p:spPr>
          <a:xfrm>
            <a:off x="669534" y="1176020"/>
            <a:ext cx="3135038" cy="41160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2"/>
              <a:buFont typeface="Calibri"/>
              <a:buNone/>
              <a:defRPr sz="3402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0"/>
          <p:cNvSpPr txBox="1"/>
          <p:nvPr>
            <p:ph idx="1" type="body"/>
          </p:nvPr>
        </p:nvSpPr>
        <p:spPr>
          <a:xfrm>
            <a:off x="4132378" y="2539880"/>
            <a:ext cx="4920883" cy="12536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44627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3402"/>
              <a:buChar char="•"/>
              <a:defRPr sz="3402"/>
            </a:lvl1pPr>
            <a:lvl2pPr indent="-417576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976"/>
              <a:buChar char="•"/>
              <a:defRPr sz="2976"/>
            </a:lvl2pPr>
            <a:lvl3pPr indent="-390588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551"/>
              <a:buChar char="•"/>
              <a:defRPr sz="2551"/>
            </a:lvl3pPr>
            <a:lvl4pPr indent="-3636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Char char="•"/>
              <a:defRPr sz="2126"/>
            </a:lvl4pPr>
            <a:lvl5pPr indent="-363601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Char char="•"/>
              <a:defRPr sz="2126"/>
            </a:lvl5pPr>
            <a:lvl6pPr indent="-363601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Char char="•"/>
              <a:defRPr sz="2126"/>
            </a:lvl6pPr>
            <a:lvl7pPr indent="-363601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Char char="•"/>
              <a:defRPr sz="2126"/>
            </a:lvl7pPr>
            <a:lvl8pPr indent="-363601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Char char="•"/>
              <a:defRPr sz="2126"/>
            </a:lvl8pPr>
            <a:lvl9pPr indent="-363601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Char char="•"/>
              <a:defRPr sz="2126"/>
            </a:lvl9pPr>
          </a:lstStyle>
          <a:p/>
        </p:txBody>
      </p:sp>
      <p:sp>
        <p:nvSpPr>
          <p:cNvPr id="49" name="Google Shape;49;p10"/>
          <p:cNvSpPr txBox="1"/>
          <p:nvPr>
            <p:ph idx="2" type="body"/>
          </p:nvPr>
        </p:nvSpPr>
        <p:spPr>
          <a:xfrm>
            <a:off x="669534" y="5292090"/>
            <a:ext cx="3135038" cy="9804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1pPr>
            <a:lvl2pPr indent="-2286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88"/>
              <a:buNone/>
              <a:defRPr sz="1488"/>
            </a:lvl2pPr>
            <a:lvl3pPr indent="-2286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276"/>
              <a:buNone/>
              <a:defRPr sz="1276"/>
            </a:lvl3pPr>
            <a:lvl4pPr indent="-2286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4pPr>
            <a:lvl5pPr indent="-2286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5pPr>
            <a:lvl6pPr indent="-2286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6pPr>
            <a:lvl7pPr indent="-2286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7pPr>
            <a:lvl8pPr indent="-2286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8pPr>
            <a:lvl9pPr indent="-2286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9pPr>
          </a:lstStyle>
          <a:p/>
        </p:txBody>
      </p:sp>
      <p:sp>
        <p:nvSpPr>
          <p:cNvPr id="50" name="Google Shape;50;p10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type="title"/>
          </p:nvPr>
        </p:nvSpPr>
        <p:spPr>
          <a:xfrm>
            <a:off x="669534" y="1176020"/>
            <a:ext cx="3135038" cy="41160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2"/>
              <a:buFont typeface="Calibri"/>
              <a:buNone/>
              <a:defRPr sz="3402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1"/>
          <p:cNvSpPr/>
          <p:nvPr>
            <p:ph idx="2" type="pic"/>
          </p:nvPr>
        </p:nvSpPr>
        <p:spPr>
          <a:xfrm>
            <a:off x="4132378" y="2539880"/>
            <a:ext cx="4920883" cy="12536047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669534" y="5292090"/>
            <a:ext cx="3135038" cy="9804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701"/>
              <a:buNone/>
              <a:defRPr sz="1701"/>
            </a:lvl1pPr>
            <a:lvl2pPr indent="-2286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488"/>
              <a:buNone/>
              <a:defRPr sz="1488"/>
            </a:lvl2pPr>
            <a:lvl3pPr indent="-2286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276"/>
              <a:buNone/>
              <a:defRPr sz="1276"/>
            </a:lvl3pPr>
            <a:lvl4pPr indent="-2286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4pPr>
            <a:lvl5pPr indent="-2286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5pPr>
            <a:lvl6pPr indent="-2286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6pPr>
            <a:lvl7pPr indent="-2286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7pPr>
            <a:lvl8pPr indent="-2286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8pPr>
            <a:lvl9pPr indent="-2286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063"/>
              <a:buNone/>
              <a:defRPr sz="1063"/>
            </a:lvl9pPr>
          </a:lstStyle>
          <a:p/>
        </p:txBody>
      </p:sp>
      <p:sp>
        <p:nvSpPr>
          <p:cNvPr id="57" name="Google Shape;57;p11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1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2"/>
          <p:cNvSpPr txBox="1"/>
          <p:nvPr>
            <p:ph idx="1" type="body"/>
          </p:nvPr>
        </p:nvSpPr>
        <p:spPr>
          <a:xfrm rot="5400000">
            <a:off x="-736172" y="6100353"/>
            <a:ext cx="11192608" cy="8383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2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title"/>
          </p:nvPr>
        </p:nvSpPr>
        <p:spPr>
          <a:xfrm rot="5400000">
            <a:off x="529361" y="7365886"/>
            <a:ext cx="14949338" cy="20959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3"/>
          <p:cNvSpPr txBox="1"/>
          <p:nvPr>
            <p:ph idx="1" type="body"/>
          </p:nvPr>
        </p:nvSpPr>
        <p:spPr>
          <a:xfrm rot="5400000">
            <a:off x="-3723254" y="5330706"/>
            <a:ext cx="14949338" cy="61662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77"/>
              <a:buFont typeface="Calibri"/>
              <a:buNone/>
              <a:defRPr b="0" i="0" sz="467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7576" lvl="0" marL="457200" marR="0" rtl="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chemeClr val="dk1"/>
              </a:buClr>
              <a:buSzPts val="2976"/>
              <a:buFont typeface="Arial"/>
              <a:buChar char="•"/>
              <a:defRPr b="0" i="0" sz="29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90588" lvl="1" marL="914400" marR="0" rtl="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551"/>
              <a:buFont typeface="Arial"/>
              <a:buChar char="•"/>
              <a:defRPr b="0" i="0" sz="25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3600" lvl="2" marL="1371600" marR="0" rtl="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2126"/>
              <a:buFont typeface="Arial"/>
              <a:buChar char="•"/>
              <a:defRPr b="0" i="0" sz="212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0075" lvl="3" marL="1828800" marR="0" rtl="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Font typeface="Arial"/>
              <a:buChar char="•"/>
              <a:defRPr b="0" i="0" sz="19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0075" lvl="4" marL="2286000" marR="0" rtl="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Font typeface="Arial"/>
              <a:buChar char="•"/>
              <a:defRPr b="0" i="0" sz="19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0075" lvl="5" marL="2743200" marR="0" rtl="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Font typeface="Arial"/>
              <a:buChar char="•"/>
              <a:defRPr b="0" i="0" sz="19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0075" lvl="6" marL="3200400" marR="0" rtl="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Font typeface="Arial"/>
              <a:buChar char="•"/>
              <a:defRPr b="0" i="0" sz="19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0075" lvl="7" marL="3657600" marR="0" rtl="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Font typeface="Arial"/>
              <a:buChar char="•"/>
              <a:defRPr b="0" i="0" sz="19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0075" lvl="8" marL="4114800" marR="0" rtl="0" algn="l">
              <a:lnSpc>
                <a:spcPct val="90000"/>
              </a:lnSpc>
              <a:spcBef>
                <a:spcPts val="532"/>
              </a:spcBef>
              <a:spcAft>
                <a:spcPts val="0"/>
              </a:spcAft>
              <a:buClr>
                <a:schemeClr val="dk1"/>
              </a:buClr>
              <a:buSzPts val="1913"/>
              <a:buFont typeface="Arial"/>
              <a:buChar char="•"/>
              <a:defRPr b="0" i="0" sz="191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0" type="dt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5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6"/>
              <a:buFont typeface="Arial"/>
              <a:buNone/>
              <a:defRPr b="0" i="0" sz="127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40" Type="http://schemas.openxmlformats.org/officeDocument/2006/relationships/image" Target="../media/image34.png"/><Relationship Id="rId42" Type="http://schemas.openxmlformats.org/officeDocument/2006/relationships/image" Target="../media/image35.png"/><Relationship Id="rId41" Type="http://schemas.openxmlformats.org/officeDocument/2006/relationships/image" Target="../media/image33.png"/><Relationship Id="rId44" Type="http://schemas.openxmlformats.org/officeDocument/2006/relationships/image" Target="../media/image37.png"/><Relationship Id="rId43" Type="http://schemas.openxmlformats.org/officeDocument/2006/relationships/image" Target="../media/image32.png"/><Relationship Id="rId46" Type="http://schemas.openxmlformats.org/officeDocument/2006/relationships/image" Target="../media/image45.png"/><Relationship Id="rId45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42.png"/><Relationship Id="rId48" Type="http://schemas.openxmlformats.org/officeDocument/2006/relationships/image" Target="../media/image44.png"/><Relationship Id="rId47" Type="http://schemas.openxmlformats.org/officeDocument/2006/relationships/image" Target="../media/image41.png"/><Relationship Id="rId49" Type="http://schemas.openxmlformats.org/officeDocument/2006/relationships/image" Target="../media/image77.png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image" Target="../media/image3.png"/><Relationship Id="rId72" Type="http://schemas.openxmlformats.org/officeDocument/2006/relationships/image" Target="../media/image75.png"/><Relationship Id="rId31" Type="http://schemas.openxmlformats.org/officeDocument/2006/relationships/image" Target="../media/image22.png"/><Relationship Id="rId30" Type="http://schemas.openxmlformats.org/officeDocument/2006/relationships/image" Target="../media/image24.png"/><Relationship Id="rId33" Type="http://schemas.openxmlformats.org/officeDocument/2006/relationships/image" Target="../media/image28.png"/><Relationship Id="rId32" Type="http://schemas.openxmlformats.org/officeDocument/2006/relationships/image" Target="../media/image27.png"/><Relationship Id="rId35" Type="http://schemas.openxmlformats.org/officeDocument/2006/relationships/image" Target="../media/image31.png"/><Relationship Id="rId34" Type="http://schemas.openxmlformats.org/officeDocument/2006/relationships/image" Target="../media/image38.png"/><Relationship Id="rId71" Type="http://schemas.openxmlformats.org/officeDocument/2006/relationships/image" Target="../media/image73.png"/><Relationship Id="rId70" Type="http://schemas.openxmlformats.org/officeDocument/2006/relationships/image" Target="../media/image61.png"/><Relationship Id="rId37" Type="http://schemas.openxmlformats.org/officeDocument/2006/relationships/image" Target="../media/image29.png"/><Relationship Id="rId36" Type="http://schemas.openxmlformats.org/officeDocument/2006/relationships/image" Target="../media/image36.png"/><Relationship Id="rId39" Type="http://schemas.openxmlformats.org/officeDocument/2006/relationships/image" Target="../media/image30.png"/><Relationship Id="rId38" Type="http://schemas.openxmlformats.org/officeDocument/2006/relationships/image" Target="../media/image25.png"/><Relationship Id="rId62" Type="http://schemas.openxmlformats.org/officeDocument/2006/relationships/image" Target="../media/image60.png"/><Relationship Id="rId61" Type="http://schemas.openxmlformats.org/officeDocument/2006/relationships/image" Target="../media/image67.png"/><Relationship Id="rId20" Type="http://schemas.openxmlformats.org/officeDocument/2006/relationships/image" Target="../media/image15.png"/><Relationship Id="rId64" Type="http://schemas.openxmlformats.org/officeDocument/2006/relationships/image" Target="../media/image69.png"/><Relationship Id="rId63" Type="http://schemas.openxmlformats.org/officeDocument/2006/relationships/image" Target="../media/image56.png"/><Relationship Id="rId22" Type="http://schemas.openxmlformats.org/officeDocument/2006/relationships/image" Target="../media/image21.png"/><Relationship Id="rId66" Type="http://schemas.openxmlformats.org/officeDocument/2006/relationships/image" Target="../media/image54.png"/><Relationship Id="rId21" Type="http://schemas.openxmlformats.org/officeDocument/2006/relationships/image" Target="../media/image13.png"/><Relationship Id="rId65" Type="http://schemas.openxmlformats.org/officeDocument/2006/relationships/image" Target="../media/image59.png"/><Relationship Id="rId24" Type="http://schemas.openxmlformats.org/officeDocument/2006/relationships/image" Target="../media/image52.png"/><Relationship Id="rId68" Type="http://schemas.openxmlformats.org/officeDocument/2006/relationships/image" Target="../media/image55.png"/><Relationship Id="rId23" Type="http://schemas.openxmlformats.org/officeDocument/2006/relationships/image" Target="../media/image43.png"/><Relationship Id="rId67" Type="http://schemas.openxmlformats.org/officeDocument/2006/relationships/image" Target="../media/image57.png"/><Relationship Id="rId60" Type="http://schemas.openxmlformats.org/officeDocument/2006/relationships/image" Target="../media/image63.png"/><Relationship Id="rId26" Type="http://schemas.openxmlformats.org/officeDocument/2006/relationships/image" Target="../media/image17.png"/><Relationship Id="rId25" Type="http://schemas.openxmlformats.org/officeDocument/2006/relationships/image" Target="../media/image20.png"/><Relationship Id="rId69" Type="http://schemas.openxmlformats.org/officeDocument/2006/relationships/image" Target="../media/image68.png"/><Relationship Id="rId28" Type="http://schemas.openxmlformats.org/officeDocument/2006/relationships/image" Target="../media/image23.png"/><Relationship Id="rId27" Type="http://schemas.openxmlformats.org/officeDocument/2006/relationships/image" Target="../media/image16.png"/><Relationship Id="rId29" Type="http://schemas.openxmlformats.org/officeDocument/2006/relationships/image" Target="../media/image26.png"/><Relationship Id="rId51" Type="http://schemas.openxmlformats.org/officeDocument/2006/relationships/image" Target="../media/image49.png"/><Relationship Id="rId50" Type="http://schemas.openxmlformats.org/officeDocument/2006/relationships/image" Target="../media/image76.png"/><Relationship Id="rId53" Type="http://schemas.openxmlformats.org/officeDocument/2006/relationships/image" Target="../media/image65.png"/><Relationship Id="rId52" Type="http://schemas.openxmlformats.org/officeDocument/2006/relationships/image" Target="../media/image47.png"/><Relationship Id="rId11" Type="http://schemas.openxmlformats.org/officeDocument/2006/relationships/image" Target="../media/image9.png"/><Relationship Id="rId55" Type="http://schemas.openxmlformats.org/officeDocument/2006/relationships/image" Target="../media/image53.png"/><Relationship Id="rId10" Type="http://schemas.openxmlformats.org/officeDocument/2006/relationships/image" Target="../media/image7.gif"/><Relationship Id="rId54" Type="http://schemas.openxmlformats.org/officeDocument/2006/relationships/image" Target="../media/image40.png"/><Relationship Id="rId13" Type="http://schemas.openxmlformats.org/officeDocument/2006/relationships/image" Target="../media/image11.png"/><Relationship Id="rId57" Type="http://schemas.openxmlformats.org/officeDocument/2006/relationships/image" Target="../media/image50.png"/><Relationship Id="rId12" Type="http://schemas.openxmlformats.org/officeDocument/2006/relationships/image" Target="../media/image8.png"/><Relationship Id="rId56" Type="http://schemas.openxmlformats.org/officeDocument/2006/relationships/image" Target="../media/image46.png"/><Relationship Id="rId15" Type="http://schemas.openxmlformats.org/officeDocument/2006/relationships/image" Target="../media/image19.png"/><Relationship Id="rId59" Type="http://schemas.openxmlformats.org/officeDocument/2006/relationships/image" Target="../media/image51.png"/><Relationship Id="rId14" Type="http://schemas.openxmlformats.org/officeDocument/2006/relationships/image" Target="../media/image48.png"/><Relationship Id="rId58" Type="http://schemas.openxmlformats.org/officeDocument/2006/relationships/image" Target="../media/image62.png"/><Relationship Id="rId17" Type="http://schemas.openxmlformats.org/officeDocument/2006/relationships/image" Target="../media/image18.png"/><Relationship Id="rId16" Type="http://schemas.openxmlformats.org/officeDocument/2006/relationships/image" Target="../media/image10.png"/><Relationship Id="rId19" Type="http://schemas.openxmlformats.org/officeDocument/2006/relationships/image" Target="../media/image12.png"/><Relationship Id="rId18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6288" y="14908792"/>
            <a:ext cx="823028" cy="65842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"/>
          <p:cNvSpPr/>
          <p:nvPr/>
        </p:nvSpPr>
        <p:spPr>
          <a:xfrm>
            <a:off x="2081420" y="15513221"/>
            <a:ext cx="2185383" cy="6107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"/>
          <p:cNvSpPr/>
          <p:nvPr/>
        </p:nvSpPr>
        <p:spPr>
          <a:xfrm rot="-5400000">
            <a:off x="834679" y="13650371"/>
            <a:ext cx="2780712" cy="2184400"/>
          </a:xfrm>
          <a:prstGeom prst="blockArc">
            <a:avLst>
              <a:gd fmla="val 10794188" name="adj1"/>
              <a:gd fmla="val 156513" name="adj2"/>
              <a:gd fmla="val 28217" name="adj3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lack And White Simple Vector Line Art Outline Icon Of The Graduate..  Royalty Free Cliparts, Vectors, And Stock Illustration. Image 105414908." id="80" name="Google Shape;8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461" y="896973"/>
            <a:ext cx="778768" cy="7787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"/>
          <p:cNvSpPr/>
          <p:nvPr/>
        </p:nvSpPr>
        <p:spPr>
          <a:xfrm>
            <a:off x="3905053" y="15573567"/>
            <a:ext cx="4451090" cy="6107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"/>
          <p:cNvSpPr/>
          <p:nvPr/>
        </p:nvSpPr>
        <p:spPr>
          <a:xfrm flipH="1" rot="5400000">
            <a:off x="6482810" y="11534102"/>
            <a:ext cx="2810302" cy="2152251"/>
          </a:xfrm>
          <a:prstGeom prst="blockArc">
            <a:avLst>
              <a:gd fmla="val 11494020" name="adj1"/>
              <a:gd fmla="val 252497" name="adj2"/>
              <a:gd fmla="val 29297" name="adj3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"/>
          <p:cNvSpPr/>
          <p:nvPr/>
        </p:nvSpPr>
        <p:spPr>
          <a:xfrm>
            <a:off x="2167734" y="13348733"/>
            <a:ext cx="6010854" cy="6253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"/>
          <p:cNvSpPr/>
          <p:nvPr/>
        </p:nvSpPr>
        <p:spPr>
          <a:xfrm>
            <a:off x="1977317" y="11166559"/>
            <a:ext cx="6153456" cy="654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/>
          <p:nvPr/>
        </p:nvSpPr>
        <p:spPr>
          <a:xfrm rot="-5400000">
            <a:off x="692097" y="9300365"/>
            <a:ext cx="2787264" cy="2229301"/>
          </a:xfrm>
          <a:prstGeom prst="blockArc">
            <a:avLst>
              <a:gd fmla="val 10705911" name="adj1"/>
              <a:gd fmla="val 263439" name="adj2"/>
              <a:gd fmla="val 28511" name="adj3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 flipH="1" rot="5400000">
            <a:off x="6479131" y="7022851"/>
            <a:ext cx="2830801" cy="2428562"/>
          </a:xfrm>
          <a:prstGeom prst="blockArc">
            <a:avLst>
              <a:gd fmla="val 10509860" name="adj1"/>
              <a:gd fmla="val 21437649" name="adj2"/>
              <a:gd fmla="val 26361" name="adj3"/>
            </a:avLst>
          </a:prstGeom>
          <a:solidFill>
            <a:srgbClr val="FFFF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032661" y="9021385"/>
            <a:ext cx="5909338" cy="657061"/>
          </a:xfrm>
          <a:custGeom>
            <a:rect b="b" l="l" r="r" t="t"/>
            <a:pathLst>
              <a:path extrusionOk="0" h="652772" w="5909338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/>
          <p:nvPr/>
        </p:nvSpPr>
        <p:spPr>
          <a:xfrm>
            <a:off x="2114179" y="6821733"/>
            <a:ext cx="5827821" cy="61739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/>
          <p:nvPr/>
        </p:nvSpPr>
        <p:spPr>
          <a:xfrm rot="-5400000">
            <a:off x="728064" y="4935327"/>
            <a:ext cx="2824487" cy="2184400"/>
          </a:xfrm>
          <a:prstGeom prst="blockArc">
            <a:avLst>
              <a:gd fmla="val 10800000" name="adj1"/>
              <a:gd fmla="val 156513" name="adj2"/>
              <a:gd fmla="val 28217" name="adj3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 flipH="1" rot="5400000">
            <a:off x="6489642" y="2750374"/>
            <a:ext cx="2764487" cy="2184400"/>
          </a:xfrm>
          <a:prstGeom prst="blockArc">
            <a:avLst>
              <a:gd fmla="val 10800000" name="adj1"/>
              <a:gd fmla="val 1560" name="adj2"/>
              <a:gd fmla="val 27649" name="adj3"/>
            </a:avLst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25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2071554" y="4618064"/>
            <a:ext cx="5827819" cy="6042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1833659" y="2460332"/>
            <a:ext cx="6108340" cy="584756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3157325" y="2653403"/>
            <a:ext cx="1214980" cy="130486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3353851" y="2860349"/>
            <a:ext cx="841075" cy="90330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 rot="-5400000">
            <a:off x="992866" y="2404929"/>
            <a:ext cx="938427" cy="735967"/>
          </a:xfrm>
          <a:prstGeom prst="triangle">
            <a:avLst>
              <a:gd fmla="val 50000" name="adj"/>
            </a:avLst>
          </a:prstGeom>
          <a:solidFill>
            <a:srgbClr val="5481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6" name="Google Shape;96;p1"/>
          <p:cNvGrpSpPr/>
          <p:nvPr/>
        </p:nvGrpSpPr>
        <p:grpSpPr>
          <a:xfrm>
            <a:off x="3195066" y="15251757"/>
            <a:ext cx="1214980" cy="1304869"/>
            <a:chOff x="11063335" y="12919196"/>
            <a:chExt cx="1214980" cy="1304869"/>
          </a:xfrm>
        </p:grpSpPr>
        <p:sp>
          <p:nvSpPr>
            <p:cNvPr id="97" name="Google Shape;97;p1"/>
            <p:cNvSpPr/>
            <p:nvPr/>
          </p:nvSpPr>
          <p:spPr>
            <a:xfrm>
              <a:off x="11063335" y="12919196"/>
              <a:ext cx="1214980" cy="130486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55"/>
                <a:buFont typeface="Arial"/>
                <a:buNone/>
              </a:pPr>
              <a:r>
                <a:t/>
              </a:r>
              <a:endParaRPr b="0" i="0" sz="2155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11239763" y="13117392"/>
              <a:ext cx="841075" cy="90330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55"/>
                <a:buFont typeface="Arial"/>
                <a:buNone/>
              </a:pPr>
              <a:r>
                <a:t/>
              </a:r>
              <a:endParaRPr b="0" i="0" sz="2155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"/>
            <p:cNvSpPr txBox="1"/>
            <p:nvPr/>
          </p:nvSpPr>
          <p:spPr>
            <a:xfrm>
              <a:off x="11237596" y="13159721"/>
              <a:ext cx="8410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YEAR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"/>
            <p:cNvSpPr txBox="1"/>
            <p:nvPr/>
          </p:nvSpPr>
          <p:spPr>
            <a:xfrm>
              <a:off x="11248429" y="13205263"/>
              <a:ext cx="841074" cy="827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1" i="0" lang="en-US" sz="4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01;p1"/>
          <p:cNvGrpSpPr/>
          <p:nvPr/>
        </p:nvGrpSpPr>
        <p:grpSpPr>
          <a:xfrm>
            <a:off x="7924196" y="10987397"/>
            <a:ext cx="1214980" cy="1304869"/>
            <a:chOff x="11878890" y="9964887"/>
            <a:chExt cx="1214980" cy="1304869"/>
          </a:xfrm>
        </p:grpSpPr>
        <p:sp>
          <p:nvSpPr>
            <p:cNvPr id="102" name="Google Shape;102;p1"/>
            <p:cNvSpPr/>
            <p:nvPr/>
          </p:nvSpPr>
          <p:spPr>
            <a:xfrm>
              <a:off x="11878890" y="9964887"/>
              <a:ext cx="1214980" cy="130486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55"/>
                <a:buFont typeface="Arial"/>
                <a:buNone/>
              </a:pPr>
              <a:r>
                <a:t/>
              </a:r>
              <a:endParaRPr b="0" i="0" sz="2155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12065844" y="10165671"/>
              <a:ext cx="841075" cy="90330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55"/>
                <a:buFont typeface="Arial"/>
                <a:buNone/>
              </a:pPr>
              <a:r>
                <a:t/>
              </a:r>
              <a:endParaRPr b="0" i="0" sz="2155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"/>
            <p:cNvSpPr txBox="1"/>
            <p:nvPr/>
          </p:nvSpPr>
          <p:spPr>
            <a:xfrm>
              <a:off x="12059654" y="10220249"/>
              <a:ext cx="8410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YEAR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"/>
            <p:cNvSpPr txBox="1"/>
            <p:nvPr/>
          </p:nvSpPr>
          <p:spPr>
            <a:xfrm>
              <a:off x="12065843" y="10257096"/>
              <a:ext cx="841074" cy="827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1" i="0" lang="en-US" sz="4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1"/>
          <p:cNvGrpSpPr/>
          <p:nvPr/>
        </p:nvGrpSpPr>
        <p:grpSpPr>
          <a:xfrm>
            <a:off x="1146177" y="4368015"/>
            <a:ext cx="1214980" cy="1304869"/>
            <a:chOff x="10446255" y="7428494"/>
            <a:chExt cx="1214980" cy="1304869"/>
          </a:xfrm>
        </p:grpSpPr>
        <p:sp>
          <p:nvSpPr>
            <p:cNvPr id="107" name="Google Shape;107;p1"/>
            <p:cNvSpPr/>
            <p:nvPr/>
          </p:nvSpPr>
          <p:spPr>
            <a:xfrm>
              <a:off x="10446255" y="7428494"/>
              <a:ext cx="1214980" cy="130486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55"/>
                <a:buFont typeface="Arial"/>
                <a:buNone/>
              </a:pPr>
              <a:r>
                <a:t/>
              </a:r>
              <a:endParaRPr b="0" i="0" sz="2155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10627718" y="7633148"/>
              <a:ext cx="841075" cy="90330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55"/>
                <a:buFont typeface="Arial"/>
                <a:buNone/>
              </a:pPr>
              <a:r>
                <a:t/>
              </a:r>
              <a:endParaRPr b="0" i="0" sz="2155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"/>
            <p:cNvSpPr txBox="1"/>
            <p:nvPr/>
          </p:nvSpPr>
          <p:spPr>
            <a:xfrm>
              <a:off x="10637955" y="7734434"/>
              <a:ext cx="8410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YEAR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"/>
            <p:cNvSpPr txBox="1"/>
            <p:nvPr/>
          </p:nvSpPr>
          <p:spPr>
            <a:xfrm>
              <a:off x="10636793" y="7732344"/>
              <a:ext cx="841074" cy="827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1" i="0" lang="en-US" sz="4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" name="Google Shape;111;p1"/>
          <p:cNvGrpSpPr/>
          <p:nvPr/>
        </p:nvGrpSpPr>
        <p:grpSpPr>
          <a:xfrm>
            <a:off x="7436377" y="2314908"/>
            <a:ext cx="1214980" cy="1304869"/>
            <a:chOff x="-2006348" y="3439119"/>
            <a:chExt cx="1214980" cy="1304869"/>
          </a:xfrm>
        </p:grpSpPr>
        <p:sp>
          <p:nvSpPr>
            <p:cNvPr id="112" name="Google Shape;112;p1"/>
            <p:cNvSpPr/>
            <p:nvPr/>
          </p:nvSpPr>
          <p:spPr>
            <a:xfrm>
              <a:off x="-2006348" y="3439119"/>
              <a:ext cx="1214980" cy="130486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55"/>
                <a:buFont typeface="Arial"/>
                <a:buNone/>
              </a:pPr>
              <a:r>
                <a:t/>
              </a:r>
              <a:endParaRPr b="0" i="0" sz="2255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-1819394" y="3639903"/>
              <a:ext cx="841075" cy="90330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55"/>
                <a:buFont typeface="Arial"/>
                <a:buNone/>
              </a:pPr>
              <a:r>
                <a:t/>
              </a:r>
              <a:endParaRPr b="0" i="0" sz="2255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"/>
            <p:cNvSpPr txBox="1"/>
            <p:nvPr/>
          </p:nvSpPr>
          <p:spPr>
            <a:xfrm>
              <a:off x="-1884200" y="3680151"/>
              <a:ext cx="8412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YEAR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"/>
            <p:cNvSpPr txBox="1"/>
            <p:nvPr/>
          </p:nvSpPr>
          <p:spPr>
            <a:xfrm>
              <a:off x="-1831632" y="3680151"/>
              <a:ext cx="841200" cy="8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1" i="0" lang="en-US" sz="4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"/>
          <p:cNvSpPr txBox="1"/>
          <p:nvPr/>
        </p:nvSpPr>
        <p:spPr>
          <a:xfrm>
            <a:off x="3323842" y="2854824"/>
            <a:ext cx="84107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"/>
          <p:cNvSpPr txBox="1"/>
          <p:nvPr/>
        </p:nvSpPr>
        <p:spPr>
          <a:xfrm>
            <a:off x="3341612" y="2908584"/>
            <a:ext cx="841074" cy="827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"/>
          <p:cNvSpPr/>
          <p:nvPr/>
        </p:nvSpPr>
        <p:spPr>
          <a:xfrm>
            <a:off x="7730490" y="15178509"/>
            <a:ext cx="1214980" cy="130486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"/>
          <p:cNvSpPr/>
          <p:nvPr/>
        </p:nvSpPr>
        <p:spPr>
          <a:xfrm>
            <a:off x="7917442" y="15370042"/>
            <a:ext cx="841075" cy="90330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"/>
          <p:cNvSpPr txBox="1"/>
          <p:nvPr/>
        </p:nvSpPr>
        <p:spPr>
          <a:xfrm>
            <a:off x="7913187" y="15551988"/>
            <a:ext cx="8412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Welcome to Art </a:t>
            </a:r>
            <a:endParaRPr i="0" sz="13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" name="Google Shape;121;p1"/>
          <p:cNvSpPr/>
          <p:nvPr/>
        </p:nvSpPr>
        <p:spPr>
          <a:xfrm>
            <a:off x="2452517" y="1416852"/>
            <a:ext cx="731521" cy="642998"/>
          </a:xfrm>
          <a:prstGeom prst="triangle">
            <a:avLst>
              <a:gd fmla="val 50000" name="adj"/>
            </a:avLst>
          </a:prstGeom>
          <a:solidFill>
            <a:srgbClr val="5481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"/>
          <p:cNvSpPr/>
          <p:nvPr/>
        </p:nvSpPr>
        <p:spPr>
          <a:xfrm rot="-5400000">
            <a:off x="2366481" y="2237912"/>
            <a:ext cx="883544" cy="519239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1"/>
          <p:cNvCxnSpPr/>
          <p:nvPr/>
        </p:nvCxnSpPr>
        <p:spPr>
          <a:xfrm rot="10800000">
            <a:off x="7463620" y="16132927"/>
            <a:ext cx="436097" cy="398576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24" name="Google Shape;124;p1"/>
          <p:cNvSpPr txBox="1"/>
          <p:nvPr/>
        </p:nvSpPr>
        <p:spPr>
          <a:xfrm>
            <a:off x="7354247" y="16502525"/>
            <a:ext cx="1455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beginning of an understanding of the art world and culture within.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25" name="Google Shape;125;p1"/>
          <p:cNvCxnSpPr/>
          <p:nvPr/>
        </p:nvCxnSpPr>
        <p:spPr>
          <a:xfrm>
            <a:off x="7066184" y="15156327"/>
            <a:ext cx="50933" cy="671236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26" name="Google Shape;126;p1"/>
          <p:cNvSpPr txBox="1"/>
          <p:nvPr/>
        </p:nvSpPr>
        <p:spPr>
          <a:xfrm>
            <a:off x="5930655" y="15096575"/>
            <a:ext cx="1194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Transitioning to secondary Art 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p1"/>
          <p:cNvSpPr txBox="1"/>
          <p:nvPr/>
        </p:nvSpPr>
        <p:spPr>
          <a:xfrm>
            <a:off x="5867261" y="16417084"/>
            <a:ext cx="1455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Take a tour through your  Art Learning journey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" name="Google Shape;128;p1"/>
          <p:cNvSpPr txBox="1"/>
          <p:nvPr/>
        </p:nvSpPr>
        <p:spPr>
          <a:xfrm>
            <a:off x="4617807" y="14924763"/>
            <a:ext cx="1394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Meet the Art and Design teaching team.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29" name="Google Shape;129;p1"/>
          <p:cNvCxnSpPr>
            <a:stCxn id="128" idx="2"/>
          </p:cNvCxnSpPr>
          <p:nvPr/>
        </p:nvCxnSpPr>
        <p:spPr>
          <a:xfrm>
            <a:off x="5314857" y="15525063"/>
            <a:ext cx="353100" cy="4878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30" name="Google Shape;130;p1"/>
          <p:cNvCxnSpPr>
            <a:stCxn id="131" idx="2"/>
          </p:cNvCxnSpPr>
          <p:nvPr/>
        </p:nvCxnSpPr>
        <p:spPr>
          <a:xfrm>
            <a:off x="4620351" y="13259253"/>
            <a:ext cx="26400" cy="4452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32" name="Google Shape;132;p1"/>
          <p:cNvSpPr txBox="1"/>
          <p:nvPr/>
        </p:nvSpPr>
        <p:spPr>
          <a:xfrm>
            <a:off x="2346173" y="12761316"/>
            <a:ext cx="1355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Topic 2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Portraits – how to draw them.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3" name="Google Shape;133;p1"/>
          <p:cNvSpPr txBox="1"/>
          <p:nvPr/>
        </p:nvSpPr>
        <p:spPr>
          <a:xfrm>
            <a:off x="158322" y="13259488"/>
            <a:ext cx="917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Drawing shape and forms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4" name="Google Shape;134;p1"/>
          <p:cNvSpPr txBox="1"/>
          <p:nvPr/>
        </p:nvSpPr>
        <p:spPr>
          <a:xfrm>
            <a:off x="8876450" y="12415054"/>
            <a:ext cx="910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i="0" lang="en-US" sz="105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Aboriginal Art </a:t>
            </a:r>
            <a:r>
              <a:rPr i="0" lang="en-US" sz="1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speaking with dots </a:t>
            </a:r>
            <a:endParaRPr i="0" sz="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35" name="Google Shape;135;p1"/>
          <p:cNvCxnSpPr/>
          <p:nvPr/>
        </p:nvCxnSpPr>
        <p:spPr>
          <a:xfrm>
            <a:off x="7730490" y="11026798"/>
            <a:ext cx="0" cy="467564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36" name="Google Shape;136;p1"/>
          <p:cNvCxnSpPr/>
          <p:nvPr/>
        </p:nvCxnSpPr>
        <p:spPr>
          <a:xfrm flipH="1" rot="10800000">
            <a:off x="5989170" y="11559735"/>
            <a:ext cx="6153" cy="406371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37" name="Google Shape;137;p1"/>
          <p:cNvSpPr txBox="1"/>
          <p:nvPr/>
        </p:nvSpPr>
        <p:spPr>
          <a:xfrm>
            <a:off x="5416174" y="11955950"/>
            <a:ext cx="1304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Topic 2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DREAM ROOM 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38" name="Google Shape;138;p1"/>
          <p:cNvCxnSpPr>
            <a:stCxn id="139" idx="0"/>
          </p:cNvCxnSpPr>
          <p:nvPr/>
        </p:nvCxnSpPr>
        <p:spPr>
          <a:xfrm flipH="1" rot="10800000">
            <a:off x="2399419" y="11529935"/>
            <a:ext cx="294300" cy="7155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40" name="Google Shape;140;p1"/>
          <p:cNvCxnSpPr>
            <a:stCxn id="141" idx="2"/>
          </p:cNvCxnSpPr>
          <p:nvPr/>
        </p:nvCxnSpPr>
        <p:spPr>
          <a:xfrm>
            <a:off x="400052" y="9995770"/>
            <a:ext cx="933900" cy="6066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42" name="Google Shape;142;p1"/>
          <p:cNvCxnSpPr>
            <a:stCxn id="143" idx="0"/>
          </p:cNvCxnSpPr>
          <p:nvPr/>
        </p:nvCxnSpPr>
        <p:spPr>
          <a:xfrm flipH="1" rot="10800000">
            <a:off x="1372175" y="11532475"/>
            <a:ext cx="393000" cy="3084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43" name="Google Shape;143;p1"/>
          <p:cNvSpPr txBox="1"/>
          <p:nvPr/>
        </p:nvSpPr>
        <p:spPr>
          <a:xfrm>
            <a:off x="853625" y="11840875"/>
            <a:ext cx="1037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Artist Study 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Claes Oldenburg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4" name="Google Shape;144;p1"/>
          <p:cNvCxnSpPr>
            <a:stCxn id="145" idx="2"/>
          </p:cNvCxnSpPr>
          <p:nvPr/>
        </p:nvCxnSpPr>
        <p:spPr>
          <a:xfrm>
            <a:off x="3225193" y="9073573"/>
            <a:ext cx="301200" cy="4338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45" name="Google Shape;145;p1"/>
          <p:cNvSpPr txBox="1"/>
          <p:nvPr/>
        </p:nvSpPr>
        <p:spPr>
          <a:xfrm>
            <a:off x="2652793" y="8473273"/>
            <a:ext cx="114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Artist study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Noe Two, fauvism  </a:t>
            </a:r>
            <a:endParaRPr i="0" sz="6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6" name="Google Shape;146;p1"/>
          <p:cNvCxnSpPr/>
          <p:nvPr/>
        </p:nvCxnSpPr>
        <p:spPr>
          <a:xfrm flipH="1" rot="10800000">
            <a:off x="4929096" y="15853189"/>
            <a:ext cx="10464" cy="492325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47" name="Google Shape;147;p1"/>
          <p:cNvSpPr txBox="1"/>
          <p:nvPr/>
        </p:nvSpPr>
        <p:spPr>
          <a:xfrm>
            <a:off x="4303652" y="16325189"/>
            <a:ext cx="1548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Build a solid foundation in Art and Design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8" name="Google Shape;148;p1"/>
          <p:cNvCxnSpPr/>
          <p:nvPr/>
        </p:nvCxnSpPr>
        <p:spPr>
          <a:xfrm>
            <a:off x="5292731" y="8857809"/>
            <a:ext cx="360062" cy="331112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49" name="Google Shape;149;p1"/>
          <p:cNvCxnSpPr/>
          <p:nvPr/>
        </p:nvCxnSpPr>
        <p:spPr>
          <a:xfrm>
            <a:off x="2186722" y="8842232"/>
            <a:ext cx="323487" cy="676411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50" name="Google Shape;150;p1"/>
          <p:cNvCxnSpPr>
            <a:stCxn id="151" idx="2"/>
          </p:cNvCxnSpPr>
          <p:nvPr/>
        </p:nvCxnSpPr>
        <p:spPr>
          <a:xfrm>
            <a:off x="1071060" y="8661357"/>
            <a:ext cx="509700" cy="4464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52" name="Google Shape;152;p1"/>
          <p:cNvSpPr txBox="1"/>
          <p:nvPr/>
        </p:nvSpPr>
        <p:spPr>
          <a:xfrm>
            <a:off x="2986942" y="4040357"/>
            <a:ext cx="993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Attend intervention sessions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53" name="Google Shape;153;p1"/>
          <p:cNvCxnSpPr/>
          <p:nvPr/>
        </p:nvCxnSpPr>
        <p:spPr>
          <a:xfrm rot="10800000">
            <a:off x="7685598" y="9467792"/>
            <a:ext cx="363527" cy="546533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54" name="Google Shape;154;p1"/>
          <p:cNvSpPr txBox="1"/>
          <p:nvPr/>
        </p:nvSpPr>
        <p:spPr>
          <a:xfrm>
            <a:off x="75197" y="6593811"/>
            <a:ext cx="10122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Complete Y10 mock exams to get GCSE ready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" name="Google Shape;155;p1"/>
          <p:cNvSpPr txBox="1"/>
          <p:nvPr/>
        </p:nvSpPr>
        <p:spPr>
          <a:xfrm>
            <a:off x="4429825" y="5032600"/>
            <a:ext cx="1245600" cy="430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</a:t>
            </a:r>
            <a:r>
              <a:rPr lang="en-US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ear </a:t>
            </a: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 mock exams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6" name="Google Shape;156;p1"/>
          <p:cNvSpPr txBox="1"/>
          <p:nvPr/>
        </p:nvSpPr>
        <p:spPr>
          <a:xfrm>
            <a:off x="3998013" y="3762175"/>
            <a:ext cx="1144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GCSE PROJECT 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EXTERNALLY SET </a:t>
            </a:r>
            <a:endParaRPr b="1"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7" name="Google Shape;157;p1"/>
          <p:cNvSpPr txBox="1"/>
          <p:nvPr/>
        </p:nvSpPr>
        <p:spPr>
          <a:xfrm>
            <a:off x="1687759" y="5665484"/>
            <a:ext cx="12135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Firm up your post 16 pathway</a:t>
            </a:r>
            <a:endParaRPr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58" name="Google Shape;158;p1"/>
          <p:cNvCxnSpPr/>
          <p:nvPr/>
        </p:nvCxnSpPr>
        <p:spPr>
          <a:xfrm>
            <a:off x="7261070" y="6783397"/>
            <a:ext cx="154843" cy="364234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59" name="Google Shape;159;p1"/>
          <p:cNvSpPr txBox="1"/>
          <p:nvPr/>
        </p:nvSpPr>
        <p:spPr>
          <a:xfrm>
            <a:off x="2130987" y="605223"/>
            <a:ext cx="13746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 to university to enhance your Art  and Design knowledge and get a degree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60" name="Google Shape;160;p1"/>
          <p:cNvCxnSpPr>
            <a:stCxn id="154" idx="3"/>
          </p:cNvCxnSpPr>
          <p:nvPr/>
        </p:nvCxnSpPr>
        <p:spPr>
          <a:xfrm flipH="1" rot="10800000">
            <a:off x="1087397" y="6801411"/>
            <a:ext cx="604500" cy="2619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61" name="Google Shape;161;p1"/>
          <p:cNvCxnSpPr/>
          <p:nvPr/>
        </p:nvCxnSpPr>
        <p:spPr>
          <a:xfrm flipH="1">
            <a:off x="4466625" y="2011850"/>
            <a:ext cx="264963" cy="702215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62" name="Google Shape;162;p1"/>
          <p:cNvSpPr txBox="1"/>
          <p:nvPr/>
        </p:nvSpPr>
        <p:spPr>
          <a:xfrm>
            <a:off x="3797599" y="879925"/>
            <a:ext cx="2016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Apply for University through UCAS or alternative post 18 courses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3" name="Google Shape;163;p1"/>
          <p:cNvSpPr txBox="1"/>
          <p:nvPr/>
        </p:nvSpPr>
        <p:spPr>
          <a:xfrm>
            <a:off x="704700" y="838850"/>
            <a:ext cx="15489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Look at all the different options you have in your further education, Architecture , illustration, Graphic design, Game designer, Fine Artist</a:t>
            </a:r>
            <a:endParaRPr i="0" sz="11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64" name="Google Shape;164;p1"/>
          <p:cNvCxnSpPr>
            <a:stCxn id="165" idx="0"/>
          </p:cNvCxnSpPr>
          <p:nvPr/>
        </p:nvCxnSpPr>
        <p:spPr>
          <a:xfrm flipH="1" rot="10800000">
            <a:off x="2435945" y="2735274"/>
            <a:ext cx="231000" cy="4749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65" name="Google Shape;165;p1"/>
          <p:cNvSpPr txBox="1"/>
          <p:nvPr/>
        </p:nvSpPr>
        <p:spPr>
          <a:xfrm>
            <a:off x="1867595" y="3210174"/>
            <a:ext cx="11367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Consider summer work experience and voluntary work to enhance your learning 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" name="Google Shape;166;p1"/>
          <p:cNvSpPr txBox="1"/>
          <p:nvPr/>
        </p:nvSpPr>
        <p:spPr>
          <a:xfrm>
            <a:off x="2574253" y="14586965"/>
            <a:ext cx="10899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Topic 1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FORMAL ELEMENTS – What are they ?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1"/>
          <p:cNvSpPr txBox="1"/>
          <p:nvPr/>
        </p:nvSpPr>
        <p:spPr>
          <a:xfrm>
            <a:off x="6813577" y="11859171"/>
            <a:ext cx="1017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Lino print 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8" name="Google Shape;168;p1"/>
          <p:cNvSpPr txBox="1"/>
          <p:nvPr/>
        </p:nvSpPr>
        <p:spPr>
          <a:xfrm>
            <a:off x="4398420" y="185651"/>
            <a:ext cx="5125809" cy="400069"/>
          </a:xfrm>
          <a:prstGeom prst="rect">
            <a:avLst/>
          </a:prstGeom>
          <a:solidFill>
            <a:srgbClr val="002060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ATAM Academy </a:t>
            </a:r>
            <a:r>
              <a:rPr b="0" i="1" lang="en-US" sz="1400" u="none" cap="none" strike="noStrike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– </a:t>
            </a:r>
            <a:r>
              <a:rPr b="0" i="1" lang="en-US" sz="1800" u="none" cap="none" strike="noStrike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Art and Design </a:t>
            </a:r>
            <a:endParaRPr b="0" i="1" sz="1400" u="none" cap="none" strike="noStrike">
              <a:solidFill>
                <a:schemeClr val="lt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cxnSp>
        <p:nvCxnSpPr>
          <p:cNvPr id="169" name="Google Shape;169;p1"/>
          <p:cNvCxnSpPr/>
          <p:nvPr/>
        </p:nvCxnSpPr>
        <p:spPr>
          <a:xfrm rot="10800000">
            <a:off x="6533522" y="15897574"/>
            <a:ext cx="0" cy="602013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70" name="Google Shape;170;p1"/>
          <p:cNvSpPr txBox="1"/>
          <p:nvPr/>
        </p:nvSpPr>
        <p:spPr>
          <a:xfrm>
            <a:off x="5856895" y="12593262"/>
            <a:ext cx="1164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Artist study 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Frida Kahlo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71" name="Google Shape;171;p1"/>
          <p:cNvCxnSpPr/>
          <p:nvPr/>
        </p:nvCxnSpPr>
        <p:spPr>
          <a:xfrm>
            <a:off x="6462900" y="13216258"/>
            <a:ext cx="3693" cy="423939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72" name="Google Shape;172;p1"/>
          <p:cNvCxnSpPr>
            <a:stCxn id="173" idx="0"/>
          </p:cNvCxnSpPr>
          <p:nvPr/>
        </p:nvCxnSpPr>
        <p:spPr>
          <a:xfrm rot="10800000">
            <a:off x="7463820" y="13752507"/>
            <a:ext cx="711900" cy="5820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74" name="Google Shape;174;p1"/>
          <p:cNvSpPr txBox="1"/>
          <p:nvPr/>
        </p:nvSpPr>
        <p:spPr>
          <a:xfrm>
            <a:off x="7100365" y="10570951"/>
            <a:ext cx="1164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Topic 1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 ART 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5" name="Google Shape;175;p1"/>
          <p:cNvSpPr txBox="1"/>
          <p:nvPr/>
        </p:nvSpPr>
        <p:spPr>
          <a:xfrm>
            <a:off x="3317218" y="10635542"/>
            <a:ext cx="1331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Topic 3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 MARKETS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p1"/>
          <p:cNvSpPr txBox="1"/>
          <p:nvPr/>
        </p:nvSpPr>
        <p:spPr>
          <a:xfrm>
            <a:off x="1733719" y="12245435"/>
            <a:ext cx="1331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Artist study 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Nancy Standlee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76" name="Google Shape;176;p1"/>
          <p:cNvCxnSpPr/>
          <p:nvPr/>
        </p:nvCxnSpPr>
        <p:spPr>
          <a:xfrm flipH="1" rot="10800000">
            <a:off x="3520524" y="9282135"/>
            <a:ext cx="575866" cy="47939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41" name="Google Shape;141;p1"/>
          <p:cNvSpPr txBox="1"/>
          <p:nvPr/>
        </p:nvSpPr>
        <p:spPr>
          <a:xfrm>
            <a:off x="2552" y="9564970"/>
            <a:ext cx="795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Drawing to scale 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7" name="Google Shape;177;p1"/>
          <p:cNvSpPr txBox="1"/>
          <p:nvPr/>
        </p:nvSpPr>
        <p:spPr>
          <a:xfrm>
            <a:off x="5722226" y="8385425"/>
            <a:ext cx="985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Ceramic tools and techniques 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8" name="Google Shape;178;p1"/>
          <p:cNvSpPr txBox="1"/>
          <p:nvPr/>
        </p:nvSpPr>
        <p:spPr>
          <a:xfrm>
            <a:off x="5428214" y="3177320"/>
            <a:ext cx="1326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Consider the format of GCSE examinations and refine revision techniques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79" name="Google Shape;179;p1"/>
          <p:cNvCxnSpPr>
            <a:stCxn id="180" idx="0"/>
          </p:cNvCxnSpPr>
          <p:nvPr/>
        </p:nvCxnSpPr>
        <p:spPr>
          <a:xfrm flipH="1" rot="10800000">
            <a:off x="5002171" y="9453484"/>
            <a:ext cx="414000" cy="4530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51" name="Google Shape;151;p1"/>
          <p:cNvSpPr txBox="1"/>
          <p:nvPr/>
        </p:nvSpPr>
        <p:spPr>
          <a:xfrm>
            <a:off x="488910" y="8061057"/>
            <a:ext cx="1164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Topic 1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NATURAL FORMS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1" name="Google Shape;181;p1"/>
          <p:cNvSpPr txBox="1"/>
          <p:nvPr/>
        </p:nvSpPr>
        <p:spPr>
          <a:xfrm>
            <a:off x="4712814" y="8413271"/>
            <a:ext cx="1164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Artist Study 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Heather night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82" name="Google Shape;182;p1"/>
          <p:cNvCxnSpPr>
            <a:stCxn id="161" idx="0"/>
          </p:cNvCxnSpPr>
          <p:nvPr/>
        </p:nvCxnSpPr>
        <p:spPr>
          <a:xfrm flipH="1" rot="10800000">
            <a:off x="6355804" y="9419303"/>
            <a:ext cx="404700" cy="3657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83" name="Google Shape;183;p1"/>
          <p:cNvSpPr txBox="1"/>
          <p:nvPr/>
        </p:nvSpPr>
        <p:spPr>
          <a:xfrm>
            <a:off x="7751621" y="9845096"/>
            <a:ext cx="1164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Topic 3</a:t>
            </a:r>
            <a:endParaRPr b="1"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IDENTITY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Google Shape;184;p1"/>
          <p:cNvSpPr txBox="1"/>
          <p:nvPr/>
        </p:nvSpPr>
        <p:spPr>
          <a:xfrm>
            <a:off x="8626874" y="3026950"/>
            <a:ext cx="1045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Reflect on your journey in Art and Design so far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5" name="Google Shape;185;p1"/>
          <p:cNvSpPr txBox="1"/>
          <p:nvPr/>
        </p:nvSpPr>
        <p:spPr>
          <a:xfrm>
            <a:off x="8503726" y="4001850"/>
            <a:ext cx="985800" cy="769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Sit your GCSEs feeling confident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86" name="Google Shape;186;p1"/>
          <p:cNvCxnSpPr>
            <a:stCxn id="134" idx="2"/>
          </p:cNvCxnSpPr>
          <p:nvPr/>
        </p:nvCxnSpPr>
        <p:spPr>
          <a:xfrm rot="10800000">
            <a:off x="8575550" y="12864454"/>
            <a:ext cx="756300" cy="2739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87" name="Google Shape;187;p1"/>
          <p:cNvCxnSpPr/>
          <p:nvPr/>
        </p:nvCxnSpPr>
        <p:spPr>
          <a:xfrm rot="10800000">
            <a:off x="8120119" y="9139381"/>
            <a:ext cx="555718" cy="410653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pic>
        <p:nvPicPr>
          <p:cNvPr id="188" name="Google Shape;18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428937">
            <a:off x="294638" y="2360715"/>
            <a:ext cx="645038" cy="343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p1"/>
          <p:cNvCxnSpPr/>
          <p:nvPr/>
        </p:nvCxnSpPr>
        <p:spPr>
          <a:xfrm flipH="1">
            <a:off x="2311806" y="2053819"/>
            <a:ext cx="1" cy="475192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pic>
        <p:nvPicPr>
          <p:cNvPr id="190" name="Google Shape;190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58084" y="136310"/>
            <a:ext cx="461911" cy="45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6748" y="182496"/>
            <a:ext cx="612894" cy="61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12263" y="1565896"/>
            <a:ext cx="833972" cy="39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29541" y="152306"/>
            <a:ext cx="592221" cy="6509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" name="Google Shape;194;p1"/>
          <p:cNvCxnSpPr/>
          <p:nvPr/>
        </p:nvCxnSpPr>
        <p:spPr>
          <a:xfrm rot="10800000">
            <a:off x="8439774" y="13128821"/>
            <a:ext cx="472127" cy="297316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95" name="Google Shape;195;p1"/>
          <p:cNvSpPr txBox="1"/>
          <p:nvPr/>
        </p:nvSpPr>
        <p:spPr>
          <a:xfrm>
            <a:off x="8297903" y="13437204"/>
            <a:ext cx="1164256" cy="615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Arabic Geometric Pattern - print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https://lh3.googleusercontent.com/46fgdQ9dz7aA7a51bvLPRmB5qPVWle1SY0Ts94PsR6TwlA9bIxTCU3vfS7n4W3qBJXGCR_OQ3wwjbmGCbD9Qpuj2-lOv64qddypktnfR0MctVDG2ma3OaxZOwsoeov9-LouMmEw9a6w" id="196" name="Google Shape;196;p1"/>
          <p:cNvSpPr/>
          <p:nvPr/>
        </p:nvSpPr>
        <p:spPr>
          <a:xfrm>
            <a:off x="155575" y="841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lh3.googleusercontent.com/46fgdQ9dz7aA7a51bvLPRmB5qPVWle1SY0Ts94PsR6TwlA9bIxTCU3vfS7n4W3qBJXGCR_OQ3wwjbmGCbD9Qpuj2-lOv64qddypktnfR0MctVDG2ma3OaxZOwsoeov9-LouMmEw9a6w" id="197" name="Google Shape;197;p1"/>
          <p:cNvSpPr/>
          <p:nvPr/>
        </p:nvSpPr>
        <p:spPr>
          <a:xfrm>
            <a:off x="307975" y="236538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https://lh3.googleusercontent.com/46fgdQ9dz7aA7a51bvLPRmB5qPVWle1SY0Ts94PsR6TwlA9bIxTCU3vfS7n4W3qBJXGCR_OQ3wwjbmGCbD9Qpuj2-lOv64qddypktnfR0MctVDG2ma3OaxZOwsoeov9-LouMmEw9a6w" id="198" name="Google Shape;198;p1"/>
          <p:cNvSpPr/>
          <p:nvPr/>
        </p:nvSpPr>
        <p:spPr>
          <a:xfrm>
            <a:off x="-2653486" y="4318931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5"/>
              <a:buFont typeface="Arial"/>
              <a:buNone/>
            </a:pPr>
            <a:r>
              <a:t/>
            </a:r>
            <a:endParaRPr b="0" i="0" sz="215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9" name="Google Shape;199;p1"/>
          <p:cNvCxnSpPr/>
          <p:nvPr/>
        </p:nvCxnSpPr>
        <p:spPr>
          <a:xfrm rot="10800000">
            <a:off x="8657192" y="9001483"/>
            <a:ext cx="678881" cy="184812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200" name="Google Shape;200;p1"/>
          <p:cNvSpPr txBox="1"/>
          <p:nvPr/>
        </p:nvSpPr>
        <p:spPr>
          <a:xfrm>
            <a:off x="8768098" y="9096025"/>
            <a:ext cx="1019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Grid method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1" name="Google Shape;201;p1"/>
          <p:cNvCxnSpPr/>
          <p:nvPr/>
        </p:nvCxnSpPr>
        <p:spPr>
          <a:xfrm>
            <a:off x="8274223" y="8470717"/>
            <a:ext cx="518372" cy="140634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202" name="Google Shape;202;p1"/>
          <p:cNvSpPr txBox="1"/>
          <p:nvPr/>
        </p:nvSpPr>
        <p:spPr>
          <a:xfrm>
            <a:off x="8129860" y="9521830"/>
            <a:ext cx="854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Chuck Close 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Google Shape;203;p1"/>
          <p:cNvSpPr txBox="1"/>
          <p:nvPr/>
        </p:nvSpPr>
        <p:spPr>
          <a:xfrm>
            <a:off x="5814041" y="6495282"/>
            <a:ext cx="2195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FOUNDATION STUDIES</a:t>
            </a:r>
            <a:endParaRPr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DIRECTED project – past exam question </a:t>
            </a:r>
            <a:endParaRPr i="0" sz="9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" name="Google Shape;204;p1"/>
          <p:cNvSpPr txBox="1"/>
          <p:nvPr/>
        </p:nvSpPr>
        <p:spPr>
          <a:xfrm>
            <a:off x="2966002" y="6291226"/>
            <a:ext cx="1338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DEVELOPMENT PHASE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5" name="Google Shape;205;p1"/>
          <p:cNvCxnSpPr>
            <a:stCxn id="167" idx="0"/>
          </p:cNvCxnSpPr>
          <p:nvPr/>
        </p:nvCxnSpPr>
        <p:spPr>
          <a:xfrm rot="10800000">
            <a:off x="7199527" y="11522271"/>
            <a:ext cx="122700" cy="3369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06" name="Google Shape;206;p1"/>
          <p:cNvCxnSpPr/>
          <p:nvPr/>
        </p:nvCxnSpPr>
        <p:spPr>
          <a:xfrm>
            <a:off x="5666402" y="11083480"/>
            <a:ext cx="0" cy="339274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grpSp>
        <p:nvGrpSpPr>
          <p:cNvPr id="207" name="Google Shape;207;p1"/>
          <p:cNvGrpSpPr/>
          <p:nvPr/>
        </p:nvGrpSpPr>
        <p:grpSpPr>
          <a:xfrm>
            <a:off x="7866295" y="6474283"/>
            <a:ext cx="1214980" cy="1304869"/>
            <a:chOff x="4485045" y="8613331"/>
            <a:chExt cx="1214980" cy="1304869"/>
          </a:xfrm>
        </p:grpSpPr>
        <p:sp>
          <p:nvSpPr>
            <p:cNvPr id="208" name="Google Shape;208;p1"/>
            <p:cNvSpPr/>
            <p:nvPr/>
          </p:nvSpPr>
          <p:spPr>
            <a:xfrm>
              <a:off x="4485045" y="8613331"/>
              <a:ext cx="1214980" cy="13048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55"/>
                <a:buFont typeface="Arial"/>
                <a:buNone/>
              </a:pPr>
              <a:r>
                <a:t/>
              </a:r>
              <a:endParaRPr b="0" i="0" sz="2155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"/>
            <p:cNvSpPr/>
            <p:nvPr/>
          </p:nvSpPr>
          <p:spPr>
            <a:xfrm>
              <a:off x="4672001" y="8814115"/>
              <a:ext cx="841075" cy="90330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55"/>
                <a:buFont typeface="Arial"/>
                <a:buNone/>
              </a:pPr>
              <a:r>
                <a:t/>
              </a:r>
              <a:endParaRPr b="0" i="0" sz="2155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"/>
            <p:cNvSpPr txBox="1"/>
            <p:nvPr/>
          </p:nvSpPr>
          <p:spPr>
            <a:xfrm>
              <a:off x="4666896" y="8828708"/>
              <a:ext cx="8410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YEAR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"/>
            <p:cNvSpPr txBox="1"/>
            <p:nvPr/>
          </p:nvSpPr>
          <p:spPr>
            <a:xfrm>
              <a:off x="4673085" y="8865556"/>
              <a:ext cx="841074" cy="827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1" i="0" lang="en-US" sz="4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Past Midnight: Next stop: Mozilla" id="212" name="Google Shape;212;p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855369" y="8815387"/>
              <a:ext cx="9525" cy="9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descr="Free Medicine Icon, Symbol. PNG, SVG Download." id="213" name="Google Shape;213;p1"/>
            <p:cNvSpPr/>
            <p:nvPr/>
          </p:nvSpPr>
          <p:spPr>
            <a:xfrm>
              <a:off x="4859338" y="8820150"/>
              <a:ext cx="3048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902972" y="571783"/>
            <a:ext cx="1832810" cy="1832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800783" y="121181"/>
            <a:ext cx="748284" cy="73835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"/>
          <p:cNvSpPr txBox="1"/>
          <p:nvPr/>
        </p:nvSpPr>
        <p:spPr>
          <a:xfrm>
            <a:off x="-49757" y="2840883"/>
            <a:ext cx="1158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Check out some amazing places</a:t>
            </a:r>
            <a:r>
              <a:rPr b="1" i="0" lang="en-US" sz="11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b="0" i="0" sz="11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7" name="Google Shape;217;p1"/>
          <p:cNvSpPr txBox="1"/>
          <p:nvPr/>
        </p:nvSpPr>
        <p:spPr>
          <a:xfrm>
            <a:off x="1924800" y="14071325"/>
            <a:ext cx="1136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Zentangle what patterns can you create?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Google Shape;218;p1"/>
          <p:cNvSpPr txBox="1"/>
          <p:nvPr/>
        </p:nvSpPr>
        <p:spPr>
          <a:xfrm>
            <a:off x="155576" y="12724125"/>
            <a:ext cx="1575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Exploring how to describe a texture with a pencil 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Google Shape;219;p1"/>
          <p:cNvSpPr txBox="1"/>
          <p:nvPr/>
        </p:nvSpPr>
        <p:spPr>
          <a:xfrm>
            <a:off x="3574756" y="14048639"/>
            <a:ext cx="1194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Artist study Julian Opie .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1" name="Google Shape;131;p1"/>
          <p:cNvSpPr txBox="1"/>
          <p:nvPr/>
        </p:nvSpPr>
        <p:spPr>
          <a:xfrm>
            <a:off x="4047951" y="12658953"/>
            <a:ext cx="114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Introduction to Acrylic paint 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" name="Google Shape;220;p1"/>
          <p:cNvSpPr txBox="1"/>
          <p:nvPr/>
        </p:nvSpPr>
        <p:spPr>
          <a:xfrm>
            <a:off x="4652416" y="13989913"/>
            <a:ext cx="9657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Final piece – self portrait in Julian Opie style</a:t>
            </a:r>
            <a:endParaRPr i="0" sz="11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1" name="Google Shape;221;p1"/>
          <p:cNvSpPr txBox="1"/>
          <p:nvPr/>
        </p:nvSpPr>
        <p:spPr>
          <a:xfrm>
            <a:off x="5419213" y="14010842"/>
            <a:ext cx="1394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Artist study </a:t>
            </a:r>
            <a:r>
              <a:rPr b="1" i="0" lang="en-US" sz="1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George Seurat</a:t>
            </a:r>
            <a:endParaRPr i="0" sz="11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2" name="Google Shape;222;p1"/>
          <p:cNvSpPr txBox="1"/>
          <p:nvPr/>
        </p:nvSpPr>
        <p:spPr>
          <a:xfrm>
            <a:off x="6567725" y="14235150"/>
            <a:ext cx="1079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Introduction to oil pastel 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3" name="Google Shape;223;p1"/>
          <p:cNvSpPr txBox="1"/>
          <p:nvPr/>
        </p:nvSpPr>
        <p:spPr>
          <a:xfrm>
            <a:off x="7486779" y="12485601"/>
            <a:ext cx="749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Indian culture Rangoli Art?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" name="Google Shape;173;p1"/>
          <p:cNvSpPr txBox="1"/>
          <p:nvPr/>
        </p:nvSpPr>
        <p:spPr>
          <a:xfrm>
            <a:off x="7541970" y="14334507"/>
            <a:ext cx="1267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Topic 3 Culture </a:t>
            </a:r>
            <a:endParaRPr b="1" i="0" sz="11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" name="Google Shape;224;p1"/>
          <p:cNvSpPr txBox="1"/>
          <p:nvPr/>
        </p:nvSpPr>
        <p:spPr>
          <a:xfrm>
            <a:off x="6362225" y="10730101"/>
            <a:ext cx="1017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Artist study 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Roy Lichtenstein 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5" name="Google Shape;225;p1"/>
          <p:cNvSpPr txBox="1"/>
          <p:nvPr/>
        </p:nvSpPr>
        <p:spPr>
          <a:xfrm>
            <a:off x="5246379" y="10367170"/>
            <a:ext cx="1017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SURREALISM 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Artist study 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Salvador Dali 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6" name="Google Shape;226;p1"/>
          <p:cNvSpPr txBox="1"/>
          <p:nvPr/>
        </p:nvSpPr>
        <p:spPr>
          <a:xfrm>
            <a:off x="4175078" y="11940350"/>
            <a:ext cx="1394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3d cardboard sculpture and modelling 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7" name="Google Shape;227;p1"/>
          <p:cNvSpPr txBox="1"/>
          <p:nvPr/>
        </p:nvSpPr>
        <p:spPr>
          <a:xfrm>
            <a:off x="2775475" y="11825225"/>
            <a:ext cx="16347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Exploring mix media 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8" name="Google Shape;228;p1"/>
          <p:cNvSpPr txBox="1"/>
          <p:nvPr/>
        </p:nvSpPr>
        <p:spPr>
          <a:xfrm>
            <a:off x="1887597" y="10796306"/>
            <a:ext cx="802524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Photo realism </a:t>
            </a:r>
            <a:endParaRPr b="0" i="0" sz="9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9" name="Google Shape;229;p1"/>
          <p:cNvSpPr txBox="1"/>
          <p:nvPr/>
        </p:nvSpPr>
        <p:spPr>
          <a:xfrm>
            <a:off x="122228" y="11414739"/>
            <a:ext cx="1331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Introduction to ceramics 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1"/>
          <p:cNvSpPr txBox="1"/>
          <p:nvPr/>
        </p:nvSpPr>
        <p:spPr>
          <a:xfrm>
            <a:off x="1808029" y="10110365"/>
            <a:ext cx="763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Artist study 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Sarah Graham 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231;p1"/>
          <p:cNvSpPr/>
          <p:nvPr/>
        </p:nvSpPr>
        <p:spPr>
          <a:xfrm>
            <a:off x="1645024" y="9027459"/>
            <a:ext cx="421341" cy="497541"/>
          </a:xfrm>
          <a:custGeom>
            <a:rect b="b" l="l" r="r" t="t"/>
            <a:pathLst>
              <a:path extrusionOk="0" h="497541" w="421341">
                <a:moveTo>
                  <a:pt x="389964" y="0"/>
                </a:moveTo>
                <a:lnTo>
                  <a:pt x="389964" y="0"/>
                </a:lnTo>
                <a:cubicBezTo>
                  <a:pt x="376517" y="1494"/>
                  <a:pt x="362969" y="2258"/>
                  <a:pt x="349623" y="4482"/>
                </a:cubicBezTo>
                <a:cubicBezTo>
                  <a:pt x="344962" y="5259"/>
                  <a:pt x="340719" y="7667"/>
                  <a:pt x="336176" y="8965"/>
                </a:cubicBezTo>
                <a:cubicBezTo>
                  <a:pt x="330253" y="10657"/>
                  <a:pt x="324147" y="11677"/>
                  <a:pt x="318247" y="13447"/>
                </a:cubicBezTo>
                <a:cubicBezTo>
                  <a:pt x="309196" y="16162"/>
                  <a:pt x="300520" y="20120"/>
                  <a:pt x="291352" y="22412"/>
                </a:cubicBezTo>
                <a:cubicBezTo>
                  <a:pt x="285376" y="23906"/>
                  <a:pt x="279346" y="25202"/>
                  <a:pt x="273423" y="26894"/>
                </a:cubicBezTo>
                <a:cubicBezTo>
                  <a:pt x="268880" y="28192"/>
                  <a:pt x="264625" y="30531"/>
                  <a:pt x="259976" y="31376"/>
                </a:cubicBezTo>
                <a:cubicBezTo>
                  <a:pt x="248124" y="33531"/>
                  <a:pt x="235999" y="33879"/>
                  <a:pt x="224117" y="35859"/>
                </a:cubicBezTo>
                <a:cubicBezTo>
                  <a:pt x="218041" y="36872"/>
                  <a:pt x="212111" y="38649"/>
                  <a:pt x="206188" y="40341"/>
                </a:cubicBezTo>
                <a:cubicBezTo>
                  <a:pt x="201645" y="41639"/>
                  <a:pt x="197424" y="44199"/>
                  <a:pt x="192741" y="44823"/>
                </a:cubicBezTo>
                <a:cubicBezTo>
                  <a:pt x="174907" y="47201"/>
                  <a:pt x="156882" y="47812"/>
                  <a:pt x="138952" y="49306"/>
                </a:cubicBezTo>
                <a:cubicBezTo>
                  <a:pt x="108205" y="59554"/>
                  <a:pt x="146379" y="47448"/>
                  <a:pt x="103094" y="58270"/>
                </a:cubicBezTo>
                <a:cubicBezTo>
                  <a:pt x="98510" y="59416"/>
                  <a:pt x="94190" y="61455"/>
                  <a:pt x="89647" y="62753"/>
                </a:cubicBezTo>
                <a:cubicBezTo>
                  <a:pt x="83723" y="64445"/>
                  <a:pt x="77618" y="65465"/>
                  <a:pt x="71717" y="67235"/>
                </a:cubicBezTo>
                <a:cubicBezTo>
                  <a:pt x="62666" y="69950"/>
                  <a:pt x="53788" y="73212"/>
                  <a:pt x="44823" y="76200"/>
                </a:cubicBezTo>
                <a:lnTo>
                  <a:pt x="31376" y="80682"/>
                </a:lnTo>
                <a:cubicBezTo>
                  <a:pt x="26894" y="85164"/>
                  <a:pt x="23203" y="90613"/>
                  <a:pt x="17929" y="94129"/>
                </a:cubicBezTo>
                <a:cubicBezTo>
                  <a:pt x="-12974" y="114732"/>
                  <a:pt x="14732" y="88362"/>
                  <a:pt x="0" y="103094"/>
                </a:cubicBezTo>
                <a:lnTo>
                  <a:pt x="421341" y="497541"/>
                </a:lnTo>
                <a:lnTo>
                  <a:pt x="389964" y="0"/>
                </a:lnTo>
                <a:close/>
              </a:path>
            </a:pathLst>
          </a:custGeom>
          <a:solidFill>
            <a:srgbClr val="FFFF66"/>
          </a:solidFill>
          <a:ln cap="flat" cmpd="sng" w="25400">
            <a:solidFill>
              <a:srgbClr val="FFFF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1"/>
          <p:cNvGrpSpPr/>
          <p:nvPr/>
        </p:nvGrpSpPr>
        <p:grpSpPr>
          <a:xfrm>
            <a:off x="859975" y="9093834"/>
            <a:ext cx="1214980" cy="1304869"/>
            <a:chOff x="10826305" y="11069282"/>
            <a:chExt cx="1214980" cy="1304869"/>
          </a:xfrm>
        </p:grpSpPr>
        <p:sp>
          <p:nvSpPr>
            <p:cNvPr id="233" name="Google Shape;233;p1"/>
            <p:cNvSpPr/>
            <p:nvPr/>
          </p:nvSpPr>
          <p:spPr>
            <a:xfrm>
              <a:off x="10826305" y="11069282"/>
              <a:ext cx="1214980" cy="130486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55"/>
                <a:buFont typeface="Arial"/>
                <a:buNone/>
              </a:pPr>
              <a:r>
                <a:t/>
              </a:r>
              <a:endParaRPr b="0" i="0" sz="2155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"/>
            <p:cNvSpPr/>
            <p:nvPr/>
          </p:nvSpPr>
          <p:spPr>
            <a:xfrm>
              <a:off x="11005276" y="11270933"/>
              <a:ext cx="841075" cy="90330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55"/>
                <a:buFont typeface="Arial"/>
                <a:buNone/>
              </a:pPr>
              <a:r>
                <a:t/>
              </a:r>
              <a:endParaRPr b="0" i="0" sz="2155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"/>
            <p:cNvSpPr txBox="1"/>
            <p:nvPr/>
          </p:nvSpPr>
          <p:spPr>
            <a:xfrm>
              <a:off x="11000024" y="11336268"/>
              <a:ext cx="8410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YEAR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"/>
            <p:cNvSpPr txBox="1"/>
            <p:nvPr/>
          </p:nvSpPr>
          <p:spPr>
            <a:xfrm>
              <a:off x="11013186" y="11373876"/>
              <a:ext cx="841200" cy="82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1" i="0" lang="en-US" sz="4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7" name="Google Shape;237;p1"/>
          <p:cNvSpPr txBox="1"/>
          <p:nvPr/>
        </p:nvSpPr>
        <p:spPr>
          <a:xfrm>
            <a:off x="1674350" y="8500175"/>
            <a:ext cx="1164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Observational drawing 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8" name="Google Shape;238;p1"/>
          <p:cNvSpPr txBox="1"/>
          <p:nvPr/>
        </p:nvSpPr>
        <p:spPr>
          <a:xfrm>
            <a:off x="3728457" y="8416446"/>
            <a:ext cx="1144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Artist study 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Georgia O’Keeffe,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" name="Google Shape;180;p1"/>
          <p:cNvSpPr txBox="1"/>
          <p:nvPr/>
        </p:nvSpPr>
        <p:spPr>
          <a:xfrm>
            <a:off x="4429771" y="9906484"/>
            <a:ext cx="11448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Topic 2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VESSELS</a:t>
            </a:r>
            <a:endParaRPr i="0" sz="11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9" name="Google Shape;239;p1"/>
          <p:cNvSpPr txBox="1"/>
          <p:nvPr/>
        </p:nvSpPr>
        <p:spPr>
          <a:xfrm>
            <a:off x="5869824" y="9785003"/>
            <a:ext cx="972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Glaze and firing 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0" name="Google Shape;240;p1"/>
          <p:cNvSpPr txBox="1"/>
          <p:nvPr/>
        </p:nvSpPr>
        <p:spPr>
          <a:xfrm>
            <a:off x="8834226" y="7853550"/>
            <a:ext cx="1089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Oil Pastel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experimentation</a:t>
            </a:r>
            <a:r>
              <a:rPr b="0" i="0" lang="en-US" sz="9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b="0" i="0" sz="9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241" name="Google Shape;241;p1"/>
          <p:cNvCxnSpPr>
            <a:stCxn id="172" idx="0"/>
          </p:cNvCxnSpPr>
          <p:nvPr/>
        </p:nvCxnSpPr>
        <p:spPr>
          <a:xfrm flipH="1" rot="10800000">
            <a:off x="787928" y="11121939"/>
            <a:ext cx="591300" cy="2928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42" name="Google Shape;242;p1"/>
          <p:cNvCxnSpPr/>
          <p:nvPr/>
        </p:nvCxnSpPr>
        <p:spPr>
          <a:xfrm>
            <a:off x="4007461" y="11075587"/>
            <a:ext cx="167712" cy="338343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43" name="Google Shape;243;p1"/>
          <p:cNvCxnSpPr/>
          <p:nvPr/>
        </p:nvCxnSpPr>
        <p:spPr>
          <a:xfrm rot="10800000">
            <a:off x="3242701" y="11519519"/>
            <a:ext cx="233625" cy="362228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44" name="Google Shape;244;p1"/>
          <p:cNvCxnSpPr>
            <a:stCxn id="226" idx="0"/>
          </p:cNvCxnSpPr>
          <p:nvPr/>
        </p:nvCxnSpPr>
        <p:spPr>
          <a:xfrm rot="10800000">
            <a:off x="4634528" y="11529950"/>
            <a:ext cx="237600" cy="4104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45" name="Google Shape;245;p1"/>
          <p:cNvCxnSpPr>
            <a:stCxn id="157" idx="2"/>
          </p:cNvCxnSpPr>
          <p:nvPr/>
        </p:nvCxnSpPr>
        <p:spPr>
          <a:xfrm flipH="1">
            <a:off x="2032359" y="6034816"/>
            <a:ext cx="262200" cy="5103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46" name="Google Shape;246;p1"/>
          <p:cNvCxnSpPr>
            <a:stCxn id="223" idx="2"/>
            <a:endCxn id="82" idx="0"/>
          </p:cNvCxnSpPr>
          <p:nvPr/>
        </p:nvCxnSpPr>
        <p:spPr>
          <a:xfrm>
            <a:off x="7861629" y="13255101"/>
            <a:ext cx="240000" cy="3987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47" name="Google Shape;247;p1"/>
          <p:cNvCxnSpPr/>
          <p:nvPr/>
        </p:nvCxnSpPr>
        <p:spPr>
          <a:xfrm flipH="1" rot="10800000">
            <a:off x="7159514" y="13660670"/>
            <a:ext cx="80400" cy="5157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48" name="Google Shape;248;p1"/>
          <p:cNvCxnSpPr/>
          <p:nvPr/>
        </p:nvCxnSpPr>
        <p:spPr>
          <a:xfrm flipH="1" rot="10800000">
            <a:off x="6070460" y="13734191"/>
            <a:ext cx="31200" cy="2520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49" name="Google Shape;249;p1"/>
          <p:cNvCxnSpPr/>
          <p:nvPr/>
        </p:nvCxnSpPr>
        <p:spPr>
          <a:xfrm flipH="1" rot="10800000">
            <a:off x="5126288" y="13565055"/>
            <a:ext cx="62400" cy="4836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50" name="Google Shape;250;p1"/>
          <p:cNvCxnSpPr/>
          <p:nvPr/>
        </p:nvCxnSpPr>
        <p:spPr>
          <a:xfrm flipH="1" rot="10800000">
            <a:off x="4047944" y="13700269"/>
            <a:ext cx="97616" cy="343998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51" name="Google Shape;251;p1"/>
          <p:cNvCxnSpPr>
            <a:stCxn id="217" idx="0"/>
          </p:cNvCxnSpPr>
          <p:nvPr/>
        </p:nvCxnSpPr>
        <p:spPr>
          <a:xfrm rot="10800000">
            <a:off x="2459550" y="13614425"/>
            <a:ext cx="33600" cy="4569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52" name="Google Shape;252;p1"/>
          <p:cNvCxnSpPr>
            <a:stCxn id="218" idx="2"/>
          </p:cNvCxnSpPr>
          <p:nvPr/>
        </p:nvCxnSpPr>
        <p:spPr>
          <a:xfrm>
            <a:off x="943226" y="13324425"/>
            <a:ext cx="715800" cy="4638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53" name="Google Shape;253;p1"/>
          <p:cNvCxnSpPr>
            <a:stCxn id="133" idx="2"/>
          </p:cNvCxnSpPr>
          <p:nvPr/>
        </p:nvCxnSpPr>
        <p:spPr>
          <a:xfrm>
            <a:off x="617172" y="13859788"/>
            <a:ext cx="813900" cy="2649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54" name="Google Shape;254;p1"/>
          <p:cNvCxnSpPr/>
          <p:nvPr/>
        </p:nvCxnSpPr>
        <p:spPr>
          <a:xfrm>
            <a:off x="1004003" y="14897068"/>
            <a:ext cx="697602" cy="145441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55" name="Google Shape;255;p1"/>
          <p:cNvCxnSpPr>
            <a:stCxn id="166" idx="2"/>
          </p:cNvCxnSpPr>
          <p:nvPr/>
        </p:nvCxnSpPr>
        <p:spPr>
          <a:xfrm flipH="1">
            <a:off x="2795203" y="15525965"/>
            <a:ext cx="324000" cy="5253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56" name="Google Shape;256;p1"/>
          <p:cNvCxnSpPr/>
          <p:nvPr/>
        </p:nvCxnSpPr>
        <p:spPr>
          <a:xfrm flipH="1" rot="10800000">
            <a:off x="1326880" y="15488838"/>
            <a:ext cx="182604" cy="514191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57" name="Google Shape;257;p1"/>
          <p:cNvCxnSpPr/>
          <p:nvPr/>
        </p:nvCxnSpPr>
        <p:spPr>
          <a:xfrm flipH="1" rot="10800000">
            <a:off x="2319017" y="15880320"/>
            <a:ext cx="106692" cy="460268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58" name="Google Shape;258;p1"/>
          <p:cNvCxnSpPr>
            <a:stCxn id="132" idx="2"/>
          </p:cNvCxnSpPr>
          <p:nvPr/>
        </p:nvCxnSpPr>
        <p:spPr>
          <a:xfrm flipH="1">
            <a:off x="3022823" y="13361616"/>
            <a:ext cx="900" cy="3090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59" name="Google Shape;259;p1"/>
          <p:cNvCxnSpPr>
            <a:stCxn id="171" idx="2"/>
          </p:cNvCxnSpPr>
          <p:nvPr/>
        </p:nvCxnSpPr>
        <p:spPr>
          <a:xfrm>
            <a:off x="2288859" y="11165597"/>
            <a:ext cx="21600" cy="2853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260" name="Google Shape;260;p1"/>
          <p:cNvCxnSpPr>
            <a:stCxn id="230" idx="1"/>
          </p:cNvCxnSpPr>
          <p:nvPr/>
        </p:nvCxnSpPr>
        <p:spPr>
          <a:xfrm flipH="1">
            <a:off x="1367029" y="10495115"/>
            <a:ext cx="441000" cy="297300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261" name="Google Shape;261;p1"/>
          <p:cNvSpPr txBox="1"/>
          <p:nvPr/>
        </p:nvSpPr>
        <p:spPr>
          <a:xfrm>
            <a:off x="6792329" y="8606273"/>
            <a:ext cx="1045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9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rtist study 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Vincent Van Gogh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62" name="Google Shape;262;p1"/>
          <p:cNvCxnSpPr/>
          <p:nvPr/>
        </p:nvCxnSpPr>
        <p:spPr>
          <a:xfrm>
            <a:off x="7837771" y="8873266"/>
            <a:ext cx="518372" cy="140634"/>
          </a:xfrm>
          <a:prstGeom prst="straightConnector1">
            <a:avLst/>
          </a:prstGeom>
          <a:noFill/>
          <a:ln cap="flat" cmpd="sng" w="19050">
            <a:solidFill>
              <a:srgbClr val="00B0F0"/>
            </a:solidFill>
            <a:prstDash val="solid"/>
            <a:miter lim="800000"/>
            <a:headEnd len="sm" w="sm" type="none"/>
            <a:tailEnd len="med" w="med" type="oval"/>
          </a:ln>
        </p:spPr>
      </p:cxnSp>
      <p:pic>
        <p:nvPicPr>
          <p:cNvPr id="263" name="Google Shape;263;p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246144" y="5927346"/>
            <a:ext cx="534296" cy="53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087771" y="14792931"/>
            <a:ext cx="725487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312976" y="17005138"/>
            <a:ext cx="587725" cy="640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"/>
          <p:cNvPicPr preferRelativeResize="0"/>
          <p:nvPr/>
        </p:nvPicPr>
        <p:blipFill rotWithShape="1">
          <a:blip r:embed="rId16">
            <a:alphaModFix/>
          </a:blip>
          <a:srcRect b="16060" l="4552" r="11715" t="10926"/>
          <a:stretch/>
        </p:blipFill>
        <p:spPr>
          <a:xfrm>
            <a:off x="8809358" y="16659532"/>
            <a:ext cx="782321" cy="77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568452" y="16925989"/>
            <a:ext cx="972000" cy="63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2669830" y="16142879"/>
            <a:ext cx="569307" cy="458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19799" y="16013612"/>
            <a:ext cx="1004502" cy="56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733880" y="16404674"/>
            <a:ext cx="693102" cy="1071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778026" y="16782112"/>
            <a:ext cx="707197" cy="548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458514" y="15392584"/>
            <a:ext cx="723767" cy="70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-69532" y="15247759"/>
            <a:ext cx="920576" cy="390178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"/>
          <p:cNvSpPr txBox="1"/>
          <p:nvPr/>
        </p:nvSpPr>
        <p:spPr>
          <a:xfrm>
            <a:off x="-73182" y="16576116"/>
            <a:ext cx="9177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the illusion of 3D objects using tone</a:t>
            </a:r>
            <a:endParaRPr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5" name="Google Shape;275;p1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75191" y="13842204"/>
            <a:ext cx="824302" cy="845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574694" y="12723718"/>
            <a:ext cx="622229" cy="52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3619342" y="12632359"/>
            <a:ext cx="493777" cy="67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2928647" y="14046660"/>
            <a:ext cx="574522" cy="56624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"/>
          <p:cNvSpPr txBox="1"/>
          <p:nvPr/>
        </p:nvSpPr>
        <p:spPr>
          <a:xfrm>
            <a:off x="97700" y="14770625"/>
            <a:ext cx="1045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Artist Study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Rosalind Monks</a:t>
            </a:r>
            <a:r>
              <a:rPr b="0" i="0" lang="en-US" sz="11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b="0" i="0" sz="11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https://lh3.googleusercontent.com/0hdtcHt6ObG7SZzhxiHoJeu2kLusZvmCcpdVCzMFuZzkDIBYgnA_c5q_XmKAB_zcZycixFHP5m5aCdAjYpb1AJN8yzU0MvrOhxW_4uKp60zRn84nacPtxyjy5PgemUCvnTu5sHR4At2hM8MOcBVW5g=s2048" id="280" name="Google Shape;280;p1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3922991" y="14483822"/>
            <a:ext cx="545960" cy="7331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CswcF6RueqtT6kyiEHk1SaKf1pSV9V_b8u9_nqnkmuy5Hx3we-5kF-ybBqDZWsnlAgg0PGsmYWf2QYidfSEKtjDWwMdn6SdoPX1DJqgDOJQZfYFwRrINsOs6zGzbIs43VPYKu-59oitK2icbaRQuxw=s2048" id="281" name="Google Shape;281;p1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5801584" y="14404035"/>
            <a:ext cx="587728" cy="5715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6.googleusercontent.com/uKbJux0TOljnKvcK01a2gpd_K-A0CR_wSPlLqHBiCC_P-aPXcWc8MdyRYbO1F3R0GzDYNMOPTUCea320I-lpeNGN4lJuTFStNusd9Imo63d71qn4fifTt5inLRr-cOAeW2l9MuiSf2_TUaqDb4xbLA=s2048" id="282" name="Google Shape;282;p1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5361179" y="12453623"/>
            <a:ext cx="670322" cy="859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6600626" y="14621632"/>
            <a:ext cx="622225" cy="345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8687710" y="13868911"/>
            <a:ext cx="959286" cy="931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js4JJOj8GtBR10c5RCFoO-TF-SIS0euM7zuLUWOjz2e7wdfmC0G32ZuQny4FxaB6PV6QyogkbMOArJmyFQJt6U93dv4ZvC2zRManQpw0MZQtKJDWnTPDZDuPcbM-2JhW8o765P6pCIWm4EPHQMn1Lw=s2048" id="285" name="Google Shape;285;p1"/>
          <p:cNvPicPr preferRelativeResize="0"/>
          <p:nvPr/>
        </p:nvPicPr>
        <p:blipFill rotWithShape="1">
          <a:blip r:embed="rId33">
            <a:alphaModFix/>
          </a:blip>
          <a:srcRect b="14253" l="30085" r="25626" t="11932"/>
          <a:stretch/>
        </p:blipFill>
        <p:spPr>
          <a:xfrm>
            <a:off x="9063450" y="11848394"/>
            <a:ext cx="528229" cy="528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6876884" y="12551950"/>
            <a:ext cx="681641" cy="68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161076" y="10312978"/>
            <a:ext cx="1304128" cy="756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7065000" y="12076066"/>
            <a:ext cx="558331" cy="41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6230408" y="10317608"/>
            <a:ext cx="776923" cy="4105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6.googleusercontent.com/qsX183wPrmEhYEy1iwygAoqb6Qy1QI8psTAARRubSTa_8oal6yWdH99Vz9UPlT52p-Pu3J6ADKrlGAzBPiyGIBKCt2ZQPuni4syQMcVFVQRYaB5rpwZrjD5MjXIiLW1m5LFPNLwijqa8NcYFqA1L3w=s2048" id="290" name="Google Shape;290;p1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5455519" y="9683818"/>
            <a:ext cx="535600" cy="701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"/>
          <p:cNvPicPr preferRelativeResize="0"/>
          <p:nvPr/>
        </p:nvPicPr>
        <p:blipFill rotWithShape="1">
          <a:blip r:embed="rId39">
            <a:alphaModFix/>
          </a:blip>
          <a:srcRect b="0" l="0" r="14585" t="29780"/>
          <a:stretch/>
        </p:blipFill>
        <p:spPr>
          <a:xfrm>
            <a:off x="4570010" y="10336497"/>
            <a:ext cx="728110" cy="780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3134760" y="12151980"/>
            <a:ext cx="557964" cy="56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2629854" y="10278613"/>
            <a:ext cx="787746" cy="784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113143" y="11853316"/>
            <a:ext cx="694458" cy="80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9932" y="10713080"/>
            <a:ext cx="751463" cy="67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16988" y="10103472"/>
            <a:ext cx="982644" cy="61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4920158" y="7736970"/>
            <a:ext cx="662318" cy="587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5814041" y="7712006"/>
            <a:ext cx="722815" cy="687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6819377" y="9591504"/>
            <a:ext cx="1012041" cy="640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1574694" y="7822376"/>
            <a:ext cx="1037087" cy="6458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1vXd8mbbvS9hlwO2cQA1vEzB5s6hsPbkW42IWxbyDGHitUerdO3f872lJOSmvzN2s5Li9bahblPQiIBg6RdanzSIEMm0FWzss5Tj94QWXxPLDtvgaP_QIpHxhJzqtPE_GCvAjCVICunZ_5kXs0jwfQ=s2048" id="301" name="Google Shape;301;p1"/>
          <p:cNvPicPr preferRelativeResize="0"/>
          <p:nvPr/>
        </p:nvPicPr>
        <p:blipFill rotWithShape="1">
          <a:blip r:embed="rId49">
            <a:alphaModFix/>
          </a:blip>
          <a:srcRect b="0" l="0" r="0" t="0"/>
          <a:stretch/>
        </p:blipFill>
        <p:spPr>
          <a:xfrm>
            <a:off x="3522365" y="9676791"/>
            <a:ext cx="566818" cy="780696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"/>
          <p:cNvSpPr txBox="1"/>
          <p:nvPr/>
        </p:nvSpPr>
        <p:spPr>
          <a:xfrm>
            <a:off x="2555851" y="9741050"/>
            <a:ext cx="9207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i="0" lang="en-US" sz="1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Monoprint</a:t>
            </a:r>
            <a:endParaRPr i="0" sz="11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New Show Traces How an Ambitious Young Georgia O'Keeffe Transitioned From  Intimate Drawings to Her Masterly Oil Paintings—See Images Here" id="303" name="Google Shape;303;p1"/>
          <p:cNvPicPr preferRelativeResize="0"/>
          <p:nvPr/>
        </p:nvPicPr>
        <p:blipFill rotWithShape="1">
          <a:blip r:embed="rId50">
            <a:alphaModFix/>
          </a:blip>
          <a:srcRect b="0" l="0" r="0" t="0"/>
          <a:stretch/>
        </p:blipFill>
        <p:spPr>
          <a:xfrm flipH="1">
            <a:off x="3800101" y="7596513"/>
            <a:ext cx="888499" cy="838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"/>
          <p:cNvPicPr preferRelativeResize="0"/>
          <p:nvPr/>
        </p:nvPicPr>
        <p:blipFill rotWithShape="1">
          <a:blip r:embed="rId51">
            <a:alphaModFix/>
          </a:blip>
          <a:srcRect b="0" l="0" r="0" t="0"/>
          <a:stretch/>
        </p:blipFill>
        <p:spPr>
          <a:xfrm>
            <a:off x="2874558" y="7558897"/>
            <a:ext cx="672065" cy="910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8970331" y="8528278"/>
            <a:ext cx="709078" cy="523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"/>
          <p:cNvPicPr preferRelativeResize="0"/>
          <p:nvPr/>
        </p:nvPicPr>
        <p:blipFill rotWithShape="1">
          <a:blip r:embed="rId53">
            <a:alphaModFix/>
          </a:blip>
          <a:srcRect b="0" l="0" r="0" t="0"/>
          <a:stretch/>
        </p:blipFill>
        <p:spPr>
          <a:xfrm>
            <a:off x="6915975" y="8020689"/>
            <a:ext cx="584751" cy="637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"/>
          <p:cNvPicPr preferRelativeResize="0"/>
          <p:nvPr/>
        </p:nvPicPr>
        <p:blipFill rotWithShape="1">
          <a:blip r:embed="rId54">
            <a:alphaModFix/>
          </a:blip>
          <a:srcRect b="0" l="0" r="0" t="0"/>
          <a:stretch/>
        </p:blipFill>
        <p:spPr>
          <a:xfrm>
            <a:off x="8781285" y="9522104"/>
            <a:ext cx="537609" cy="74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"/>
          <p:cNvPicPr preferRelativeResize="0"/>
          <p:nvPr/>
        </p:nvPicPr>
        <p:blipFill rotWithShape="1">
          <a:blip r:embed="rId55">
            <a:alphaModFix/>
          </a:blip>
          <a:srcRect b="0" l="0" r="0" t="0"/>
          <a:stretch/>
        </p:blipFill>
        <p:spPr>
          <a:xfrm>
            <a:off x="7661701" y="8075050"/>
            <a:ext cx="774437" cy="5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"/>
          <p:cNvPicPr preferRelativeResize="0"/>
          <p:nvPr/>
        </p:nvPicPr>
        <p:blipFill rotWithShape="1">
          <a:blip r:embed="rId56">
            <a:alphaModFix/>
          </a:blip>
          <a:srcRect b="0" l="0" r="0" t="0"/>
          <a:stretch/>
        </p:blipFill>
        <p:spPr>
          <a:xfrm>
            <a:off x="5868234" y="6536977"/>
            <a:ext cx="79255" cy="755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"/>
          <p:cNvPicPr preferRelativeResize="0"/>
          <p:nvPr/>
        </p:nvPicPr>
        <p:blipFill rotWithShape="1">
          <a:blip r:embed="rId57">
            <a:alphaModFix/>
          </a:blip>
          <a:srcRect b="0" l="0" r="0" t="0"/>
          <a:stretch/>
        </p:blipFill>
        <p:spPr>
          <a:xfrm>
            <a:off x="5727027" y="6147503"/>
            <a:ext cx="1252458" cy="42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"/>
          <p:cNvPicPr preferRelativeResize="0"/>
          <p:nvPr/>
        </p:nvPicPr>
        <p:blipFill rotWithShape="1">
          <a:blip r:embed="rId58">
            <a:alphaModFix/>
          </a:blip>
          <a:srcRect b="0" l="0" r="0" t="0"/>
          <a:stretch/>
        </p:blipFill>
        <p:spPr>
          <a:xfrm>
            <a:off x="7055185" y="5890536"/>
            <a:ext cx="101917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"/>
          <p:cNvPicPr preferRelativeResize="0"/>
          <p:nvPr/>
        </p:nvPicPr>
        <p:blipFill rotWithShape="1">
          <a:blip r:embed="rId59">
            <a:alphaModFix/>
          </a:blip>
          <a:srcRect b="0" l="0" r="0" t="0"/>
          <a:stretch/>
        </p:blipFill>
        <p:spPr>
          <a:xfrm>
            <a:off x="6937214" y="7277309"/>
            <a:ext cx="66675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"/>
          <p:cNvPicPr preferRelativeResize="0"/>
          <p:nvPr/>
        </p:nvPicPr>
        <p:blipFill rotWithShape="1">
          <a:blip r:embed="rId60">
            <a:alphaModFix/>
          </a:blip>
          <a:srcRect b="-3425" l="6420" r="0" t="0"/>
          <a:stretch/>
        </p:blipFill>
        <p:spPr>
          <a:xfrm>
            <a:off x="4766823" y="7308772"/>
            <a:ext cx="1012812" cy="387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"/>
          <p:cNvPicPr preferRelativeResize="0"/>
          <p:nvPr/>
        </p:nvPicPr>
        <p:blipFill rotWithShape="1">
          <a:blip r:embed="rId61">
            <a:alphaModFix/>
          </a:blip>
          <a:srcRect b="0" l="0" r="0" t="0"/>
          <a:stretch/>
        </p:blipFill>
        <p:spPr>
          <a:xfrm>
            <a:off x="6099838" y="7014867"/>
            <a:ext cx="754610" cy="74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"/>
          <p:cNvPicPr preferRelativeResize="0"/>
          <p:nvPr/>
        </p:nvPicPr>
        <p:blipFill rotWithShape="1">
          <a:blip r:embed="rId62">
            <a:alphaModFix/>
          </a:blip>
          <a:srcRect b="0" l="0" r="0" t="0"/>
          <a:stretch/>
        </p:blipFill>
        <p:spPr>
          <a:xfrm>
            <a:off x="4170761" y="6108903"/>
            <a:ext cx="150495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"/>
          <p:cNvPicPr preferRelativeResize="0"/>
          <p:nvPr/>
        </p:nvPicPr>
        <p:blipFill rotWithShape="1">
          <a:blip r:embed="rId63">
            <a:alphaModFix/>
          </a:blip>
          <a:srcRect b="0" l="0" r="0" t="0"/>
          <a:stretch/>
        </p:blipFill>
        <p:spPr>
          <a:xfrm flipH="1">
            <a:off x="4589580" y="6790295"/>
            <a:ext cx="107065" cy="48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"/>
          <p:cNvPicPr preferRelativeResize="0"/>
          <p:nvPr/>
        </p:nvPicPr>
        <p:blipFill rotWithShape="1">
          <a:blip r:embed="rId63">
            <a:alphaModFix/>
          </a:blip>
          <a:srcRect b="0" l="0" r="0" t="0"/>
          <a:stretch/>
        </p:blipFill>
        <p:spPr>
          <a:xfrm>
            <a:off x="3629611" y="6718563"/>
            <a:ext cx="97246" cy="61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"/>
          <p:cNvPicPr preferRelativeResize="0"/>
          <p:nvPr/>
        </p:nvPicPr>
        <p:blipFill rotWithShape="1">
          <a:blip r:embed="rId64">
            <a:alphaModFix/>
          </a:blip>
          <a:srcRect b="0" l="0" r="0" t="0"/>
          <a:stretch/>
        </p:blipFill>
        <p:spPr>
          <a:xfrm>
            <a:off x="2538510" y="7192966"/>
            <a:ext cx="1012024" cy="38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"/>
          <p:cNvPicPr preferRelativeResize="0"/>
          <p:nvPr/>
        </p:nvPicPr>
        <p:blipFill rotWithShape="1">
          <a:blip r:embed="rId65">
            <a:alphaModFix/>
          </a:blip>
          <a:srcRect b="0" l="0" r="0" t="0"/>
          <a:stretch/>
        </p:blipFill>
        <p:spPr>
          <a:xfrm>
            <a:off x="955412" y="6890889"/>
            <a:ext cx="749873" cy="73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"/>
          <p:cNvPicPr preferRelativeResize="0"/>
          <p:nvPr/>
        </p:nvPicPr>
        <p:blipFill rotWithShape="1">
          <a:blip r:embed="rId66">
            <a:alphaModFix/>
          </a:blip>
          <a:srcRect b="0" l="0" r="0" t="0"/>
          <a:stretch/>
        </p:blipFill>
        <p:spPr>
          <a:xfrm>
            <a:off x="1769967" y="7185216"/>
            <a:ext cx="664522" cy="57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"/>
          <p:cNvPicPr preferRelativeResize="0"/>
          <p:nvPr/>
        </p:nvPicPr>
        <p:blipFill rotWithShape="1">
          <a:blip r:embed="rId67">
            <a:alphaModFix/>
          </a:blip>
          <a:srcRect b="0" l="0" r="0" t="0"/>
          <a:stretch/>
        </p:blipFill>
        <p:spPr>
          <a:xfrm>
            <a:off x="2090276" y="6590136"/>
            <a:ext cx="1255885" cy="42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"/>
          <p:cNvPicPr preferRelativeResize="0"/>
          <p:nvPr/>
        </p:nvPicPr>
        <p:blipFill rotWithShape="1">
          <a:blip r:embed="rId68">
            <a:alphaModFix/>
          </a:blip>
          <a:srcRect b="0" l="0" r="0" t="0"/>
          <a:stretch/>
        </p:blipFill>
        <p:spPr>
          <a:xfrm>
            <a:off x="304239" y="5564382"/>
            <a:ext cx="1079570" cy="52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"/>
          <p:cNvPicPr preferRelativeResize="0"/>
          <p:nvPr/>
        </p:nvPicPr>
        <p:blipFill rotWithShape="1">
          <a:blip r:embed="rId69">
            <a:alphaModFix/>
          </a:blip>
          <a:srcRect b="0" l="0" r="0" t="0"/>
          <a:stretch/>
        </p:blipFill>
        <p:spPr>
          <a:xfrm>
            <a:off x="1773966" y="6124690"/>
            <a:ext cx="1135336" cy="49824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"/>
          <p:cNvSpPr txBox="1"/>
          <p:nvPr/>
        </p:nvSpPr>
        <p:spPr>
          <a:xfrm>
            <a:off x="75500" y="6100475"/>
            <a:ext cx="1326600" cy="430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</a:t>
            </a:r>
            <a:r>
              <a:rPr lang="en-US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ear </a:t>
            </a:r>
            <a:r>
              <a:rPr i="0" lang="en-US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 mock exams</a:t>
            </a:r>
            <a:endParaRPr i="0" sz="1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5" name="Google Shape;325;p1"/>
          <p:cNvPicPr preferRelativeResize="0"/>
          <p:nvPr/>
        </p:nvPicPr>
        <p:blipFill rotWithShape="1">
          <a:blip r:embed="rId68">
            <a:alphaModFix/>
          </a:blip>
          <a:srcRect b="0" l="0" r="0" t="0"/>
          <a:stretch/>
        </p:blipFill>
        <p:spPr>
          <a:xfrm>
            <a:off x="7294940" y="4775061"/>
            <a:ext cx="1505843" cy="725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"/>
          <p:cNvPicPr preferRelativeResize="0"/>
          <p:nvPr/>
        </p:nvPicPr>
        <p:blipFill rotWithShape="1">
          <a:blip r:embed="rId68">
            <a:alphaModFix/>
          </a:blip>
          <a:srcRect b="0" l="0" r="0" t="0"/>
          <a:stretch/>
        </p:blipFill>
        <p:spPr>
          <a:xfrm>
            <a:off x="4386463" y="5517243"/>
            <a:ext cx="886766" cy="42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"/>
          <p:cNvPicPr preferRelativeResize="0"/>
          <p:nvPr/>
        </p:nvPicPr>
        <p:blipFill rotWithShape="1">
          <a:blip r:embed="rId70">
            <a:alphaModFix/>
          </a:blip>
          <a:srcRect b="0" l="0" r="0" t="0"/>
          <a:stretch/>
        </p:blipFill>
        <p:spPr>
          <a:xfrm>
            <a:off x="2325509" y="4917374"/>
            <a:ext cx="1133954" cy="493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"/>
          <p:cNvPicPr preferRelativeResize="0"/>
          <p:nvPr/>
        </p:nvPicPr>
        <p:blipFill rotWithShape="1">
          <a:blip r:embed="rId67">
            <a:alphaModFix/>
          </a:blip>
          <a:srcRect b="0" l="0" r="0" t="0"/>
          <a:stretch/>
        </p:blipFill>
        <p:spPr>
          <a:xfrm>
            <a:off x="3740232" y="4558086"/>
            <a:ext cx="1255885" cy="42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"/>
          <p:cNvPicPr preferRelativeResize="0"/>
          <p:nvPr/>
        </p:nvPicPr>
        <p:blipFill rotWithShape="1">
          <a:blip r:embed="rId67">
            <a:alphaModFix/>
          </a:blip>
          <a:srcRect b="0" l="0" r="0" t="0"/>
          <a:stretch/>
        </p:blipFill>
        <p:spPr>
          <a:xfrm>
            <a:off x="5934956" y="5015972"/>
            <a:ext cx="1255885" cy="42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"/>
          <p:cNvPicPr preferRelativeResize="0"/>
          <p:nvPr/>
        </p:nvPicPr>
        <p:blipFill rotWithShape="1">
          <a:blip r:embed="rId70">
            <a:alphaModFix/>
          </a:blip>
          <a:srcRect b="0" l="0" r="0" t="0"/>
          <a:stretch/>
        </p:blipFill>
        <p:spPr>
          <a:xfrm>
            <a:off x="6477143" y="4306164"/>
            <a:ext cx="1133954" cy="493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"/>
          <p:cNvPicPr preferRelativeResize="0"/>
          <p:nvPr/>
        </p:nvPicPr>
        <p:blipFill rotWithShape="1">
          <a:blip r:embed="rId71">
            <a:alphaModFix/>
          </a:blip>
          <a:srcRect b="0" l="0" r="0" t="0"/>
          <a:stretch/>
        </p:blipFill>
        <p:spPr>
          <a:xfrm>
            <a:off x="5130186" y="4372745"/>
            <a:ext cx="1012024" cy="38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"/>
          <p:cNvPicPr preferRelativeResize="0"/>
          <p:nvPr/>
        </p:nvPicPr>
        <p:blipFill rotWithShape="1">
          <a:blip r:embed="rId71">
            <a:alphaModFix/>
          </a:blip>
          <a:srcRect b="0" l="0" r="0" t="0"/>
          <a:stretch/>
        </p:blipFill>
        <p:spPr>
          <a:xfrm>
            <a:off x="3386460" y="5188328"/>
            <a:ext cx="1012024" cy="38408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"/>
          <p:cNvSpPr txBox="1"/>
          <p:nvPr/>
        </p:nvSpPr>
        <p:spPr>
          <a:xfrm>
            <a:off x="7020674" y="3615583"/>
            <a:ext cx="1326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0" lang="en-US" sz="1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Select and exhibit work for summer exhibition</a:t>
            </a:r>
            <a:endParaRPr i="0" sz="11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4" name="Google Shape;334;p1"/>
          <p:cNvPicPr preferRelativeResize="0"/>
          <p:nvPr/>
        </p:nvPicPr>
        <p:blipFill rotWithShape="1">
          <a:blip r:embed="rId72">
            <a:alphaModFix/>
          </a:blip>
          <a:srcRect b="0" l="0" r="0" t="0"/>
          <a:stretch/>
        </p:blipFill>
        <p:spPr>
          <a:xfrm>
            <a:off x="5706772" y="5458383"/>
            <a:ext cx="995859" cy="452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2018-02-08T08:28:53Z</dcterms:created>
  <dc:creator>Lee Peachey</dc:creator>
</cp:coreProperties>
</file>