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5143500" type="screen16x9"/>
  <p:notesSz cx="6858000" cy="9144000"/>
  <p:embeddedFontLst>
    <p:embeddedFont>
      <p:font typeface="Century Gothic" panose="020B0502020202020204" pitchFamily="34" charset="0"/>
      <p:regular r:id="rId12"/>
      <p:bold r:id="rId13"/>
      <p:italic r:id="rId14"/>
      <p:boldItalic r:id="rId15"/>
    </p:embeddedFont>
    <p:embeddedFont>
      <p:font typeface="Chewy" panose="020B0604020202020204" charset="0"/>
      <p:regular r:id="rId16"/>
    </p:embeddedFon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322" y="9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fdc4b849af_0_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fdc4b849af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fdc4b849af_0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fdc4b849af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2fc3b45223a_0_7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2fc3b45223a_0_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fc3ca8eb3a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2fc3ca8eb3a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fc3ca8eb3a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9" name="Google Shape;169;g2fc3ca8eb3a_0_1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2fc3b45223a_0_1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2fc3b45223a_0_1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2fdd326e539_0_1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2fdd326e539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2fc3ca8eb3a_0_1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2fc3ca8eb3a_0_1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rot="5400000">
            <a:off x="7500300" y="505"/>
            <a:ext cx="1643700" cy="1643700"/>
          </a:xfrm>
          <a:prstGeom prst="diagStripe">
            <a:avLst>
              <a:gd name="adj" fmla="val 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0" y="490"/>
            <a:ext cx="5153705" cy="5134399"/>
            <a:chOff x="0" y="75"/>
            <a:chExt cx="5153705" cy="5152950"/>
          </a:xfrm>
        </p:grpSpPr>
        <p:sp>
          <p:nvSpPr>
            <p:cNvPr id="12" name="Google Shape;12;p2"/>
            <p:cNvSpPr/>
            <p:nvPr/>
          </p:nvSpPr>
          <p:spPr>
            <a:xfrm rot="-5400000">
              <a:off x="455" y="-225"/>
              <a:ext cx="5152800" cy="5153700"/>
            </a:xfrm>
            <a:prstGeom prst="diagStripe">
              <a:avLst>
                <a:gd name="adj" fmla="val 50000"/>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150" y="1145825"/>
              <a:ext cx="3996600" cy="3996900"/>
            </a:xfrm>
            <a:prstGeom prst="diagStripe">
              <a:avLst>
                <a:gd name="adj" fmla="val 58774"/>
              </a:avLst>
            </a:prstGeom>
            <a:solidFill>
              <a:schemeClr val="lt1">
                <a:alpha val="303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1646" y="-75"/>
              <a:ext cx="2299800" cy="23001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flipH="1">
              <a:off x="652821" y="590035"/>
              <a:ext cx="2300100" cy="2299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6;p2"/>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a:bodyPr>
          <a:lstStyle>
            <a:lvl1pPr lvl="0">
              <a:spcBef>
                <a:spcPts val="0"/>
              </a:spcBef>
              <a:spcAft>
                <a:spcPts val="0"/>
              </a:spcAft>
              <a:buSzPts val="4000"/>
              <a:buNone/>
              <a:defRPr sz="4000"/>
            </a:lvl1pPr>
            <a:lvl2pPr lvl="1">
              <a:spcBef>
                <a:spcPts val="0"/>
              </a:spcBef>
              <a:spcAft>
                <a:spcPts val="0"/>
              </a:spcAft>
              <a:buSzPts val="4000"/>
              <a:buNone/>
              <a:defRPr sz="4000"/>
            </a:lvl2pPr>
            <a:lvl3pPr lvl="2">
              <a:spcBef>
                <a:spcPts val="0"/>
              </a:spcBef>
              <a:spcAft>
                <a:spcPts val="0"/>
              </a:spcAft>
              <a:buSzPts val="4000"/>
              <a:buNone/>
              <a:defRPr sz="4000"/>
            </a:lvl3pPr>
            <a:lvl4pPr lvl="3">
              <a:spcBef>
                <a:spcPts val="0"/>
              </a:spcBef>
              <a:spcAft>
                <a:spcPts val="0"/>
              </a:spcAft>
              <a:buSzPts val="4000"/>
              <a:buNone/>
              <a:defRPr sz="4000"/>
            </a:lvl4pPr>
            <a:lvl5pPr lvl="4">
              <a:spcBef>
                <a:spcPts val="0"/>
              </a:spcBef>
              <a:spcAft>
                <a:spcPts val="0"/>
              </a:spcAft>
              <a:buSzPts val="4000"/>
              <a:buNone/>
              <a:defRPr sz="4000"/>
            </a:lvl5pPr>
            <a:lvl6pPr lvl="5">
              <a:spcBef>
                <a:spcPts val="0"/>
              </a:spcBef>
              <a:spcAft>
                <a:spcPts val="0"/>
              </a:spcAft>
              <a:buSzPts val="4000"/>
              <a:buNone/>
              <a:defRPr sz="4000"/>
            </a:lvl6pPr>
            <a:lvl7pPr lvl="6">
              <a:spcBef>
                <a:spcPts val="0"/>
              </a:spcBef>
              <a:spcAft>
                <a:spcPts val="0"/>
              </a:spcAft>
              <a:buSzPts val="4000"/>
              <a:buNone/>
              <a:defRPr sz="4000"/>
            </a:lvl7pPr>
            <a:lvl8pPr lvl="7">
              <a:spcBef>
                <a:spcPts val="0"/>
              </a:spcBef>
              <a:spcAft>
                <a:spcPts val="0"/>
              </a:spcAft>
              <a:buSzPts val="4000"/>
              <a:buNone/>
              <a:defRPr sz="4000"/>
            </a:lvl8pPr>
            <a:lvl9pPr lvl="8">
              <a:spcBef>
                <a:spcPts val="0"/>
              </a:spcBef>
              <a:spcAft>
                <a:spcPts val="0"/>
              </a:spcAft>
              <a:buSzPts val="4000"/>
              <a:buNone/>
              <a:defRPr sz="4000"/>
            </a:lvl9pPr>
          </a:lstStyle>
          <a:p>
            <a:endParaRPr/>
          </a:p>
        </p:txBody>
      </p:sp>
      <p:sp>
        <p:nvSpPr>
          <p:cNvPr id="17" name="Google Shape;17;p2"/>
          <p:cNvSpPr txBox="1">
            <a:spLocks noGrp="1"/>
          </p:cNvSpPr>
          <p:nvPr>
            <p:ph type="subTitle" idx="1"/>
          </p:nvPr>
        </p:nvSpPr>
        <p:spPr>
          <a:xfrm>
            <a:off x="5083950" y="3924925"/>
            <a:ext cx="34707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18" name="Google Shape;18;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5"/>
        <p:cNvGrpSpPr/>
        <p:nvPr/>
      </p:nvGrpSpPr>
      <p:grpSpPr>
        <a:xfrm>
          <a:off x="0" y="0"/>
          <a:ext cx="0" cy="0"/>
          <a:chOff x="0" y="0"/>
          <a:chExt cx="0" cy="0"/>
        </a:xfrm>
      </p:grpSpPr>
      <p:grpSp>
        <p:nvGrpSpPr>
          <p:cNvPr id="106" name="Google Shape;106;p11"/>
          <p:cNvGrpSpPr/>
          <p:nvPr/>
        </p:nvGrpSpPr>
        <p:grpSpPr>
          <a:xfrm>
            <a:off x="4406400" y="0"/>
            <a:ext cx="4737600" cy="5143065"/>
            <a:chOff x="4406400" y="0"/>
            <a:chExt cx="4737600" cy="5143065"/>
          </a:xfrm>
        </p:grpSpPr>
        <p:sp>
          <p:nvSpPr>
            <p:cNvPr id="107" name="Google Shape;107;p11"/>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11"/>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1"/>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1"/>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11"/>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11"/>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11"/>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1"/>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11"/>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11"/>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11"/>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11"/>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1"/>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1"/>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1"/>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1"/>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1"/>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11"/>
          <p:cNvSpPr txBox="1">
            <a:spLocks noGrp="1"/>
          </p:cNvSpPr>
          <p:nvPr>
            <p:ph type="title" hasCustomPrompt="1"/>
          </p:nvPr>
        </p:nvSpPr>
        <p:spPr>
          <a:xfrm>
            <a:off x="823850" y="1284675"/>
            <a:ext cx="4776000" cy="1300800"/>
          </a:xfrm>
          <a:prstGeom prst="rect">
            <a:avLst/>
          </a:prstGeom>
        </p:spPr>
        <p:txBody>
          <a:bodyPr spcFirstLastPara="1" wrap="square" lIns="91425" tIns="91425" rIns="91425" bIns="91425" anchor="t" anchorCtr="0">
            <a:normAutofit/>
          </a:bodyPr>
          <a:lstStyle>
            <a:lvl1pPr lvl="0">
              <a:spcBef>
                <a:spcPts val="0"/>
              </a:spcBef>
              <a:spcAft>
                <a:spcPts val="0"/>
              </a:spcAft>
              <a:buSzPts val="8000"/>
              <a:buNone/>
              <a:defRPr sz="8000"/>
            </a:lvl1pPr>
            <a:lvl2pPr lvl="1">
              <a:spcBef>
                <a:spcPts val="0"/>
              </a:spcBef>
              <a:spcAft>
                <a:spcPts val="0"/>
              </a:spcAft>
              <a:buSzPts val="8000"/>
              <a:buNone/>
              <a:defRPr sz="8000"/>
            </a:lvl2pPr>
            <a:lvl3pPr lvl="2">
              <a:spcBef>
                <a:spcPts val="0"/>
              </a:spcBef>
              <a:spcAft>
                <a:spcPts val="0"/>
              </a:spcAft>
              <a:buSzPts val="8000"/>
              <a:buNone/>
              <a:defRPr sz="8000"/>
            </a:lvl3pPr>
            <a:lvl4pPr lvl="3">
              <a:spcBef>
                <a:spcPts val="0"/>
              </a:spcBef>
              <a:spcAft>
                <a:spcPts val="0"/>
              </a:spcAft>
              <a:buSzPts val="8000"/>
              <a:buNone/>
              <a:defRPr sz="8000"/>
            </a:lvl4pPr>
            <a:lvl5pPr lvl="4">
              <a:spcBef>
                <a:spcPts val="0"/>
              </a:spcBef>
              <a:spcAft>
                <a:spcPts val="0"/>
              </a:spcAft>
              <a:buSzPts val="8000"/>
              <a:buNone/>
              <a:defRPr sz="8000"/>
            </a:lvl5pPr>
            <a:lvl6pPr lvl="5">
              <a:spcBef>
                <a:spcPts val="0"/>
              </a:spcBef>
              <a:spcAft>
                <a:spcPts val="0"/>
              </a:spcAft>
              <a:buSzPts val="8000"/>
              <a:buNone/>
              <a:defRPr sz="8000"/>
            </a:lvl6pPr>
            <a:lvl7pPr lvl="6">
              <a:spcBef>
                <a:spcPts val="0"/>
              </a:spcBef>
              <a:spcAft>
                <a:spcPts val="0"/>
              </a:spcAft>
              <a:buSzPts val="8000"/>
              <a:buNone/>
              <a:defRPr sz="8000"/>
            </a:lvl7pPr>
            <a:lvl8pPr lvl="7">
              <a:spcBef>
                <a:spcPts val="0"/>
              </a:spcBef>
              <a:spcAft>
                <a:spcPts val="0"/>
              </a:spcAft>
              <a:buSzPts val="8000"/>
              <a:buNone/>
              <a:defRPr sz="8000"/>
            </a:lvl8pPr>
            <a:lvl9pPr lvl="8">
              <a:spcBef>
                <a:spcPts val="0"/>
              </a:spcBef>
              <a:spcAft>
                <a:spcPts val="0"/>
              </a:spcAft>
              <a:buSzPts val="8000"/>
              <a:buNone/>
              <a:defRPr sz="8000"/>
            </a:lvl9pPr>
          </a:lstStyle>
          <a:p>
            <a:r>
              <a:t>xx%</a:t>
            </a:r>
          </a:p>
        </p:txBody>
      </p:sp>
      <p:sp>
        <p:nvSpPr>
          <p:cNvPr id="126" name="Google Shape;126;p11"/>
          <p:cNvSpPr txBox="1">
            <a:spLocks noGrp="1"/>
          </p:cNvSpPr>
          <p:nvPr>
            <p:ph type="body" idx="1"/>
          </p:nvPr>
        </p:nvSpPr>
        <p:spPr>
          <a:xfrm>
            <a:off x="823850" y="2643124"/>
            <a:ext cx="4776000" cy="1218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127" name="Google Shape;12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8"/>
        <p:cNvGrpSpPr/>
        <p:nvPr/>
      </p:nvGrpSpPr>
      <p:grpSpPr>
        <a:xfrm>
          <a:off x="0" y="0"/>
          <a:ext cx="0" cy="0"/>
          <a:chOff x="0" y="0"/>
          <a:chExt cx="0" cy="0"/>
        </a:xfrm>
      </p:grpSpPr>
      <p:sp>
        <p:nvSpPr>
          <p:cNvPr id="129" name="Google Shape;12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30"/>
        <p:cNvGrpSpPr/>
        <p:nvPr/>
      </p:nvGrpSpPr>
      <p:grpSpPr>
        <a:xfrm>
          <a:off x="0" y="0"/>
          <a:ext cx="0" cy="0"/>
          <a:chOff x="0" y="0"/>
          <a:chExt cx="0" cy="0"/>
        </a:xfrm>
      </p:grpSpPr>
      <p:sp>
        <p:nvSpPr>
          <p:cNvPr id="131" name="Google Shape;131;p13"/>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chemeClr val="dk1"/>
              </a:buClr>
              <a:buSzPts val="14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32" name="Google Shape;132;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1200"/>
              </a:spcBef>
              <a:spcAft>
                <a:spcPts val="0"/>
              </a:spcAft>
              <a:buClr>
                <a:schemeClr val="dk1"/>
              </a:buClr>
              <a:buSzPts val="1400"/>
              <a:buChar char="○"/>
              <a:defRPr/>
            </a:lvl2pPr>
            <a:lvl3pPr marL="1371600" lvl="2" indent="-317500" algn="l">
              <a:lnSpc>
                <a:spcPct val="90000"/>
              </a:lnSpc>
              <a:spcBef>
                <a:spcPts val="1200"/>
              </a:spcBef>
              <a:spcAft>
                <a:spcPts val="0"/>
              </a:spcAft>
              <a:buClr>
                <a:schemeClr val="dk1"/>
              </a:buClr>
              <a:buSzPts val="1400"/>
              <a:buChar char="■"/>
              <a:defRPr/>
            </a:lvl3pPr>
            <a:lvl4pPr marL="1828800" lvl="3" indent="-317500" algn="l">
              <a:lnSpc>
                <a:spcPct val="90000"/>
              </a:lnSpc>
              <a:spcBef>
                <a:spcPts val="1200"/>
              </a:spcBef>
              <a:spcAft>
                <a:spcPts val="0"/>
              </a:spcAft>
              <a:buClr>
                <a:schemeClr val="dk1"/>
              </a:buClr>
              <a:buSzPts val="1400"/>
              <a:buChar char="●"/>
              <a:defRPr/>
            </a:lvl4pPr>
            <a:lvl5pPr marL="2286000" lvl="4" indent="-317500" algn="l">
              <a:lnSpc>
                <a:spcPct val="90000"/>
              </a:lnSpc>
              <a:spcBef>
                <a:spcPts val="1200"/>
              </a:spcBef>
              <a:spcAft>
                <a:spcPts val="0"/>
              </a:spcAft>
              <a:buClr>
                <a:schemeClr val="dk1"/>
              </a:buClr>
              <a:buSzPts val="1400"/>
              <a:buChar char="○"/>
              <a:defRPr/>
            </a:lvl5pPr>
            <a:lvl6pPr marL="2743200" lvl="5" indent="-317500" algn="l">
              <a:lnSpc>
                <a:spcPct val="90000"/>
              </a:lnSpc>
              <a:spcBef>
                <a:spcPts val="1200"/>
              </a:spcBef>
              <a:spcAft>
                <a:spcPts val="0"/>
              </a:spcAft>
              <a:buClr>
                <a:schemeClr val="dk1"/>
              </a:buClr>
              <a:buSzPts val="1400"/>
              <a:buChar char="■"/>
              <a:defRPr/>
            </a:lvl6pPr>
            <a:lvl7pPr marL="3200400" lvl="6" indent="-317500" algn="l">
              <a:lnSpc>
                <a:spcPct val="90000"/>
              </a:lnSpc>
              <a:spcBef>
                <a:spcPts val="1200"/>
              </a:spcBef>
              <a:spcAft>
                <a:spcPts val="0"/>
              </a:spcAft>
              <a:buClr>
                <a:schemeClr val="dk1"/>
              </a:buClr>
              <a:buSzPts val="1400"/>
              <a:buChar char="●"/>
              <a:defRPr/>
            </a:lvl7pPr>
            <a:lvl8pPr marL="3657600" lvl="7" indent="-317500" algn="l">
              <a:lnSpc>
                <a:spcPct val="90000"/>
              </a:lnSpc>
              <a:spcBef>
                <a:spcPts val="1200"/>
              </a:spcBef>
              <a:spcAft>
                <a:spcPts val="0"/>
              </a:spcAft>
              <a:buClr>
                <a:schemeClr val="dk1"/>
              </a:buClr>
              <a:buSzPts val="1400"/>
              <a:buChar char="○"/>
              <a:defRPr/>
            </a:lvl8pPr>
            <a:lvl9pPr marL="4114800" lvl="8" indent="-317500" algn="l">
              <a:lnSpc>
                <a:spcPct val="90000"/>
              </a:lnSpc>
              <a:spcBef>
                <a:spcPts val="1200"/>
              </a:spcBef>
              <a:spcAft>
                <a:spcPts val="1200"/>
              </a:spcAft>
              <a:buClr>
                <a:schemeClr val="dk1"/>
              </a:buClr>
              <a:buSzPts val="1400"/>
              <a:buChar char="■"/>
              <a:defRPr/>
            </a:lvl9pPr>
          </a:lstStyle>
          <a:p>
            <a:endParaRPr/>
          </a:p>
        </p:txBody>
      </p:sp>
      <p:sp>
        <p:nvSpPr>
          <p:cNvPr id="133" name="Google Shape;13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34" name="Google Shape;134;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spcBef>
                <a:spcPts val="0"/>
              </a:spcBef>
              <a:spcAft>
                <a:spcPts val="0"/>
              </a:spcAft>
              <a:buSzPts val="1100"/>
              <a:buNone/>
              <a:defRPr sz="1100"/>
            </a:lvl1pPr>
            <a:lvl2pPr lvl="1" algn="l">
              <a:spcBef>
                <a:spcPts val="0"/>
              </a:spcBef>
              <a:spcAft>
                <a:spcPts val="0"/>
              </a:spcAft>
              <a:buSzPts val="1100"/>
              <a:buNone/>
              <a:defRPr sz="1100"/>
            </a:lvl2pPr>
            <a:lvl3pPr lvl="2" algn="l">
              <a:spcBef>
                <a:spcPts val="0"/>
              </a:spcBef>
              <a:spcAft>
                <a:spcPts val="0"/>
              </a:spcAft>
              <a:buSzPts val="1100"/>
              <a:buNone/>
              <a:defRPr sz="1100"/>
            </a:lvl3pPr>
            <a:lvl4pPr lvl="3" algn="l">
              <a:spcBef>
                <a:spcPts val="0"/>
              </a:spcBef>
              <a:spcAft>
                <a:spcPts val="0"/>
              </a:spcAft>
              <a:buSzPts val="1100"/>
              <a:buNone/>
              <a:defRPr sz="1100"/>
            </a:lvl4pPr>
            <a:lvl5pPr lvl="4" algn="l">
              <a:spcBef>
                <a:spcPts val="0"/>
              </a:spcBef>
              <a:spcAft>
                <a:spcPts val="0"/>
              </a:spcAft>
              <a:buSzPts val="1100"/>
              <a:buNone/>
              <a:defRPr sz="1100"/>
            </a:lvl5pPr>
            <a:lvl6pPr lvl="5" algn="l">
              <a:spcBef>
                <a:spcPts val="0"/>
              </a:spcBef>
              <a:spcAft>
                <a:spcPts val="0"/>
              </a:spcAft>
              <a:buSzPts val="1100"/>
              <a:buNone/>
              <a:defRPr sz="1100"/>
            </a:lvl6pPr>
            <a:lvl7pPr lvl="6" algn="l">
              <a:spcBef>
                <a:spcPts val="0"/>
              </a:spcBef>
              <a:spcAft>
                <a:spcPts val="0"/>
              </a:spcAft>
              <a:buSzPts val="1100"/>
              <a:buNone/>
              <a:defRPr sz="1100"/>
            </a:lvl7pPr>
            <a:lvl8pPr lvl="7" algn="l">
              <a:spcBef>
                <a:spcPts val="0"/>
              </a:spcBef>
              <a:spcAft>
                <a:spcPts val="0"/>
              </a:spcAft>
              <a:buSzPts val="1100"/>
              <a:buNone/>
              <a:defRPr sz="1100"/>
            </a:lvl8pPr>
            <a:lvl9pPr lvl="8" algn="l">
              <a:spcBef>
                <a:spcPts val="0"/>
              </a:spcBef>
              <a:spcAft>
                <a:spcPts val="0"/>
              </a:spcAft>
              <a:buSzPts val="1100"/>
              <a:buNone/>
              <a:defRPr sz="1100"/>
            </a:lvl9pPr>
          </a:lstStyle>
          <a:p>
            <a:endParaRPr/>
          </a:p>
        </p:txBody>
      </p:sp>
      <p:sp>
        <p:nvSpPr>
          <p:cNvPr id="135" name="Google Shape;135;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rm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9"/>
        <p:cNvGrpSpPr/>
        <p:nvPr/>
      </p:nvGrpSpPr>
      <p:grpSpPr>
        <a:xfrm>
          <a:off x="0" y="0"/>
          <a:ext cx="0" cy="0"/>
          <a:chOff x="0" y="0"/>
          <a:chExt cx="0" cy="0"/>
        </a:xfrm>
      </p:grpSpPr>
      <p:grpSp>
        <p:nvGrpSpPr>
          <p:cNvPr id="20" name="Google Shape;20;p3"/>
          <p:cNvGrpSpPr/>
          <p:nvPr/>
        </p:nvGrpSpPr>
        <p:grpSpPr>
          <a:xfrm>
            <a:off x="4406400" y="0"/>
            <a:ext cx="4737600" cy="5143065"/>
            <a:chOff x="4406400" y="0"/>
            <a:chExt cx="4737600" cy="5143065"/>
          </a:xfrm>
        </p:grpSpPr>
        <p:sp>
          <p:nvSpPr>
            <p:cNvPr id="21" name="Google Shape;21;p3"/>
            <p:cNvSpPr/>
            <p:nvPr/>
          </p:nvSpPr>
          <p:spPr>
            <a:xfrm rot="5400000">
              <a:off x="4408200" y="-1800"/>
              <a:ext cx="47340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5400000">
              <a:off x="4841125" y="5700"/>
              <a:ext cx="42981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3"/>
            <p:cNvSpPr/>
            <p:nvPr/>
          </p:nvSpPr>
          <p:spPr>
            <a:xfrm rot="-5400000">
              <a:off x="5618399" y="123646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flipH="1">
              <a:off x="5849857" y="14439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3"/>
            <p:cNvSpPr/>
            <p:nvPr/>
          </p:nvSpPr>
          <p:spPr>
            <a:xfrm rot="-5400000">
              <a:off x="5987081" y="24694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flipH="1">
              <a:off x="6222115" y="267695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5400000">
              <a:off x="6675341" y="186201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flipH="1">
              <a:off x="6908099" y="2069505"/>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rot="-5400000">
              <a:off x="6861141" y="247781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flipH="1">
              <a:off x="7965266" y="269296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flipH="1">
              <a:off x="8145082" y="330875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5400000">
              <a:off x="7047599" y="309501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7276649" y="330250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5400000">
              <a:off x="7227414" y="3710807"/>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flipH="1">
              <a:off x="7462448" y="391829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3"/>
            <p:cNvSpPr/>
            <p:nvPr/>
          </p:nvSpPr>
          <p:spPr>
            <a:xfrm rot="-5400000">
              <a:off x="8102491" y="371847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3"/>
            <p:cNvSpPr/>
            <p:nvPr/>
          </p:nvSpPr>
          <p:spPr>
            <a:xfrm flipH="1">
              <a:off x="8334533" y="392596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3"/>
            <p:cNvSpPr/>
            <p:nvPr/>
          </p:nvSpPr>
          <p:spPr>
            <a:xfrm rot="-5400000">
              <a:off x="8288290" y="433426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 name="Google Shape;39;p3"/>
          <p:cNvSpPr txBox="1">
            <a:spLocks noGrp="1"/>
          </p:cNvSpPr>
          <p:nvPr>
            <p:ph type="title"/>
          </p:nvPr>
        </p:nvSpPr>
        <p:spPr>
          <a:xfrm>
            <a:off x="823850" y="2053000"/>
            <a:ext cx="4587000" cy="11487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 name="Google Shape;40;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1"/>
        <p:cNvGrpSpPr/>
        <p:nvPr/>
      </p:nvGrpSpPr>
      <p:grpSpPr>
        <a:xfrm>
          <a:off x="0" y="0"/>
          <a:ext cx="0" cy="0"/>
          <a:chOff x="0" y="0"/>
          <a:chExt cx="0" cy="0"/>
        </a:xfrm>
      </p:grpSpPr>
      <p:grpSp>
        <p:nvGrpSpPr>
          <p:cNvPr id="42" name="Google Shape;42;p4"/>
          <p:cNvGrpSpPr/>
          <p:nvPr/>
        </p:nvGrpSpPr>
        <p:grpSpPr>
          <a:xfrm>
            <a:off x="0" y="381001"/>
            <a:ext cx="1037850" cy="1016287"/>
            <a:chOff x="0" y="381001"/>
            <a:chExt cx="1037850" cy="1016287"/>
          </a:xfrm>
        </p:grpSpPr>
        <p:sp>
          <p:nvSpPr>
            <p:cNvPr id="43" name="Google Shape;43;p4"/>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4"/>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Google Shape;46;p4"/>
          <p:cNvSpPr txBox="1">
            <a:spLocks noGrp="1"/>
          </p:cNvSpPr>
          <p:nvPr>
            <p:ph type="body" idx="1"/>
          </p:nvPr>
        </p:nvSpPr>
        <p:spPr>
          <a:xfrm>
            <a:off x="1297500" y="1567550"/>
            <a:ext cx="70389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7" name="Google Shape;4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48"/>
        <p:cNvGrpSpPr/>
        <p:nvPr/>
      </p:nvGrpSpPr>
      <p:grpSpPr>
        <a:xfrm>
          <a:off x="0" y="0"/>
          <a:ext cx="0" cy="0"/>
          <a:chOff x="0" y="0"/>
          <a:chExt cx="0" cy="0"/>
        </a:xfrm>
      </p:grpSpPr>
      <p:grpSp>
        <p:nvGrpSpPr>
          <p:cNvPr id="49" name="Google Shape;49;p5"/>
          <p:cNvGrpSpPr/>
          <p:nvPr/>
        </p:nvGrpSpPr>
        <p:grpSpPr>
          <a:xfrm>
            <a:off x="0" y="381001"/>
            <a:ext cx="1037850" cy="1016287"/>
            <a:chOff x="0" y="381001"/>
            <a:chExt cx="1037850" cy="1016287"/>
          </a:xfrm>
        </p:grpSpPr>
        <p:sp>
          <p:nvSpPr>
            <p:cNvPr id="50" name="Google Shape;50;p5"/>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5"/>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5"/>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53" name="Google Shape;53;p5"/>
          <p:cNvSpPr txBox="1">
            <a:spLocks noGrp="1"/>
          </p:cNvSpPr>
          <p:nvPr>
            <p:ph type="body" idx="1"/>
          </p:nvPr>
        </p:nvSpPr>
        <p:spPr>
          <a:xfrm>
            <a:off x="1297500"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5"/>
          <p:cNvSpPr txBox="1">
            <a:spLocks noGrp="1"/>
          </p:cNvSpPr>
          <p:nvPr>
            <p:ph type="body" idx="2"/>
          </p:nvPr>
        </p:nvSpPr>
        <p:spPr>
          <a:xfrm>
            <a:off x="4933221" y="1567550"/>
            <a:ext cx="3403200" cy="2911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5" name="Google Shape;55;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6"/>
        <p:cNvGrpSpPr/>
        <p:nvPr/>
      </p:nvGrpSpPr>
      <p:grpSpPr>
        <a:xfrm>
          <a:off x="0" y="0"/>
          <a:ext cx="0" cy="0"/>
          <a:chOff x="0" y="0"/>
          <a:chExt cx="0" cy="0"/>
        </a:xfrm>
      </p:grpSpPr>
      <p:grpSp>
        <p:nvGrpSpPr>
          <p:cNvPr id="57" name="Google Shape;57;p6"/>
          <p:cNvGrpSpPr/>
          <p:nvPr/>
        </p:nvGrpSpPr>
        <p:grpSpPr>
          <a:xfrm>
            <a:off x="0" y="381001"/>
            <a:ext cx="1037850" cy="1016287"/>
            <a:chOff x="0" y="381001"/>
            <a:chExt cx="1037850" cy="1016287"/>
          </a:xfrm>
        </p:grpSpPr>
        <p:sp>
          <p:nvSpPr>
            <p:cNvPr id="58" name="Google Shape;58;p6"/>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6"/>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 name="Google Shape;60;p6"/>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1" name="Google Shape;61;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62"/>
        <p:cNvGrpSpPr/>
        <p:nvPr/>
      </p:nvGrpSpPr>
      <p:grpSpPr>
        <a:xfrm>
          <a:off x="0" y="0"/>
          <a:ext cx="0" cy="0"/>
          <a:chOff x="0" y="0"/>
          <a:chExt cx="0" cy="0"/>
        </a:xfrm>
      </p:grpSpPr>
      <p:grpSp>
        <p:nvGrpSpPr>
          <p:cNvPr id="63" name="Google Shape;63;p7"/>
          <p:cNvGrpSpPr/>
          <p:nvPr/>
        </p:nvGrpSpPr>
        <p:grpSpPr>
          <a:xfrm>
            <a:off x="0" y="381001"/>
            <a:ext cx="1037850" cy="1016287"/>
            <a:chOff x="0" y="381001"/>
            <a:chExt cx="1037850" cy="1016287"/>
          </a:xfrm>
        </p:grpSpPr>
        <p:sp>
          <p:nvSpPr>
            <p:cNvPr id="64" name="Google Shape;64;p7"/>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1297500" y="393750"/>
            <a:ext cx="3798900" cy="14931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1297500" y="1972550"/>
            <a:ext cx="3798900" cy="24159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8" name="Google Shape;68;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9"/>
        <p:cNvGrpSpPr/>
        <p:nvPr/>
      </p:nvGrpSpPr>
      <p:grpSpPr>
        <a:xfrm>
          <a:off x="0" y="0"/>
          <a:ext cx="0" cy="0"/>
          <a:chOff x="0" y="0"/>
          <a:chExt cx="0" cy="0"/>
        </a:xfrm>
      </p:grpSpPr>
      <p:grpSp>
        <p:nvGrpSpPr>
          <p:cNvPr id="70" name="Google Shape;70;p8"/>
          <p:cNvGrpSpPr/>
          <p:nvPr/>
        </p:nvGrpSpPr>
        <p:grpSpPr>
          <a:xfrm>
            <a:off x="4406400" y="0"/>
            <a:ext cx="4737600" cy="5143500"/>
            <a:chOff x="4406400" y="0"/>
            <a:chExt cx="4737600" cy="5143500"/>
          </a:xfrm>
        </p:grpSpPr>
        <p:sp>
          <p:nvSpPr>
            <p:cNvPr id="71" name="Google Shape;71;p8"/>
            <p:cNvSpPr/>
            <p:nvPr/>
          </p:nvSpPr>
          <p:spPr>
            <a:xfrm rot="5400000">
              <a:off x="4407900" y="-1500"/>
              <a:ext cx="4734600" cy="4737600"/>
            </a:xfrm>
            <a:prstGeom prst="diagStripe">
              <a:avLst>
                <a:gd name="adj" fmla="val 49469"/>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8"/>
            <p:cNvSpPr/>
            <p:nvPr/>
          </p:nvSpPr>
          <p:spPr>
            <a:xfrm rot="5400000">
              <a:off x="4840825" y="6000"/>
              <a:ext cx="4298700" cy="4286700"/>
            </a:xfrm>
            <a:prstGeom prst="diagStripe">
              <a:avLst>
                <a:gd name="adj" fmla="val 0"/>
              </a:avLst>
            </a:prstGeom>
            <a:solidFill>
              <a:schemeClr val="lt1">
                <a:alpha val="346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8"/>
            <p:cNvSpPr/>
            <p:nvPr/>
          </p:nvSpPr>
          <p:spPr>
            <a:xfrm rot="-5400000">
              <a:off x="5618399" y="123664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8"/>
            <p:cNvSpPr/>
            <p:nvPr/>
          </p:nvSpPr>
          <p:spPr>
            <a:xfrm flipH="1">
              <a:off x="5849857" y="144407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8"/>
            <p:cNvSpPr/>
            <p:nvPr/>
          </p:nvSpPr>
          <p:spPr>
            <a:xfrm rot="-5400000">
              <a:off x="5987081" y="2469743"/>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8"/>
            <p:cNvSpPr/>
            <p:nvPr/>
          </p:nvSpPr>
          <p:spPr>
            <a:xfrm flipH="1">
              <a:off x="6222115" y="2677179"/>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6675341" y="1862244"/>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8"/>
            <p:cNvSpPr/>
            <p:nvPr/>
          </p:nvSpPr>
          <p:spPr>
            <a:xfrm flipH="1">
              <a:off x="6908099" y="2069680"/>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8"/>
            <p:cNvSpPr/>
            <p:nvPr/>
          </p:nvSpPr>
          <p:spPr>
            <a:xfrm rot="-5400000">
              <a:off x="6861141" y="2478088"/>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8"/>
            <p:cNvSpPr/>
            <p:nvPr/>
          </p:nvSpPr>
          <p:spPr>
            <a:xfrm flipH="1">
              <a:off x="7965266" y="269319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8"/>
            <p:cNvSpPr/>
            <p:nvPr/>
          </p:nvSpPr>
          <p:spPr>
            <a:xfrm flipH="1">
              <a:off x="8145082" y="330903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8"/>
            <p:cNvSpPr/>
            <p:nvPr/>
          </p:nvSpPr>
          <p:spPr>
            <a:xfrm rot="-5400000">
              <a:off x="7047599" y="309534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8"/>
            <p:cNvSpPr/>
            <p:nvPr/>
          </p:nvSpPr>
          <p:spPr>
            <a:xfrm flipH="1">
              <a:off x="7276649" y="3302781"/>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8"/>
            <p:cNvSpPr/>
            <p:nvPr/>
          </p:nvSpPr>
          <p:spPr>
            <a:xfrm rot="-5400000">
              <a:off x="7227414" y="3711189"/>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8"/>
            <p:cNvSpPr/>
            <p:nvPr/>
          </p:nvSpPr>
          <p:spPr>
            <a:xfrm flipH="1">
              <a:off x="7462448" y="3918625"/>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8"/>
            <p:cNvSpPr/>
            <p:nvPr/>
          </p:nvSpPr>
          <p:spPr>
            <a:xfrm rot="-5400000">
              <a:off x="8102491" y="3718856"/>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8"/>
            <p:cNvSpPr/>
            <p:nvPr/>
          </p:nvSpPr>
          <p:spPr>
            <a:xfrm flipH="1">
              <a:off x="8334533" y="3926292"/>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8"/>
            <p:cNvSpPr/>
            <p:nvPr/>
          </p:nvSpPr>
          <p:spPr>
            <a:xfrm rot="-5400000">
              <a:off x="8288290" y="4334700"/>
              <a:ext cx="808800" cy="808800"/>
            </a:xfrm>
            <a:prstGeom prst="diagStripe">
              <a:avLst>
                <a:gd name="adj" fmla="val 50000"/>
              </a:avLst>
            </a:prstGeom>
            <a:solidFill>
              <a:schemeClr val="lt1">
                <a:alpha val="731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 name="Google Shape;89;p8"/>
          <p:cNvSpPr txBox="1">
            <a:spLocks noGrp="1"/>
          </p:cNvSpPr>
          <p:nvPr>
            <p:ph type="title"/>
          </p:nvPr>
        </p:nvSpPr>
        <p:spPr>
          <a:xfrm>
            <a:off x="823850" y="866775"/>
            <a:ext cx="4587000" cy="3521100"/>
          </a:xfrm>
          <a:prstGeom prst="rect">
            <a:avLst/>
          </a:prstGeom>
        </p:spPr>
        <p:txBody>
          <a:bodyPr spcFirstLastPara="1" wrap="square" lIns="91425" tIns="91425" rIns="91425" bIns="91425" anchor="ctr"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90" name="Google Shape;90;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1"/>
        <p:cNvGrpSpPr/>
        <p:nvPr/>
      </p:nvGrpSpPr>
      <p:grpSpPr>
        <a:xfrm>
          <a:off x="0" y="0"/>
          <a:ext cx="0" cy="0"/>
          <a:chOff x="0" y="0"/>
          <a:chExt cx="0" cy="0"/>
        </a:xfrm>
      </p:grpSpPr>
      <p:grpSp>
        <p:nvGrpSpPr>
          <p:cNvPr id="92" name="Google Shape;92;p9"/>
          <p:cNvGrpSpPr/>
          <p:nvPr/>
        </p:nvGrpSpPr>
        <p:grpSpPr>
          <a:xfrm>
            <a:off x="0" y="381001"/>
            <a:ext cx="1037850" cy="1016287"/>
            <a:chOff x="0" y="381001"/>
            <a:chExt cx="1037850" cy="1016287"/>
          </a:xfrm>
        </p:grpSpPr>
        <p:sp>
          <p:nvSpPr>
            <p:cNvPr id="93" name="Google Shape;93;p9"/>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9"/>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 name="Google Shape;95;p9"/>
          <p:cNvSpPr txBox="1">
            <a:spLocks noGrp="1"/>
          </p:cNvSpPr>
          <p:nvPr>
            <p:ph type="title"/>
          </p:nvPr>
        </p:nvSpPr>
        <p:spPr>
          <a:xfrm>
            <a:off x="1297500" y="1658325"/>
            <a:ext cx="3036300" cy="1751700"/>
          </a:xfrm>
          <a:prstGeom prst="rect">
            <a:avLst/>
          </a:prstGeom>
        </p:spPr>
        <p:txBody>
          <a:bodyPr spcFirstLastPara="1" wrap="square" lIns="91425" tIns="91425" rIns="91425" bIns="91425" anchor="t"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96" name="Google Shape;96;p9"/>
          <p:cNvSpPr txBox="1">
            <a:spLocks noGrp="1"/>
          </p:cNvSpPr>
          <p:nvPr>
            <p:ph type="subTitle" idx="1"/>
          </p:nvPr>
        </p:nvSpPr>
        <p:spPr>
          <a:xfrm>
            <a:off x="1297500" y="3538000"/>
            <a:ext cx="3036300" cy="5061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300"/>
              <a:buNone/>
              <a:defRPr/>
            </a:lvl1pPr>
            <a:lvl2pPr lvl="1">
              <a:lnSpc>
                <a:spcPct val="100000"/>
              </a:lnSpc>
              <a:spcBef>
                <a:spcPts val="0"/>
              </a:spcBef>
              <a:spcAft>
                <a:spcPts val="0"/>
              </a:spcAft>
              <a:buSzPts val="1300"/>
              <a:buNone/>
              <a:defRPr sz="1300"/>
            </a:lvl2pPr>
            <a:lvl3pPr lvl="2">
              <a:lnSpc>
                <a:spcPct val="100000"/>
              </a:lnSpc>
              <a:spcBef>
                <a:spcPts val="0"/>
              </a:spcBef>
              <a:spcAft>
                <a:spcPts val="0"/>
              </a:spcAft>
              <a:buSzPts val="1300"/>
              <a:buNone/>
              <a:defRPr sz="1300"/>
            </a:lvl3pPr>
            <a:lvl4pPr lvl="3">
              <a:lnSpc>
                <a:spcPct val="100000"/>
              </a:lnSpc>
              <a:spcBef>
                <a:spcPts val="0"/>
              </a:spcBef>
              <a:spcAft>
                <a:spcPts val="0"/>
              </a:spcAft>
              <a:buSzPts val="1300"/>
              <a:buNone/>
              <a:defRPr sz="1300"/>
            </a:lvl4pPr>
            <a:lvl5pPr lvl="4">
              <a:lnSpc>
                <a:spcPct val="100000"/>
              </a:lnSpc>
              <a:spcBef>
                <a:spcPts val="0"/>
              </a:spcBef>
              <a:spcAft>
                <a:spcPts val="0"/>
              </a:spcAft>
              <a:buSzPts val="1300"/>
              <a:buNone/>
              <a:defRPr sz="1300"/>
            </a:lvl5pPr>
            <a:lvl6pPr lvl="5">
              <a:lnSpc>
                <a:spcPct val="100000"/>
              </a:lnSpc>
              <a:spcBef>
                <a:spcPts val="0"/>
              </a:spcBef>
              <a:spcAft>
                <a:spcPts val="0"/>
              </a:spcAft>
              <a:buSzPts val="1300"/>
              <a:buNone/>
              <a:defRPr sz="1300"/>
            </a:lvl6pPr>
            <a:lvl7pPr lvl="6">
              <a:lnSpc>
                <a:spcPct val="100000"/>
              </a:lnSpc>
              <a:spcBef>
                <a:spcPts val="0"/>
              </a:spcBef>
              <a:spcAft>
                <a:spcPts val="0"/>
              </a:spcAft>
              <a:buSzPts val="1300"/>
              <a:buNone/>
              <a:defRPr sz="1300"/>
            </a:lvl7pPr>
            <a:lvl8pPr lvl="7">
              <a:lnSpc>
                <a:spcPct val="100000"/>
              </a:lnSpc>
              <a:spcBef>
                <a:spcPts val="0"/>
              </a:spcBef>
              <a:spcAft>
                <a:spcPts val="0"/>
              </a:spcAft>
              <a:buSzPts val="1300"/>
              <a:buNone/>
              <a:defRPr sz="1300"/>
            </a:lvl8pPr>
            <a:lvl9pPr lvl="8">
              <a:lnSpc>
                <a:spcPct val="100000"/>
              </a:lnSpc>
              <a:spcBef>
                <a:spcPts val="0"/>
              </a:spcBef>
              <a:spcAft>
                <a:spcPts val="0"/>
              </a:spcAft>
              <a:buSzPts val="1300"/>
              <a:buNone/>
              <a:defRPr sz="1300"/>
            </a:lvl9pPr>
          </a:lstStyle>
          <a:p>
            <a:endParaRPr/>
          </a:p>
        </p:txBody>
      </p:sp>
      <p:sp>
        <p:nvSpPr>
          <p:cNvPr id="97" name="Google Shape;97;p9"/>
          <p:cNvSpPr txBox="1">
            <a:spLocks noGrp="1"/>
          </p:cNvSpPr>
          <p:nvPr>
            <p:ph type="body" idx="2"/>
          </p:nvPr>
        </p:nvSpPr>
        <p:spPr>
          <a:xfrm>
            <a:off x="4648200" y="1696600"/>
            <a:ext cx="3676800" cy="234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98" name="Google Shape;98;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9"/>
        <p:cNvGrpSpPr/>
        <p:nvPr/>
      </p:nvGrpSpPr>
      <p:grpSpPr>
        <a:xfrm>
          <a:off x="0" y="0"/>
          <a:ext cx="0" cy="0"/>
          <a:chOff x="0" y="0"/>
          <a:chExt cx="0" cy="0"/>
        </a:xfrm>
      </p:grpSpPr>
      <p:grpSp>
        <p:nvGrpSpPr>
          <p:cNvPr id="100" name="Google Shape;100;p10"/>
          <p:cNvGrpSpPr/>
          <p:nvPr/>
        </p:nvGrpSpPr>
        <p:grpSpPr>
          <a:xfrm>
            <a:off x="0" y="4128572"/>
            <a:ext cx="698925" cy="684657"/>
            <a:chOff x="0" y="3785672"/>
            <a:chExt cx="698925" cy="684657"/>
          </a:xfrm>
        </p:grpSpPr>
        <p:sp>
          <p:nvSpPr>
            <p:cNvPr id="101" name="Google Shape;101;p10"/>
            <p:cNvSpPr/>
            <p:nvPr/>
          </p:nvSpPr>
          <p:spPr>
            <a:xfrm rot="-5400000">
              <a:off x="0" y="3785672"/>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0"/>
            <p:cNvSpPr/>
            <p:nvPr/>
          </p:nvSpPr>
          <p:spPr>
            <a:xfrm flipH="1">
              <a:off x="154125" y="3925529"/>
              <a:ext cx="544800" cy="544800"/>
            </a:xfrm>
            <a:prstGeom prst="diagStripe">
              <a:avLst>
                <a:gd name="adj" fmla="val 50000"/>
              </a:avLst>
            </a:prstGeom>
            <a:solidFill>
              <a:schemeClr val="lt1">
                <a:alpha val="962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 name="Google Shape;103;p10"/>
          <p:cNvSpPr txBox="1">
            <a:spLocks noGrp="1"/>
          </p:cNvSpPr>
          <p:nvPr>
            <p:ph type="body" idx="1"/>
          </p:nvPr>
        </p:nvSpPr>
        <p:spPr>
          <a:xfrm>
            <a:off x="812725" y="4305375"/>
            <a:ext cx="6936000" cy="5238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104" name="Google Shape;104;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focus">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1pPr>
            <a:lvl2pPr lvl="1">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2pPr>
            <a:lvl3pPr lvl="2">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3pPr>
            <a:lvl4pPr lvl="3">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4pPr>
            <a:lvl5pPr lvl="4">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5pPr>
            <a:lvl6pPr lvl="5">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6pPr>
            <a:lvl7pPr lvl="6">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7pPr>
            <a:lvl8pPr lvl="7">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8pPr>
            <a:lvl9pPr lvl="8">
              <a:spcBef>
                <a:spcPts val="0"/>
              </a:spcBef>
              <a:spcAft>
                <a:spcPts val="0"/>
              </a:spcAft>
              <a:buClr>
                <a:schemeClr val="lt1"/>
              </a:buClr>
              <a:buSzPts val="2800"/>
              <a:buFont typeface="Montserrat"/>
              <a:buNone/>
              <a:defRPr sz="2800">
                <a:solidFill>
                  <a:schemeClr val="l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lt1"/>
              </a:buClr>
              <a:buSzPts val="1300"/>
              <a:buFont typeface="Lato"/>
              <a:buChar char="●"/>
              <a:defRPr sz="1300">
                <a:solidFill>
                  <a:schemeClr val="lt1"/>
                </a:solidFill>
                <a:latin typeface="Lato"/>
                <a:ea typeface="Lato"/>
                <a:cs typeface="Lato"/>
                <a:sym typeface="Lato"/>
              </a:defRPr>
            </a:lvl1pPr>
            <a:lvl2pPr marL="914400" lvl="1"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2pPr>
            <a:lvl3pPr marL="1371600" lvl="2"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3pPr>
            <a:lvl4pPr marL="1828800" lvl="3"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4pPr>
            <a:lvl5pPr marL="2286000" lvl="4"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5pPr>
            <a:lvl6pPr marL="2743200" lvl="5"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6pPr>
            <a:lvl7pPr marL="3200400" lvl="6"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7pPr>
            <a:lvl8pPr marL="3657600" lvl="7"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8pPr>
            <a:lvl9pPr marL="4114800" lvl="8" indent="-298450">
              <a:lnSpc>
                <a:spcPct val="115000"/>
              </a:lnSpc>
              <a:spcBef>
                <a:spcPts val="0"/>
              </a:spcBef>
              <a:spcAft>
                <a:spcPts val="0"/>
              </a:spcAft>
              <a:buClr>
                <a:schemeClr val="lt1"/>
              </a:buClr>
              <a:buSzPts val="1100"/>
              <a:buFont typeface="Lato"/>
              <a:buChar char="■"/>
              <a:defRPr sz="1100">
                <a:solidFill>
                  <a:schemeClr val="l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lt1"/>
                </a:solidFill>
                <a:latin typeface="Lato"/>
                <a:ea typeface="Lato"/>
                <a:cs typeface="Lato"/>
                <a:sym typeface="Lato"/>
              </a:defRPr>
            </a:lvl1pPr>
            <a:lvl2pPr lvl="1" algn="r">
              <a:buNone/>
              <a:defRPr sz="1000">
                <a:solidFill>
                  <a:schemeClr val="lt1"/>
                </a:solidFill>
                <a:latin typeface="Lato"/>
                <a:ea typeface="Lato"/>
                <a:cs typeface="Lato"/>
                <a:sym typeface="Lato"/>
              </a:defRPr>
            </a:lvl2pPr>
            <a:lvl3pPr lvl="2" algn="r">
              <a:buNone/>
              <a:defRPr sz="1000">
                <a:solidFill>
                  <a:schemeClr val="lt1"/>
                </a:solidFill>
                <a:latin typeface="Lato"/>
                <a:ea typeface="Lato"/>
                <a:cs typeface="Lato"/>
                <a:sym typeface="Lato"/>
              </a:defRPr>
            </a:lvl3pPr>
            <a:lvl4pPr lvl="3" algn="r">
              <a:buNone/>
              <a:defRPr sz="1000">
                <a:solidFill>
                  <a:schemeClr val="lt1"/>
                </a:solidFill>
                <a:latin typeface="Lato"/>
                <a:ea typeface="Lato"/>
                <a:cs typeface="Lato"/>
                <a:sym typeface="Lato"/>
              </a:defRPr>
            </a:lvl4pPr>
            <a:lvl5pPr lvl="4" algn="r">
              <a:buNone/>
              <a:defRPr sz="1000">
                <a:solidFill>
                  <a:schemeClr val="lt1"/>
                </a:solidFill>
                <a:latin typeface="Lato"/>
                <a:ea typeface="Lato"/>
                <a:cs typeface="Lato"/>
                <a:sym typeface="Lato"/>
              </a:defRPr>
            </a:lvl5pPr>
            <a:lvl6pPr lvl="5" algn="r">
              <a:buNone/>
              <a:defRPr sz="1000">
                <a:solidFill>
                  <a:schemeClr val="lt1"/>
                </a:solidFill>
                <a:latin typeface="Lato"/>
                <a:ea typeface="Lato"/>
                <a:cs typeface="Lato"/>
                <a:sym typeface="Lato"/>
              </a:defRPr>
            </a:lvl6pPr>
            <a:lvl7pPr lvl="6" algn="r">
              <a:buNone/>
              <a:defRPr sz="1000">
                <a:solidFill>
                  <a:schemeClr val="lt1"/>
                </a:solidFill>
                <a:latin typeface="Lato"/>
                <a:ea typeface="Lato"/>
                <a:cs typeface="Lato"/>
                <a:sym typeface="Lato"/>
              </a:defRPr>
            </a:lvl7pPr>
            <a:lvl8pPr lvl="7" algn="r">
              <a:buNone/>
              <a:defRPr sz="1000">
                <a:solidFill>
                  <a:schemeClr val="lt1"/>
                </a:solidFill>
                <a:latin typeface="Lato"/>
                <a:ea typeface="Lato"/>
                <a:cs typeface="Lato"/>
                <a:sym typeface="Lato"/>
              </a:defRPr>
            </a:lvl8pPr>
            <a:lvl9pPr lvl="8" algn="r">
              <a:buNone/>
              <a:defRPr sz="1000">
                <a:solidFill>
                  <a:schemeClr val="l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4"/>
          <p:cNvSpPr txBox="1">
            <a:spLocks noGrp="1"/>
          </p:cNvSpPr>
          <p:nvPr>
            <p:ph type="ctrTitle"/>
          </p:nvPr>
        </p:nvSpPr>
        <p:spPr>
          <a:xfrm>
            <a:off x="3537150" y="1578400"/>
            <a:ext cx="5017500" cy="15789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4800"/>
              <a:t>Pastoral Coffee morning </a:t>
            </a:r>
            <a:endParaRPr sz="4800"/>
          </a:p>
        </p:txBody>
      </p:sp>
      <p:sp>
        <p:nvSpPr>
          <p:cNvPr id="141" name="Google Shape;141;p14"/>
          <p:cNvSpPr txBox="1">
            <a:spLocks noGrp="1"/>
          </p:cNvSpPr>
          <p:nvPr>
            <p:ph type="subTitle" idx="1"/>
          </p:nvPr>
        </p:nvSpPr>
        <p:spPr>
          <a:xfrm>
            <a:off x="5359925" y="4200625"/>
            <a:ext cx="3347400" cy="687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r>
              <a:rPr lang="en-GB" sz="2900"/>
              <a:t>Mr Yates &amp; Mr Virk </a:t>
            </a:r>
            <a:endParaRPr sz="2900"/>
          </a:p>
        </p:txBody>
      </p:sp>
      <p:pic>
        <p:nvPicPr>
          <p:cNvPr id="142" name="Google Shape;142;p14"/>
          <p:cNvPicPr preferRelativeResize="0"/>
          <p:nvPr/>
        </p:nvPicPr>
        <p:blipFill rotWithShape="1">
          <a:blip r:embed="rId3">
            <a:alphaModFix/>
          </a:blip>
          <a:srcRect l="32364" t="25670" r="32004" b="10789"/>
          <a:stretch/>
        </p:blipFill>
        <p:spPr>
          <a:xfrm>
            <a:off x="65825" y="2350275"/>
            <a:ext cx="2448998" cy="27295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15"/>
          <p:cNvSpPr txBox="1">
            <a:spLocks noGrp="1"/>
          </p:cNvSpPr>
          <p:nvPr>
            <p:ph type="subTitle" idx="1"/>
          </p:nvPr>
        </p:nvSpPr>
        <p:spPr>
          <a:xfrm>
            <a:off x="3229650" y="888825"/>
            <a:ext cx="5720100" cy="1506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770"/>
              <a:buNone/>
            </a:pPr>
            <a:r>
              <a:rPr lang="en-GB" sz="2510"/>
              <a:t>“As you are all aware, yes we have issues like any other school but we are privileged to work with such amazing staff and students”</a:t>
            </a:r>
            <a:endParaRPr sz="2510"/>
          </a:p>
        </p:txBody>
      </p:sp>
      <p:pic>
        <p:nvPicPr>
          <p:cNvPr id="148" name="Google Shape;148;p15"/>
          <p:cNvPicPr preferRelativeResize="0"/>
          <p:nvPr/>
        </p:nvPicPr>
        <p:blipFill>
          <a:blip r:embed="rId3">
            <a:alphaModFix/>
          </a:blip>
          <a:stretch>
            <a:fillRect/>
          </a:stretch>
        </p:blipFill>
        <p:spPr>
          <a:xfrm>
            <a:off x="0" y="0"/>
            <a:ext cx="898072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6"/>
          <p:cNvSpPr txBox="1"/>
          <p:nvPr/>
        </p:nvSpPr>
        <p:spPr>
          <a:xfrm>
            <a:off x="2065850" y="288100"/>
            <a:ext cx="6682200" cy="611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3000">
                <a:solidFill>
                  <a:schemeClr val="lt1"/>
                </a:solidFill>
                <a:latin typeface="Lato"/>
                <a:ea typeface="Lato"/>
                <a:cs typeface="Lato"/>
                <a:sym typeface="Lato"/>
              </a:rPr>
              <a:t>Who are the Pastoral Team?</a:t>
            </a:r>
            <a:endParaRPr sz="3000">
              <a:solidFill>
                <a:schemeClr val="lt1"/>
              </a:solidFill>
              <a:latin typeface="Lato"/>
              <a:ea typeface="Lato"/>
              <a:cs typeface="Lato"/>
              <a:sym typeface="Lato"/>
            </a:endParaRPr>
          </a:p>
        </p:txBody>
      </p:sp>
      <p:pic>
        <p:nvPicPr>
          <p:cNvPr id="154" name="Google Shape;154;p16"/>
          <p:cNvPicPr preferRelativeResize="0"/>
          <p:nvPr/>
        </p:nvPicPr>
        <p:blipFill rotWithShape="1">
          <a:blip r:embed="rId3">
            <a:alphaModFix/>
          </a:blip>
          <a:srcRect l="27000" t="23495" r="27343" b="33714"/>
          <a:stretch/>
        </p:blipFill>
        <p:spPr>
          <a:xfrm>
            <a:off x="1138274" y="955625"/>
            <a:ext cx="6787752" cy="3976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7"/>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Pastoral Vision</a:t>
            </a:r>
            <a:endParaRPr/>
          </a:p>
        </p:txBody>
      </p:sp>
      <p:sp>
        <p:nvSpPr>
          <p:cNvPr id="160" name="Google Shape;160;p17"/>
          <p:cNvSpPr txBox="1"/>
          <p:nvPr/>
        </p:nvSpPr>
        <p:spPr>
          <a:xfrm>
            <a:off x="216450" y="1553250"/>
            <a:ext cx="8619300" cy="3275400"/>
          </a:xfrm>
          <a:prstGeom prst="rect">
            <a:avLst/>
          </a:prstGeom>
          <a:noFill/>
          <a:ln>
            <a:noFill/>
          </a:ln>
        </p:spPr>
        <p:txBody>
          <a:bodyPr spcFirstLastPara="1" wrap="square" lIns="91425" tIns="91425" rIns="91425" bIns="91425" anchor="t" anchorCtr="0">
            <a:spAutoFit/>
          </a:bodyPr>
          <a:lstStyle/>
          <a:p>
            <a:pPr marL="0" lvl="0" indent="0" algn="just" rtl="0">
              <a:lnSpc>
                <a:spcPct val="105000"/>
              </a:lnSpc>
              <a:spcBef>
                <a:spcPts val="0"/>
              </a:spcBef>
              <a:spcAft>
                <a:spcPts val="1600"/>
              </a:spcAft>
              <a:buNone/>
            </a:pPr>
            <a:r>
              <a:rPr lang="en-GB" sz="1600">
                <a:solidFill>
                  <a:schemeClr val="lt1"/>
                </a:solidFill>
                <a:latin typeface="Century Gothic"/>
                <a:ea typeface="Century Gothic"/>
                <a:cs typeface="Century Gothic"/>
                <a:sym typeface="Century Gothic"/>
              </a:rPr>
              <a:t>Empowering students to thrive in a positive and inclusive learning environment; our vision at Atam Academy, is to provide outstanding pastoral care to all our students, as well as nurturing the values and traditions of Atam and the Khalsa Academies Trust. We aspire to create an inclusive environment where every student embodies the principles of compassion, equality, and integrity. Our commitment is to instil a strong sense of identity, respect, and responsibility, ensuring that behaviour and attitudes align with the values of the school and the Trust. Through collaboration with staff, parents, and the wider community, we aim to cultivate resilient individuals who excel academically while embracing the rich cultural heritage embedded in the values of Atam. Our vision is to be a beacon of positivity, guiding every student towards personal growth, success, and contributing positively to society. “Together as One”; working collaboratively with TKAW to ensure our future success and growth.</a:t>
            </a:r>
            <a:endParaRPr sz="1600">
              <a:solidFill>
                <a:schemeClr val="lt1"/>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8"/>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GB" sz="4800">
                <a:latin typeface="Century Gothic"/>
                <a:ea typeface="Century Gothic"/>
                <a:cs typeface="Century Gothic"/>
                <a:sym typeface="Century Gothic"/>
              </a:rPr>
              <a:t>Our expectations</a:t>
            </a:r>
            <a:r>
              <a:rPr lang="en-GB" sz="4800">
                <a:solidFill>
                  <a:srgbClr val="404040"/>
                </a:solidFill>
                <a:latin typeface="Century Gothic"/>
                <a:ea typeface="Century Gothic"/>
                <a:cs typeface="Century Gothic"/>
                <a:sym typeface="Century Gothic"/>
              </a:rPr>
              <a:t> </a:t>
            </a:r>
            <a:endParaRPr/>
          </a:p>
        </p:txBody>
      </p:sp>
      <p:sp>
        <p:nvSpPr>
          <p:cNvPr id="166" name="Google Shape;166;p18"/>
          <p:cNvSpPr txBox="1"/>
          <p:nvPr/>
        </p:nvSpPr>
        <p:spPr>
          <a:xfrm>
            <a:off x="197350" y="1572325"/>
            <a:ext cx="8517300" cy="3314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GB" sz="1900">
                <a:solidFill>
                  <a:schemeClr val="lt1"/>
                </a:solidFill>
                <a:latin typeface="Century Gothic"/>
                <a:ea typeface="Century Gothic"/>
                <a:cs typeface="Century Gothic"/>
                <a:sym typeface="Century Gothic"/>
              </a:rPr>
              <a:t>All teachers have: </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160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Clear routines</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High expectations</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Clear communication</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Modelling</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Positive / negative reinforcement</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Use of Atam Values</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Accurate use of Arbor and Class Charts</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Follow the behaviour system and levels of escalation</a:t>
            </a:r>
            <a:endParaRPr sz="1900">
              <a:solidFill>
                <a:schemeClr val="lt1"/>
              </a:solidFill>
              <a:latin typeface="Century Gothic"/>
              <a:ea typeface="Century Gothic"/>
              <a:cs typeface="Century Gothic"/>
              <a:sym typeface="Century Gothic"/>
            </a:endParaRPr>
          </a:p>
          <a:p>
            <a:pPr marL="12700" lvl="0" indent="0" algn="l" rtl="0">
              <a:lnSpc>
                <a:spcPct val="90000"/>
              </a:lnSpc>
              <a:spcBef>
                <a:spcPts val="0"/>
              </a:spcBef>
              <a:spcAft>
                <a:spcPts val="0"/>
              </a:spcAft>
              <a:buNone/>
            </a:pPr>
            <a:r>
              <a:rPr lang="en-GB" sz="1900">
                <a:solidFill>
                  <a:schemeClr val="lt1"/>
                </a:solidFill>
              </a:rPr>
              <a:t>●</a:t>
            </a:r>
            <a:r>
              <a:rPr lang="en-GB" sz="1900">
                <a:solidFill>
                  <a:schemeClr val="lt1"/>
                </a:solidFill>
                <a:latin typeface="Century Gothic"/>
                <a:ea typeface="Century Gothic"/>
                <a:cs typeface="Century Gothic"/>
                <a:sym typeface="Century Gothic"/>
              </a:rPr>
              <a:t>Parent Phone calls / meetings</a:t>
            </a:r>
            <a:endParaRPr sz="1900">
              <a:solidFill>
                <a:schemeClr val="lt1"/>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pic>
        <p:nvPicPr>
          <p:cNvPr id="171" name="Google Shape;171;p19"/>
          <p:cNvPicPr preferRelativeResize="0"/>
          <p:nvPr/>
        </p:nvPicPr>
        <p:blipFill rotWithShape="1">
          <a:blip r:embed="rId3">
            <a:alphaModFix/>
          </a:blip>
          <a:srcRect r="1922"/>
          <a:stretch/>
        </p:blipFill>
        <p:spPr>
          <a:xfrm>
            <a:off x="207168" y="-7199"/>
            <a:ext cx="8793957" cy="5141227"/>
          </a:xfrm>
          <a:prstGeom prst="rect">
            <a:avLst/>
          </a:prstGeom>
          <a:noFill/>
          <a:ln>
            <a:noFill/>
          </a:ln>
        </p:spPr>
      </p:pic>
      <p:sp>
        <p:nvSpPr>
          <p:cNvPr id="172" name="Google Shape;172;p19"/>
          <p:cNvSpPr txBox="1"/>
          <p:nvPr/>
        </p:nvSpPr>
        <p:spPr>
          <a:xfrm>
            <a:off x="742950" y="4468414"/>
            <a:ext cx="7708200" cy="5310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1400" b="1" i="0" u="none" strike="noStrike" cap="none">
                <a:solidFill>
                  <a:schemeClr val="dk1"/>
                </a:solidFill>
                <a:latin typeface="Century Gothic"/>
                <a:ea typeface="Century Gothic"/>
                <a:cs typeface="Century Gothic"/>
                <a:sym typeface="Century Gothic"/>
              </a:rPr>
              <a:t>Bronze</a:t>
            </a:r>
            <a:endParaRPr sz="1100"/>
          </a:p>
          <a:p>
            <a:pPr marL="0" marR="0" lvl="0" indent="0" algn="ctr" rtl="0">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100" b="0" i="0" u="none" strike="noStrike" cap="none">
                <a:solidFill>
                  <a:schemeClr val="dk1"/>
                </a:solidFill>
                <a:latin typeface="Century Gothic"/>
                <a:ea typeface="Century Gothic"/>
                <a:cs typeface="Century Gothic"/>
                <a:sym typeface="Century Gothic"/>
              </a:rPr>
              <a:t>Badge  </a:t>
            </a:r>
            <a:endParaRPr sz="1100"/>
          </a:p>
        </p:txBody>
      </p:sp>
      <p:sp>
        <p:nvSpPr>
          <p:cNvPr id="173" name="Google Shape;173;p19"/>
          <p:cNvSpPr txBox="1"/>
          <p:nvPr/>
        </p:nvSpPr>
        <p:spPr>
          <a:xfrm>
            <a:off x="1524516" y="3592246"/>
            <a:ext cx="6172200" cy="5772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1400" b="1" i="0" u="none" strike="noStrike" cap="none">
                <a:solidFill>
                  <a:schemeClr val="dk1"/>
                </a:solidFill>
                <a:latin typeface="Century Gothic"/>
                <a:ea typeface="Century Gothic"/>
                <a:cs typeface="Century Gothic"/>
                <a:sym typeface="Century Gothic"/>
              </a:rPr>
              <a:t>Silver</a:t>
            </a:r>
            <a:endParaRPr sz="1100"/>
          </a:p>
          <a:p>
            <a:pPr marL="0" marR="0" lvl="0" indent="0" algn="ctr" rtl="0">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400" b="0" i="0" u="none" strike="noStrike" cap="none">
                <a:solidFill>
                  <a:schemeClr val="dk1"/>
                </a:solidFill>
                <a:latin typeface="Century Gothic"/>
                <a:ea typeface="Century Gothic"/>
                <a:cs typeface="Century Gothic"/>
                <a:sym typeface="Century Gothic"/>
              </a:rPr>
              <a:t> </a:t>
            </a:r>
            <a:r>
              <a:rPr lang="en-GB" sz="1100" b="0" i="0" u="none" strike="noStrike" cap="none">
                <a:solidFill>
                  <a:schemeClr val="dk1"/>
                </a:solidFill>
                <a:latin typeface="Century Gothic"/>
                <a:ea typeface="Century Gothic"/>
                <a:cs typeface="Century Gothic"/>
                <a:sym typeface="Century Gothic"/>
              </a:rPr>
              <a:t>Badge plus pencil case with stationary </a:t>
            </a:r>
            <a:endParaRPr sz="1400" b="0" i="0" u="none" strike="noStrike" cap="none">
              <a:solidFill>
                <a:schemeClr val="dk1"/>
              </a:solidFill>
              <a:latin typeface="Century Gothic"/>
              <a:ea typeface="Century Gothic"/>
              <a:cs typeface="Century Gothic"/>
              <a:sym typeface="Century Gothic"/>
            </a:endParaRPr>
          </a:p>
        </p:txBody>
      </p:sp>
      <p:sp>
        <p:nvSpPr>
          <p:cNvPr id="174" name="Google Shape;174;p19"/>
          <p:cNvSpPr txBox="1"/>
          <p:nvPr/>
        </p:nvSpPr>
        <p:spPr>
          <a:xfrm>
            <a:off x="2192910" y="2722870"/>
            <a:ext cx="4801200" cy="7002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1400" b="1" i="0" u="none" strike="noStrike" cap="none">
                <a:solidFill>
                  <a:schemeClr val="dk1"/>
                </a:solidFill>
                <a:latin typeface="Century Gothic"/>
                <a:ea typeface="Century Gothic"/>
                <a:cs typeface="Century Gothic"/>
                <a:sym typeface="Century Gothic"/>
              </a:rPr>
              <a:t>Gold</a:t>
            </a:r>
            <a:endParaRPr sz="1100"/>
          </a:p>
          <a:p>
            <a:pPr marL="0" marR="0" lvl="0" indent="0" algn="ctr" rtl="0">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100" b="0" i="0" u="none" strike="noStrike" cap="none">
                <a:solidFill>
                  <a:schemeClr val="dk1"/>
                </a:solidFill>
                <a:latin typeface="Century Gothic"/>
                <a:ea typeface="Century Gothic"/>
                <a:cs typeface="Century Gothic"/>
                <a:sym typeface="Century Gothic"/>
              </a:rPr>
              <a:t>Badge plus one week priority pass for you and a friend (break &amp; lunch)</a:t>
            </a:r>
            <a:endParaRPr sz="1100"/>
          </a:p>
        </p:txBody>
      </p:sp>
      <p:sp>
        <p:nvSpPr>
          <p:cNvPr id="175" name="Google Shape;175;p19"/>
          <p:cNvSpPr txBox="1"/>
          <p:nvPr/>
        </p:nvSpPr>
        <p:spPr>
          <a:xfrm>
            <a:off x="2936888" y="1934703"/>
            <a:ext cx="3380400" cy="5310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1400" b="1" i="0" u="none" strike="noStrike" cap="none">
                <a:solidFill>
                  <a:schemeClr val="dk1"/>
                </a:solidFill>
                <a:latin typeface="Century Gothic"/>
                <a:ea typeface="Century Gothic"/>
                <a:cs typeface="Century Gothic"/>
                <a:sym typeface="Century Gothic"/>
              </a:rPr>
              <a:t>Platinum</a:t>
            </a:r>
            <a:endParaRPr sz="1100"/>
          </a:p>
          <a:p>
            <a:pPr marL="0" marR="0" lvl="0" indent="0" algn="ctr" rtl="0">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100" b="0" i="0" u="none" strike="noStrike" cap="none">
                <a:solidFill>
                  <a:schemeClr val="dk1"/>
                </a:solidFill>
                <a:latin typeface="Century Gothic"/>
                <a:ea typeface="Century Gothic"/>
                <a:cs typeface="Century Gothic"/>
                <a:sym typeface="Century Gothic"/>
              </a:rPr>
              <a:t>Badge plus personalised water bottles  </a:t>
            </a:r>
            <a:endParaRPr sz="1100"/>
          </a:p>
        </p:txBody>
      </p:sp>
      <p:sp>
        <p:nvSpPr>
          <p:cNvPr id="176" name="Google Shape;176;p19"/>
          <p:cNvSpPr txBox="1"/>
          <p:nvPr/>
        </p:nvSpPr>
        <p:spPr>
          <a:xfrm>
            <a:off x="3595192" y="1102703"/>
            <a:ext cx="2064000" cy="7002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1400" b="1" i="0" u="none" strike="noStrike" cap="none">
                <a:solidFill>
                  <a:schemeClr val="dk1"/>
                </a:solidFill>
                <a:latin typeface="Century Gothic"/>
                <a:ea typeface="Century Gothic"/>
                <a:cs typeface="Century Gothic"/>
                <a:sym typeface="Century Gothic"/>
              </a:rPr>
              <a:t>Diamond</a:t>
            </a:r>
            <a:endParaRPr sz="1100"/>
          </a:p>
          <a:p>
            <a:pPr marL="0" marR="0" lvl="0" indent="0" algn="ctr" rtl="0">
              <a:spcBef>
                <a:spcPts val="0"/>
              </a:spcBef>
              <a:spcAft>
                <a:spcPts val="0"/>
              </a:spcAft>
              <a:buNone/>
            </a:pPr>
            <a:endParaRPr sz="500" b="0" i="0" u="none" strike="noStrike" cap="none">
              <a:solidFill>
                <a:schemeClr val="dk1"/>
              </a:solidFill>
              <a:latin typeface="Century Gothic"/>
              <a:ea typeface="Century Gothic"/>
              <a:cs typeface="Century Gothic"/>
              <a:sym typeface="Century Gothic"/>
            </a:endParaRPr>
          </a:p>
          <a:p>
            <a:pPr marL="0" marR="0" lvl="0" indent="0" algn="ctr" rtl="0">
              <a:spcBef>
                <a:spcPts val="0"/>
              </a:spcBef>
              <a:spcAft>
                <a:spcPts val="0"/>
              </a:spcAft>
              <a:buNone/>
            </a:pPr>
            <a:r>
              <a:rPr lang="en-GB" sz="1100" b="0" i="0" u="none" strike="noStrike" cap="none">
                <a:solidFill>
                  <a:schemeClr val="dk1"/>
                </a:solidFill>
                <a:latin typeface="Century Gothic"/>
                <a:ea typeface="Century Gothic"/>
                <a:cs typeface="Century Gothic"/>
                <a:sym typeface="Century Gothic"/>
              </a:rPr>
              <a:t>Badge plus £10 Amazon Voucher</a:t>
            </a:r>
            <a:endParaRPr sz="1100"/>
          </a:p>
        </p:txBody>
      </p:sp>
      <p:sp>
        <p:nvSpPr>
          <p:cNvPr id="177" name="Google Shape;177;p19"/>
          <p:cNvSpPr txBox="1"/>
          <p:nvPr/>
        </p:nvSpPr>
        <p:spPr>
          <a:xfrm>
            <a:off x="4242577" y="463209"/>
            <a:ext cx="758100" cy="438600"/>
          </a:xfrm>
          <a:prstGeom prst="rect">
            <a:avLst/>
          </a:prstGeom>
          <a:noFill/>
          <a:ln>
            <a:noFill/>
          </a:ln>
        </p:spPr>
        <p:txBody>
          <a:bodyPr spcFirstLastPara="1" wrap="square" lIns="68575" tIns="34275" rIns="68575" bIns="34275" anchor="ctr" anchorCtr="0">
            <a:spAutoFit/>
          </a:bodyPr>
          <a:lstStyle/>
          <a:p>
            <a:pPr marL="0" marR="0" lvl="0" indent="0" algn="ctr" rtl="0">
              <a:spcBef>
                <a:spcPts val="0"/>
              </a:spcBef>
              <a:spcAft>
                <a:spcPts val="0"/>
              </a:spcAft>
              <a:buNone/>
            </a:pPr>
            <a:r>
              <a:rPr lang="en-GB" sz="2400" b="1" i="0" u="none" strike="noStrike" cap="none">
                <a:solidFill>
                  <a:schemeClr val="dk1"/>
                </a:solidFill>
                <a:latin typeface="Century Gothic"/>
                <a:ea typeface="Century Gothic"/>
                <a:cs typeface="Century Gothic"/>
                <a:sym typeface="Century Gothic"/>
              </a:rPr>
              <a:t>Visit </a:t>
            </a:r>
            <a:endParaRPr sz="1100"/>
          </a:p>
        </p:txBody>
      </p:sp>
      <p:cxnSp>
        <p:nvCxnSpPr>
          <p:cNvPr id="178" name="Google Shape;178;p19"/>
          <p:cNvCxnSpPr>
            <a:stCxn id="171" idx="0"/>
          </p:cNvCxnSpPr>
          <p:nvPr/>
        </p:nvCxnSpPr>
        <p:spPr>
          <a:xfrm>
            <a:off x="4604146" y="-7199"/>
            <a:ext cx="4396800" cy="5141400"/>
          </a:xfrm>
          <a:prstGeom prst="straightConnector1">
            <a:avLst/>
          </a:prstGeom>
          <a:noFill/>
          <a:ln w="38100" cap="flat" cmpd="sng">
            <a:solidFill>
              <a:schemeClr val="lt1"/>
            </a:solidFill>
            <a:prstDash val="solid"/>
            <a:miter lim="800000"/>
            <a:headEnd type="none" w="sm" len="sm"/>
            <a:tailEnd type="none" w="sm" len="sm"/>
          </a:ln>
        </p:spPr>
      </p:cxnSp>
      <p:cxnSp>
        <p:nvCxnSpPr>
          <p:cNvPr id="179" name="Google Shape;179;p19"/>
          <p:cNvCxnSpPr/>
          <p:nvPr/>
        </p:nvCxnSpPr>
        <p:spPr>
          <a:xfrm>
            <a:off x="207168" y="5134028"/>
            <a:ext cx="8793900" cy="0"/>
          </a:xfrm>
          <a:prstGeom prst="straightConnector1">
            <a:avLst/>
          </a:prstGeom>
          <a:noFill/>
          <a:ln w="38100" cap="flat" cmpd="sng">
            <a:solidFill>
              <a:schemeClr val="lt1"/>
            </a:solidFill>
            <a:prstDash val="solid"/>
            <a:miter lim="800000"/>
            <a:headEnd type="none" w="sm" len="sm"/>
            <a:tailEnd type="none" w="sm" len="sm"/>
          </a:ln>
        </p:spPr>
      </p:cxnSp>
      <p:cxnSp>
        <p:nvCxnSpPr>
          <p:cNvPr id="180" name="Google Shape;180;p19"/>
          <p:cNvCxnSpPr>
            <a:stCxn id="171" idx="0"/>
          </p:cNvCxnSpPr>
          <p:nvPr/>
        </p:nvCxnSpPr>
        <p:spPr>
          <a:xfrm flipH="1">
            <a:off x="207346" y="-7199"/>
            <a:ext cx="4396800" cy="5141400"/>
          </a:xfrm>
          <a:prstGeom prst="straightConnector1">
            <a:avLst/>
          </a:prstGeom>
          <a:noFill/>
          <a:ln w="38100" cap="flat" cmpd="sng">
            <a:solidFill>
              <a:schemeClr val="lt1"/>
            </a:solidFill>
            <a:prstDash val="solid"/>
            <a:miter lim="800000"/>
            <a:headEnd type="none" w="sm" len="sm"/>
            <a:tailEnd type="none" w="sm" len="sm"/>
          </a:ln>
        </p:spPr>
      </p:cxnSp>
      <p:cxnSp>
        <p:nvCxnSpPr>
          <p:cNvPr id="181" name="Google Shape;181;p19"/>
          <p:cNvCxnSpPr/>
          <p:nvPr/>
        </p:nvCxnSpPr>
        <p:spPr>
          <a:xfrm>
            <a:off x="3729038" y="1029312"/>
            <a:ext cx="1764300" cy="0"/>
          </a:xfrm>
          <a:prstGeom prst="straightConnector1">
            <a:avLst/>
          </a:prstGeom>
          <a:noFill/>
          <a:ln w="38100" cap="flat" cmpd="sng">
            <a:solidFill>
              <a:schemeClr val="lt1"/>
            </a:solidFill>
            <a:prstDash val="solid"/>
            <a:miter lim="800000"/>
            <a:headEnd type="none" w="sm" len="sm"/>
            <a:tailEnd type="none" w="sm" len="sm"/>
          </a:ln>
        </p:spPr>
      </p:cxnSp>
      <p:cxnSp>
        <p:nvCxnSpPr>
          <p:cNvPr id="182" name="Google Shape;182;p19"/>
          <p:cNvCxnSpPr/>
          <p:nvPr/>
        </p:nvCxnSpPr>
        <p:spPr>
          <a:xfrm>
            <a:off x="3028950" y="1838801"/>
            <a:ext cx="3157800" cy="0"/>
          </a:xfrm>
          <a:prstGeom prst="straightConnector1">
            <a:avLst/>
          </a:prstGeom>
          <a:noFill/>
          <a:ln w="38100" cap="flat" cmpd="sng">
            <a:solidFill>
              <a:schemeClr val="lt1"/>
            </a:solidFill>
            <a:prstDash val="solid"/>
            <a:miter lim="800000"/>
            <a:headEnd type="none" w="sm" len="sm"/>
            <a:tailEnd type="none" w="sm" len="sm"/>
          </a:ln>
        </p:spPr>
      </p:cxnSp>
      <p:cxnSp>
        <p:nvCxnSpPr>
          <p:cNvPr id="183" name="Google Shape;183;p19"/>
          <p:cNvCxnSpPr/>
          <p:nvPr/>
        </p:nvCxnSpPr>
        <p:spPr>
          <a:xfrm>
            <a:off x="2408892" y="2563414"/>
            <a:ext cx="4393800" cy="8400"/>
          </a:xfrm>
          <a:prstGeom prst="straightConnector1">
            <a:avLst/>
          </a:prstGeom>
          <a:noFill/>
          <a:ln w="38100" cap="flat" cmpd="sng">
            <a:solidFill>
              <a:schemeClr val="lt1"/>
            </a:solidFill>
            <a:prstDash val="solid"/>
            <a:miter lim="800000"/>
            <a:headEnd type="none" w="sm" len="sm"/>
            <a:tailEnd type="none" w="sm" len="sm"/>
          </a:ln>
        </p:spPr>
      </p:cxnSp>
      <p:cxnSp>
        <p:nvCxnSpPr>
          <p:cNvPr id="184" name="Google Shape;184;p19"/>
          <p:cNvCxnSpPr/>
          <p:nvPr/>
        </p:nvCxnSpPr>
        <p:spPr>
          <a:xfrm>
            <a:off x="1664494" y="3436144"/>
            <a:ext cx="5886600" cy="0"/>
          </a:xfrm>
          <a:prstGeom prst="straightConnector1">
            <a:avLst/>
          </a:prstGeom>
          <a:noFill/>
          <a:ln w="38100" cap="flat" cmpd="sng">
            <a:solidFill>
              <a:schemeClr val="lt1"/>
            </a:solidFill>
            <a:prstDash val="solid"/>
            <a:miter lim="800000"/>
            <a:headEnd type="none" w="sm" len="sm"/>
            <a:tailEnd type="none" w="sm" len="sm"/>
          </a:ln>
        </p:spPr>
      </p:cxnSp>
      <p:cxnSp>
        <p:nvCxnSpPr>
          <p:cNvPr id="185" name="Google Shape;185;p19"/>
          <p:cNvCxnSpPr/>
          <p:nvPr/>
        </p:nvCxnSpPr>
        <p:spPr>
          <a:xfrm>
            <a:off x="907256" y="4329113"/>
            <a:ext cx="7408200" cy="0"/>
          </a:xfrm>
          <a:prstGeom prst="straightConnector1">
            <a:avLst/>
          </a:prstGeom>
          <a:noFill/>
          <a:ln w="38100" cap="flat" cmpd="sng">
            <a:solidFill>
              <a:schemeClr val="lt1"/>
            </a:solidFill>
            <a:prstDash val="solid"/>
            <a:miter lim="800000"/>
            <a:headEnd type="none" w="sm" len="sm"/>
            <a:tailEnd type="none" w="sm" len="sm"/>
          </a:ln>
        </p:spPr>
      </p:cxnSp>
      <p:sp>
        <p:nvSpPr>
          <p:cNvPr id="186" name="Google Shape;186;p19"/>
          <p:cNvSpPr txBox="1"/>
          <p:nvPr/>
        </p:nvSpPr>
        <p:spPr>
          <a:xfrm>
            <a:off x="3539284" y="334549"/>
            <a:ext cx="5928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i="0" u="none" strike="noStrike" cap="none">
                <a:solidFill>
                  <a:schemeClr val="dk1"/>
                </a:solidFill>
                <a:latin typeface="Century Gothic"/>
                <a:ea typeface="Century Gothic"/>
                <a:cs typeface="Century Gothic"/>
                <a:sym typeface="Century Gothic"/>
              </a:rPr>
              <a:t>300 </a:t>
            </a:r>
            <a:endParaRPr sz="1100"/>
          </a:p>
        </p:txBody>
      </p:sp>
      <p:sp>
        <p:nvSpPr>
          <p:cNvPr id="187" name="Google Shape;187;p19"/>
          <p:cNvSpPr txBox="1"/>
          <p:nvPr/>
        </p:nvSpPr>
        <p:spPr>
          <a:xfrm>
            <a:off x="2861162" y="1162406"/>
            <a:ext cx="5928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a:solidFill>
                  <a:schemeClr val="dk1"/>
                </a:solidFill>
                <a:latin typeface="Century Gothic"/>
                <a:ea typeface="Century Gothic"/>
                <a:cs typeface="Century Gothic"/>
                <a:sym typeface="Century Gothic"/>
              </a:rPr>
              <a:t>250 </a:t>
            </a:r>
            <a:endParaRPr sz="1100"/>
          </a:p>
        </p:txBody>
      </p:sp>
      <p:sp>
        <p:nvSpPr>
          <p:cNvPr id="188" name="Google Shape;188;p19"/>
          <p:cNvSpPr txBox="1"/>
          <p:nvPr/>
        </p:nvSpPr>
        <p:spPr>
          <a:xfrm>
            <a:off x="2192910" y="1923668"/>
            <a:ext cx="5928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a:solidFill>
                  <a:schemeClr val="dk1"/>
                </a:solidFill>
                <a:latin typeface="Century Gothic"/>
                <a:ea typeface="Century Gothic"/>
                <a:cs typeface="Century Gothic"/>
                <a:sym typeface="Century Gothic"/>
              </a:rPr>
              <a:t>200 </a:t>
            </a:r>
            <a:endParaRPr sz="1100"/>
          </a:p>
        </p:txBody>
      </p:sp>
      <p:sp>
        <p:nvSpPr>
          <p:cNvPr id="189" name="Google Shape;189;p19"/>
          <p:cNvSpPr txBox="1"/>
          <p:nvPr/>
        </p:nvSpPr>
        <p:spPr>
          <a:xfrm>
            <a:off x="1506647" y="2731099"/>
            <a:ext cx="5928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a:solidFill>
                  <a:schemeClr val="dk1"/>
                </a:solidFill>
                <a:latin typeface="Century Gothic"/>
                <a:ea typeface="Century Gothic"/>
                <a:cs typeface="Century Gothic"/>
                <a:sym typeface="Century Gothic"/>
              </a:rPr>
              <a:t>150 </a:t>
            </a:r>
            <a:endParaRPr sz="1100"/>
          </a:p>
        </p:txBody>
      </p:sp>
      <p:sp>
        <p:nvSpPr>
          <p:cNvPr id="190" name="Google Shape;190;p19"/>
          <p:cNvSpPr txBox="1"/>
          <p:nvPr/>
        </p:nvSpPr>
        <p:spPr>
          <a:xfrm>
            <a:off x="827991" y="3573930"/>
            <a:ext cx="5928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a:solidFill>
                  <a:schemeClr val="dk1"/>
                </a:solidFill>
                <a:latin typeface="Century Gothic"/>
                <a:ea typeface="Century Gothic"/>
                <a:cs typeface="Century Gothic"/>
                <a:sym typeface="Century Gothic"/>
              </a:rPr>
              <a:t>100 </a:t>
            </a:r>
            <a:endParaRPr sz="1100"/>
          </a:p>
        </p:txBody>
      </p:sp>
      <p:sp>
        <p:nvSpPr>
          <p:cNvPr id="191" name="Google Shape;191;p19"/>
          <p:cNvSpPr txBox="1"/>
          <p:nvPr/>
        </p:nvSpPr>
        <p:spPr>
          <a:xfrm>
            <a:off x="99993" y="4434883"/>
            <a:ext cx="463200" cy="346200"/>
          </a:xfrm>
          <a:prstGeom prst="rect">
            <a:avLst/>
          </a:prstGeom>
          <a:noFill/>
          <a:ln>
            <a:noFill/>
          </a:ln>
        </p:spPr>
        <p:txBody>
          <a:bodyPr spcFirstLastPara="1" wrap="square" lIns="68575" tIns="34275" rIns="68575" bIns="34275" anchor="ctr" anchorCtr="0">
            <a:spAutoFit/>
          </a:bodyPr>
          <a:lstStyle/>
          <a:p>
            <a:pPr marL="0" marR="0" lvl="0" indent="0" algn="l" rtl="0">
              <a:spcBef>
                <a:spcPts val="0"/>
              </a:spcBef>
              <a:spcAft>
                <a:spcPts val="0"/>
              </a:spcAft>
              <a:buNone/>
            </a:pPr>
            <a:r>
              <a:rPr lang="en-GB" sz="1800" b="1">
                <a:solidFill>
                  <a:schemeClr val="dk1"/>
                </a:solidFill>
                <a:latin typeface="Century Gothic"/>
                <a:ea typeface="Century Gothic"/>
                <a:cs typeface="Century Gothic"/>
                <a:sym typeface="Century Gothic"/>
              </a:rPr>
              <a:t>50 </a:t>
            </a:r>
            <a:endParaRPr sz="11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20"/>
          <p:cNvSpPr txBox="1">
            <a:spLocks noGrp="1"/>
          </p:cNvSpPr>
          <p:nvPr>
            <p:ph type="title"/>
          </p:nvPr>
        </p:nvSpPr>
        <p:spPr>
          <a:xfrm>
            <a:off x="1297500" y="393750"/>
            <a:ext cx="7038900" cy="9141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GB"/>
              <a:t>Classroom Behaviour System </a:t>
            </a:r>
            <a:endParaRPr/>
          </a:p>
        </p:txBody>
      </p:sp>
      <p:pic>
        <p:nvPicPr>
          <p:cNvPr id="197" name="Google Shape;197;p20"/>
          <p:cNvPicPr preferRelativeResize="0"/>
          <p:nvPr/>
        </p:nvPicPr>
        <p:blipFill rotWithShape="1">
          <a:blip r:embed="rId3">
            <a:alphaModFix/>
          </a:blip>
          <a:srcRect l="10776" t="17918" r="7830"/>
          <a:stretch/>
        </p:blipFill>
        <p:spPr>
          <a:xfrm>
            <a:off x="850725" y="976450"/>
            <a:ext cx="7442574" cy="4024649"/>
          </a:xfrm>
          <a:prstGeom prst="rect">
            <a:avLst/>
          </a:prstGeom>
          <a:noFill/>
          <a:ln>
            <a:noFill/>
          </a:ln>
        </p:spPr>
      </p:pic>
      <p:sp>
        <p:nvSpPr>
          <p:cNvPr id="198" name="Google Shape;198;p20"/>
          <p:cNvSpPr txBox="1"/>
          <p:nvPr/>
        </p:nvSpPr>
        <p:spPr>
          <a:xfrm>
            <a:off x="850725" y="1146800"/>
            <a:ext cx="4496700" cy="645000"/>
          </a:xfrm>
          <a:prstGeom prst="rect">
            <a:avLst/>
          </a:prstGeom>
          <a:noFill/>
          <a:ln>
            <a:noFill/>
          </a:ln>
        </p:spPr>
        <p:txBody>
          <a:bodyPr spcFirstLastPara="1" wrap="square" lIns="91425" tIns="91425" rIns="91425" bIns="91425" anchor="t" anchorCtr="0">
            <a:noAutofit/>
          </a:bodyPr>
          <a:lstStyle/>
          <a:p>
            <a:pPr marL="0" lvl="0" indent="0" algn="just" rtl="0">
              <a:spcBef>
                <a:spcPts val="0"/>
              </a:spcBef>
              <a:spcAft>
                <a:spcPts val="0"/>
              </a:spcAft>
              <a:buNone/>
            </a:pPr>
            <a:r>
              <a:rPr lang="en-GB" sz="1800">
                <a:solidFill>
                  <a:schemeClr val="dk1"/>
                </a:solidFill>
                <a:latin typeface="Chewy"/>
                <a:ea typeface="Chewy"/>
                <a:cs typeface="Chewy"/>
                <a:sym typeface="Chewy"/>
              </a:rPr>
              <a:t>Are at the front of the classroom</a:t>
            </a:r>
            <a:endParaRPr sz="1800">
              <a:solidFill>
                <a:schemeClr val="dk1"/>
              </a:solidFill>
              <a:latin typeface="Chewy"/>
              <a:ea typeface="Chewy"/>
              <a:cs typeface="Chewy"/>
              <a:sym typeface="Chew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1"/>
          <p:cNvSpPr txBox="1"/>
          <p:nvPr/>
        </p:nvSpPr>
        <p:spPr>
          <a:xfrm>
            <a:off x="1098150" y="2064275"/>
            <a:ext cx="6947700" cy="933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4400">
                <a:solidFill>
                  <a:schemeClr val="lt1"/>
                </a:solidFill>
                <a:latin typeface="Lato"/>
                <a:ea typeface="Lato"/>
                <a:cs typeface="Lato"/>
                <a:sym typeface="Lato"/>
              </a:rPr>
              <a:t>Any questions? </a:t>
            </a:r>
            <a:endParaRPr sz="4400">
              <a:solidFill>
                <a:schemeClr val="lt1"/>
              </a:solidFill>
              <a:latin typeface="Lato"/>
              <a:ea typeface="Lato"/>
              <a:cs typeface="Lato"/>
              <a:sym typeface="Lato"/>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2"/>
          <p:cNvSpPr txBox="1">
            <a:spLocks noGrp="1"/>
          </p:cNvSpPr>
          <p:nvPr>
            <p:ph type="title"/>
          </p:nvPr>
        </p:nvSpPr>
        <p:spPr>
          <a:xfrm>
            <a:off x="1131975" y="2114700"/>
            <a:ext cx="7038900" cy="9141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GB" sz="4400"/>
              <a:t>Thank you </a:t>
            </a:r>
            <a:endParaRPr sz="4400"/>
          </a:p>
        </p:txBody>
      </p:sp>
    </p:spTree>
  </p:cSld>
  <p:clrMapOvr>
    <a:masterClrMapping/>
  </p:clrMapOvr>
</p:sld>
</file>

<file path=ppt/theme/theme1.xml><?xml version="1.0" encoding="utf-8"?>
<a:theme xmlns:a="http://schemas.openxmlformats.org/drawingml/2006/main" name="Focus">
  <a:themeElements>
    <a:clrScheme name="Focus">
      <a:dk1>
        <a:srgbClr val="1B212C"/>
      </a:dk1>
      <a:lt1>
        <a:srgbClr val="FFFFFF"/>
      </a:lt1>
      <a:dk2>
        <a:srgbClr val="D9D9D9"/>
      </a:dk2>
      <a:lt2>
        <a:srgbClr val="82C7A5"/>
      </a:lt2>
      <a:accent1>
        <a:srgbClr val="0145AC"/>
      </a:accent1>
      <a:accent2>
        <a:srgbClr val="EECE1A"/>
      </a:accent2>
      <a:accent3>
        <a:srgbClr val="4E5567"/>
      </a:accent3>
      <a:accent4>
        <a:srgbClr val="F4D6AD"/>
      </a:accent4>
      <a:accent5>
        <a:srgbClr val="7890CD"/>
      </a:accent5>
      <a:accent6>
        <a:srgbClr val="F15E22"/>
      </a:accent6>
      <a:hlink>
        <a:srgbClr val="7890CD"/>
      </a:hlink>
      <a:folHlink>
        <a:srgbClr val="7890C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330</Words>
  <Application>Microsoft Office PowerPoint</Application>
  <PresentationFormat>On-screen Show (16:9)</PresentationFormat>
  <Paragraphs>43</Paragraphs>
  <Slides>9</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Montserrat</vt:lpstr>
      <vt:lpstr>Arial</vt:lpstr>
      <vt:lpstr>Century Gothic</vt:lpstr>
      <vt:lpstr>Lato</vt:lpstr>
      <vt:lpstr>Chewy</vt:lpstr>
      <vt:lpstr>Focus</vt:lpstr>
      <vt:lpstr>Pastoral Coffee morning </vt:lpstr>
      <vt:lpstr>PowerPoint Presentation</vt:lpstr>
      <vt:lpstr>PowerPoint Presentation</vt:lpstr>
      <vt:lpstr>Pastoral Vision</vt:lpstr>
      <vt:lpstr>Our expectations </vt:lpstr>
      <vt:lpstr>PowerPoint Presentation</vt:lpstr>
      <vt:lpstr>Classroom Behaviour System </vt:lpstr>
      <vt:lpstr>PowerPoint Presentation</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Pastoral Coffee morning </dc:title>
  <dc:creator>Mandy Virk</dc:creator>
  <cp:lastModifiedBy>Mandy Virk</cp:lastModifiedBy>
  <cp:revision>1</cp:revision>
  <dcterms:modified xsi:type="dcterms:W3CDTF">2024-11-19T09:51:15Z</dcterms:modified>
</cp:coreProperties>
</file>