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matic SC" panose="020F0502020204030204" pitchFamily="2" charset="-79"/>
      <p:regular r:id="rId6"/>
      <p:bold r:id="rId7"/>
    </p:embeddedFont>
    <p:embeddedFont>
      <p:font typeface="Source Code Pro" panose="020F0502020204030204" pitchFamily="49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9" d="100"/>
          <a:sy n="29" d="100"/>
        </p:scale>
        <p:origin x="3523" y="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b4b614142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b4b614142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4b6141426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4b6141426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tables check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National test for Year 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MTC 2024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Y4 children nationally have to take the test.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tests their knowledge of X tables up to X12.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25 questions.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question has 6 seconds to answer.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test lasts about 5 minutes.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test has to be taken in wb 03/06/24 or wb 10/06/24.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children’s scores will be reported in their annual report in July.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29% scored 25/25 in 2023 (same as nationally).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i help my child prepare?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TT Rock Stars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Practise quickfire questions in small doses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Make matching games: questions and answers.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Link in division questions.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Discuss multiplication ‘families’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Maths Frame website: replicates the test format.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(16:9)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Amatic SC</vt:lpstr>
      <vt:lpstr>Source Code Pro</vt:lpstr>
      <vt:lpstr>Arial</vt:lpstr>
      <vt:lpstr>Beach Day</vt:lpstr>
      <vt:lpstr>Multiplication tables check</vt:lpstr>
      <vt:lpstr>MTC 2024</vt:lpstr>
      <vt:lpstr>How can i help my child prepare?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manager</dc:creator>
  <cp:lastModifiedBy>9050, head</cp:lastModifiedBy>
  <cp:revision>1</cp:revision>
  <dcterms:modified xsi:type="dcterms:W3CDTF">2024-02-01T21:24:39Z</dcterms:modified>
</cp:coreProperties>
</file>