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56" r:id="rId5"/>
  </p:sldIdLst>
  <p:sldSz cx="9906000" cy="6858000" type="A4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498A"/>
    <a:srgbClr val="E6D6F2"/>
    <a:srgbClr val="B68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0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s Medley" userId="20e2c5c1-78da-4b94-83d1-fb1d30449fcc" providerId="ADAL" clId="{22A6C62B-9EFC-47F5-9A29-49C1261EC543}"/>
    <pc:docChg chg="undo custSel modSld">
      <pc:chgData name="Mrs Medley" userId="20e2c5c1-78da-4b94-83d1-fb1d30449fcc" providerId="ADAL" clId="{22A6C62B-9EFC-47F5-9A29-49C1261EC543}" dt="2026-04-12T20:50:09.750" v="1767" actId="255"/>
      <pc:docMkLst>
        <pc:docMk/>
      </pc:docMkLst>
      <pc:sldChg chg="addSp delSp modSp mod">
        <pc:chgData name="Mrs Medley" userId="20e2c5c1-78da-4b94-83d1-fb1d30449fcc" providerId="ADAL" clId="{22A6C62B-9EFC-47F5-9A29-49C1261EC543}" dt="2026-04-12T20:50:09.750" v="1767" actId="255"/>
        <pc:sldMkLst>
          <pc:docMk/>
          <pc:sldMk cId="1332283618" sldId="256"/>
        </pc:sldMkLst>
        <pc:spChg chg="mod">
          <ac:chgData name="Mrs Medley" userId="20e2c5c1-78da-4b94-83d1-fb1d30449fcc" providerId="ADAL" clId="{22A6C62B-9EFC-47F5-9A29-49C1261EC543}" dt="2026-04-12T20:28:24.034" v="528" actId="20577"/>
          <ac:spMkLst>
            <pc:docMk/>
            <pc:sldMk cId="1332283618" sldId="256"/>
            <ac:spMk id="2" creationId="{3ECDD775-3D99-5988-D7F8-EB2CEBC766D8}"/>
          </ac:spMkLst>
        </pc:spChg>
        <pc:spChg chg="mod">
          <ac:chgData name="Mrs Medley" userId="20e2c5c1-78da-4b94-83d1-fb1d30449fcc" providerId="ADAL" clId="{22A6C62B-9EFC-47F5-9A29-49C1261EC543}" dt="2026-04-12T20:49:00.644" v="1763" actId="255"/>
          <ac:spMkLst>
            <pc:docMk/>
            <pc:sldMk cId="1332283618" sldId="256"/>
            <ac:spMk id="6" creationId="{8066027F-23A6-E007-5F11-CAC51D275B58}"/>
          </ac:spMkLst>
        </pc:spChg>
        <pc:spChg chg="mod">
          <ac:chgData name="Mrs Medley" userId="20e2c5c1-78da-4b94-83d1-fb1d30449fcc" providerId="ADAL" clId="{22A6C62B-9EFC-47F5-9A29-49C1261EC543}" dt="2026-04-12T20:24:25.200" v="341" actId="20577"/>
          <ac:spMkLst>
            <pc:docMk/>
            <pc:sldMk cId="1332283618" sldId="256"/>
            <ac:spMk id="14" creationId="{71D5DFF7-AEBF-CBF6-D26E-AAB861AD73FB}"/>
          </ac:spMkLst>
        </pc:spChg>
        <pc:spChg chg="mod">
          <ac:chgData name="Mrs Medley" userId="20e2c5c1-78da-4b94-83d1-fb1d30449fcc" providerId="ADAL" clId="{22A6C62B-9EFC-47F5-9A29-49C1261EC543}" dt="2026-04-12T20:48:42.006" v="1762" actId="255"/>
          <ac:spMkLst>
            <pc:docMk/>
            <pc:sldMk cId="1332283618" sldId="256"/>
            <ac:spMk id="16" creationId="{2B108275-972F-732D-B440-D50D20C23834}"/>
          </ac:spMkLst>
        </pc:spChg>
        <pc:spChg chg="mod">
          <ac:chgData name="Mrs Medley" userId="20e2c5c1-78da-4b94-83d1-fb1d30449fcc" providerId="ADAL" clId="{22A6C62B-9EFC-47F5-9A29-49C1261EC543}" dt="2026-04-12T20:49:51.602" v="1766" actId="255"/>
          <ac:spMkLst>
            <pc:docMk/>
            <pc:sldMk cId="1332283618" sldId="256"/>
            <ac:spMk id="35" creationId="{055E25DD-67E8-7C32-B26A-E0030F27A824}"/>
          </ac:spMkLst>
        </pc:spChg>
        <pc:spChg chg="mod">
          <ac:chgData name="Mrs Medley" userId="20e2c5c1-78da-4b94-83d1-fb1d30449fcc" providerId="ADAL" clId="{22A6C62B-9EFC-47F5-9A29-49C1261EC543}" dt="2026-04-12T20:43:45.359" v="1615" actId="20577"/>
          <ac:spMkLst>
            <pc:docMk/>
            <pc:sldMk cId="1332283618" sldId="256"/>
            <ac:spMk id="45" creationId="{B38BDF95-7FC7-AC82-B83F-A4577A6327AE}"/>
          </ac:spMkLst>
        </pc:spChg>
        <pc:spChg chg="mod">
          <ac:chgData name="Mrs Medley" userId="20e2c5c1-78da-4b94-83d1-fb1d30449fcc" providerId="ADAL" clId="{22A6C62B-9EFC-47F5-9A29-49C1261EC543}" dt="2026-04-12T20:24:59.588" v="369" actId="14100"/>
          <ac:spMkLst>
            <pc:docMk/>
            <pc:sldMk cId="1332283618" sldId="256"/>
            <ac:spMk id="51" creationId="{FA6F20F3-0137-FDE1-F109-2450ECEB511E}"/>
          </ac:spMkLst>
        </pc:spChg>
        <pc:spChg chg="mod">
          <ac:chgData name="Mrs Medley" userId="20e2c5c1-78da-4b94-83d1-fb1d30449fcc" providerId="ADAL" clId="{22A6C62B-9EFC-47F5-9A29-49C1261EC543}" dt="2026-04-12T20:25:13.497" v="371" actId="478"/>
          <ac:spMkLst>
            <pc:docMk/>
            <pc:sldMk cId="1332283618" sldId="256"/>
            <ac:spMk id="52" creationId="{455DEE6D-CA4C-6571-6CCF-7BB89F5667A6}"/>
          </ac:spMkLst>
        </pc:spChg>
        <pc:spChg chg="add del mod">
          <ac:chgData name="Mrs Medley" userId="20e2c5c1-78da-4b94-83d1-fb1d30449fcc" providerId="ADAL" clId="{22A6C62B-9EFC-47F5-9A29-49C1261EC543}" dt="2026-04-12T20:27:08.734" v="502" actId="113"/>
          <ac:spMkLst>
            <pc:docMk/>
            <pc:sldMk cId="1332283618" sldId="256"/>
            <ac:spMk id="53" creationId="{77DDAC35-DAD0-1785-0F92-CA7CEBE5A06D}"/>
          </ac:spMkLst>
        </pc:spChg>
        <pc:spChg chg="mod">
          <ac:chgData name="Mrs Medley" userId="20e2c5c1-78da-4b94-83d1-fb1d30449fcc" providerId="ADAL" clId="{22A6C62B-9EFC-47F5-9A29-49C1261EC543}" dt="2026-04-12T20:48:32.866" v="1761" actId="255"/>
          <ac:spMkLst>
            <pc:docMk/>
            <pc:sldMk cId="1332283618" sldId="256"/>
            <ac:spMk id="57" creationId="{E3EF2DF5-3BD5-D882-7E37-737E8B95AFA0}"/>
          </ac:spMkLst>
        </pc:spChg>
        <pc:spChg chg="mod">
          <ac:chgData name="Mrs Medley" userId="20e2c5c1-78da-4b94-83d1-fb1d30449fcc" providerId="ADAL" clId="{22A6C62B-9EFC-47F5-9A29-49C1261EC543}" dt="2026-04-12T20:28:02.017" v="504" actId="478"/>
          <ac:spMkLst>
            <pc:docMk/>
            <pc:sldMk cId="1332283618" sldId="256"/>
            <ac:spMk id="65" creationId="{23B69978-60B3-75CD-5939-F04BA7979EA3}"/>
          </ac:spMkLst>
        </pc:spChg>
        <pc:spChg chg="add del mod">
          <ac:chgData name="Mrs Medley" userId="20e2c5c1-78da-4b94-83d1-fb1d30449fcc" providerId="ADAL" clId="{22A6C62B-9EFC-47F5-9A29-49C1261EC543}" dt="2026-04-12T20:28:02.017" v="504" actId="478"/>
          <ac:spMkLst>
            <pc:docMk/>
            <pc:sldMk cId="1332283618" sldId="256"/>
            <ac:spMk id="66" creationId="{05D0D975-BBC8-4EEF-0FE6-B81D8E01E5C5}"/>
          </ac:spMkLst>
        </pc:spChg>
        <pc:spChg chg="mod">
          <ac:chgData name="Mrs Medley" userId="20e2c5c1-78da-4b94-83d1-fb1d30449fcc" providerId="ADAL" clId="{22A6C62B-9EFC-47F5-9A29-49C1261EC543}" dt="2026-04-12T20:33:21.035" v="994" actId="478"/>
          <ac:spMkLst>
            <pc:docMk/>
            <pc:sldMk cId="1332283618" sldId="256"/>
            <ac:spMk id="73" creationId="{1C0E618F-C968-AE68-A204-0F5B6CF31590}"/>
          </ac:spMkLst>
        </pc:spChg>
        <pc:spChg chg="add del mod">
          <ac:chgData name="Mrs Medley" userId="20e2c5c1-78da-4b94-83d1-fb1d30449fcc" providerId="ADAL" clId="{22A6C62B-9EFC-47F5-9A29-49C1261EC543}" dt="2026-04-12T20:49:37.192" v="1765" actId="255"/>
          <ac:spMkLst>
            <pc:docMk/>
            <pc:sldMk cId="1332283618" sldId="256"/>
            <ac:spMk id="74" creationId="{D7B2DD0E-65FC-B66E-69A9-FD3D46CA686E}"/>
          </ac:spMkLst>
        </pc:spChg>
        <pc:spChg chg="mod">
          <ac:chgData name="Mrs Medley" userId="20e2c5c1-78da-4b94-83d1-fb1d30449fcc" providerId="ADAL" clId="{22A6C62B-9EFC-47F5-9A29-49C1261EC543}" dt="2026-04-12T20:49:21.874" v="1764" actId="255"/>
          <ac:spMkLst>
            <pc:docMk/>
            <pc:sldMk cId="1332283618" sldId="256"/>
            <ac:spMk id="76" creationId="{BA3A1D3B-8188-0C36-00A1-7689601DE2A5}"/>
          </ac:spMkLst>
        </pc:spChg>
        <pc:spChg chg="mod">
          <ac:chgData name="Mrs Medley" userId="20e2c5c1-78da-4b94-83d1-fb1d30449fcc" providerId="ADAL" clId="{22A6C62B-9EFC-47F5-9A29-49C1261EC543}" dt="2026-04-12T20:50:09.750" v="1767" actId="255"/>
          <ac:spMkLst>
            <pc:docMk/>
            <pc:sldMk cId="1332283618" sldId="256"/>
            <ac:spMk id="78" creationId="{244092AF-CB4E-3DF5-889C-892575EFC661}"/>
          </ac:spMkLst>
        </pc:spChg>
        <pc:spChg chg="mod">
          <ac:chgData name="Mrs Medley" userId="20e2c5c1-78da-4b94-83d1-fb1d30449fcc" providerId="ADAL" clId="{22A6C62B-9EFC-47F5-9A29-49C1261EC543}" dt="2026-04-12T20:23:51.145" v="294" actId="20577"/>
          <ac:spMkLst>
            <pc:docMk/>
            <pc:sldMk cId="1332283618" sldId="256"/>
            <ac:spMk id="79" creationId="{6349EC1D-EC9D-9419-7C89-BF382396223E}"/>
          </ac:spMkLst>
        </pc:spChg>
        <pc:grpChg chg="add del">
          <ac:chgData name="Mrs Medley" userId="20e2c5c1-78da-4b94-83d1-fb1d30449fcc" providerId="ADAL" clId="{22A6C62B-9EFC-47F5-9A29-49C1261EC543}" dt="2026-04-12T20:25:13.497" v="371" actId="478"/>
          <ac:grpSpMkLst>
            <pc:docMk/>
            <pc:sldMk cId="1332283618" sldId="256"/>
            <ac:grpSpMk id="50" creationId="{965E5587-9332-BC03-3CA1-698393E07A2D}"/>
          </ac:grpSpMkLst>
        </pc:grpChg>
        <pc:grpChg chg="add del">
          <ac:chgData name="Mrs Medley" userId="20e2c5c1-78da-4b94-83d1-fb1d30449fcc" providerId="ADAL" clId="{22A6C62B-9EFC-47F5-9A29-49C1261EC543}" dt="2026-04-12T20:28:02.017" v="504" actId="478"/>
          <ac:grpSpMkLst>
            <pc:docMk/>
            <pc:sldMk cId="1332283618" sldId="256"/>
            <ac:grpSpMk id="63" creationId="{FCB81285-0525-1D42-1E4B-769AF4752894}"/>
          </ac:grpSpMkLst>
        </pc:grpChg>
        <pc:grpChg chg="add del">
          <ac:chgData name="Mrs Medley" userId="20e2c5c1-78da-4b94-83d1-fb1d30449fcc" providerId="ADAL" clId="{22A6C62B-9EFC-47F5-9A29-49C1261EC543}" dt="2026-04-12T20:33:21.035" v="994" actId="478"/>
          <ac:grpSpMkLst>
            <pc:docMk/>
            <pc:sldMk cId="1332283618" sldId="256"/>
            <ac:grpSpMk id="71" creationId="{AE4D4779-F9C8-E90F-8632-B856B30F9B24}"/>
          </ac:grpSpMkLst>
        </pc:grpChg>
        <pc:picChg chg="add mod">
          <ac:chgData name="Mrs Medley" userId="20e2c5c1-78da-4b94-83d1-fb1d30449fcc" providerId="ADAL" clId="{22A6C62B-9EFC-47F5-9A29-49C1261EC543}" dt="2026-04-12T20:23:03.322" v="273"/>
          <ac:picMkLst>
            <pc:docMk/>
            <pc:sldMk cId="1332283618" sldId="256"/>
            <ac:picMk id="5" creationId="{A5C9A4C4-7DAD-3757-CD3D-26CB7E547FF0}"/>
          </ac:picMkLst>
        </pc:picChg>
      </pc:sldChg>
    </pc:docChg>
  </pc:docChgLst>
  <pc:docChgLst>
    <pc:chgData name="Mrs Goodfellow" userId="bf825c24-253f-4576-94b4-3e5dd517f633" providerId="ADAL" clId="{FFFF30B4-168E-4B37-BD39-DC76B0A6087A}"/>
    <pc:docChg chg="modSld">
      <pc:chgData name="Mrs Goodfellow" userId="bf825c24-253f-4576-94b4-3e5dd517f633" providerId="ADAL" clId="{FFFF30B4-168E-4B37-BD39-DC76B0A6087A}" dt="2026-04-14T06:32:20.319" v="6" actId="20577"/>
      <pc:docMkLst>
        <pc:docMk/>
      </pc:docMkLst>
      <pc:sldChg chg="modSp mod">
        <pc:chgData name="Mrs Goodfellow" userId="bf825c24-253f-4576-94b4-3e5dd517f633" providerId="ADAL" clId="{FFFF30B4-168E-4B37-BD39-DC76B0A6087A}" dt="2026-04-14T06:32:20.319" v="6" actId="20577"/>
        <pc:sldMkLst>
          <pc:docMk/>
          <pc:sldMk cId="1332283618" sldId="256"/>
        </pc:sldMkLst>
        <pc:spChg chg="mod">
          <ac:chgData name="Mrs Goodfellow" userId="bf825c24-253f-4576-94b4-3e5dd517f633" providerId="ADAL" clId="{FFFF30B4-168E-4B37-BD39-DC76B0A6087A}" dt="2026-04-14T06:31:47.462" v="5" actId="20577"/>
          <ac:spMkLst>
            <pc:docMk/>
            <pc:sldMk cId="1332283618" sldId="256"/>
            <ac:spMk id="57" creationId="{E3EF2DF5-3BD5-D882-7E37-737E8B95AFA0}"/>
          </ac:spMkLst>
        </pc:spChg>
        <pc:spChg chg="mod">
          <ac:chgData name="Mrs Goodfellow" userId="bf825c24-253f-4576-94b4-3e5dd517f633" providerId="ADAL" clId="{FFFF30B4-168E-4B37-BD39-DC76B0A6087A}" dt="2026-04-14T06:32:20.319" v="6" actId="20577"/>
          <ac:spMkLst>
            <pc:docMk/>
            <pc:sldMk cId="1332283618" sldId="256"/>
            <ac:spMk id="78" creationId="{244092AF-CB4E-3DF5-889C-892575EFC66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E6419-37AD-46F0-BD1E-A1AE4324CE62}" type="datetimeFigureOut">
              <a:rPr lang="en-GB" smtClean="0"/>
              <a:t>14/04/2026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6763" y="849313"/>
            <a:ext cx="3313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53D69-022B-45E0-A540-2785115569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346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53D69-022B-45E0-A540-27851155699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140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2CD2-5C44-4D65-99CD-3F8DB7B25030}" type="datetimeFigureOut">
              <a:rPr lang="en-GB" smtClean="0"/>
              <a:t>14/04/2026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1DB5-7B60-4DC6-B406-35AF9965CC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498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2CD2-5C44-4D65-99CD-3F8DB7B25030}" type="datetimeFigureOut">
              <a:rPr lang="en-GB" smtClean="0"/>
              <a:t>14/04/2026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1DB5-7B60-4DC6-B406-35AF9965CC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744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2CD2-5C44-4D65-99CD-3F8DB7B25030}" type="datetimeFigureOut">
              <a:rPr lang="en-GB" smtClean="0"/>
              <a:t>14/04/2026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1DB5-7B60-4DC6-B406-35AF9965CC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88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2CD2-5C44-4D65-99CD-3F8DB7B25030}" type="datetimeFigureOut">
              <a:rPr lang="en-GB" smtClean="0"/>
              <a:t>14/04/2026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1DB5-7B60-4DC6-B406-35AF9965CC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308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2CD2-5C44-4D65-99CD-3F8DB7B25030}" type="datetimeFigureOut">
              <a:rPr lang="en-GB" smtClean="0"/>
              <a:t>14/04/2026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1DB5-7B60-4DC6-B406-35AF9965CC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143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2CD2-5C44-4D65-99CD-3F8DB7B25030}" type="datetimeFigureOut">
              <a:rPr lang="en-GB" smtClean="0"/>
              <a:t>14/04/2026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1DB5-7B60-4DC6-B406-35AF9965CC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220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2CD2-5C44-4D65-99CD-3F8DB7B25030}" type="datetimeFigureOut">
              <a:rPr lang="en-GB" smtClean="0"/>
              <a:t>14/04/2026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1DB5-7B60-4DC6-B406-35AF9965CC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077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2CD2-5C44-4D65-99CD-3F8DB7B25030}" type="datetimeFigureOut">
              <a:rPr lang="en-GB" smtClean="0"/>
              <a:t>14/04/2026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1DB5-7B60-4DC6-B406-35AF9965CC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255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2CD2-5C44-4D65-99CD-3F8DB7B25030}" type="datetimeFigureOut">
              <a:rPr lang="en-GB" smtClean="0"/>
              <a:t>14/04/2026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1DB5-7B60-4DC6-B406-35AF9965CC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791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2CD2-5C44-4D65-99CD-3F8DB7B25030}" type="datetimeFigureOut">
              <a:rPr lang="en-GB" smtClean="0"/>
              <a:t>14/04/2026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1DB5-7B60-4DC6-B406-35AF9965CC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600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2CD2-5C44-4D65-99CD-3F8DB7B25030}" type="datetimeFigureOut">
              <a:rPr lang="en-GB" smtClean="0"/>
              <a:t>14/04/2026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1DB5-7B60-4DC6-B406-35AF9965CC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413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F2CD2-5C44-4D65-99CD-3F8DB7B25030}" type="datetimeFigureOut">
              <a:rPr lang="en-GB" smtClean="0"/>
              <a:t>14/04/2026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31DB5-7B60-4DC6-B406-35AF9965CC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243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4D1F6288-02EF-96B8-6BDA-809820F1C0B3}"/>
              </a:ext>
            </a:extLst>
          </p:cNvPr>
          <p:cNvSpPr/>
          <p:nvPr/>
        </p:nvSpPr>
        <p:spPr>
          <a:xfrm rot="16200000">
            <a:off x="-1577584" y="1778099"/>
            <a:ext cx="4483756" cy="1055257"/>
          </a:xfrm>
          <a:prstGeom prst="chevron">
            <a:avLst>
              <a:gd name="adj" fmla="val 20619"/>
            </a:avLst>
          </a:prstGeom>
          <a:solidFill>
            <a:srgbClr val="B686DA"/>
          </a:solidFill>
          <a:ln>
            <a:solidFill>
              <a:schemeClr val="tx1"/>
            </a:solidFill>
          </a:ln>
          <a:effectLst>
            <a:outerShdw blurRad="50800" dist="1016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Curriuculum newsletter: Summer 1</a:t>
            </a:r>
          </a:p>
          <a:p>
            <a:pPr algn="ctr"/>
            <a:endParaRPr lang="en-GB" dirty="0"/>
          </a:p>
          <a:p>
            <a:pPr algn="ctr"/>
            <a:endParaRPr lang="en-GB" sz="3200" dirty="0">
              <a:latin typeface="Twinkl" panose="02000000000000000000" pitchFamily="2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16D6BFA-10B2-8AE2-8155-240CFA2A00CB}"/>
              </a:ext>
            </a:extLst>
          </p:cNvPr>
          <p:cNvGrpSpPr/>
          <p:nvPr/>
        </p:nvGrpSpPr>
        <p:grpSpPr>
          <a:xfrm>
            <a:off x="1191922" y="35812"/>
            <a:ext cx="8685616" cy="1999703"/>
            <a:chOff x="1722919" y="166290"/>
            <a:chExt cx="8425902" cy="1999703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9C6187D-BA52-F20D-0603-BA1DFF8DD606}"/>
                </a:ext>
              </a:extLst>
            </p:cNvPr>
            <p:cNvGrpSpPr/>
            <p:nvPr/>
          </p:nvGrpSpPr>
          <p:grpSpPr>
            <a:xfrm>
              <a:off x="1722919" y="169831"/>
              <a:ext cx="3990640" cy="1983475"/>
              <a:chOff x="5025731" y="1623232"/>
              <a:chExt cx="3990640" cy="1983475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3B324B29-32E2-8D3C-F5C2-F2ED6FECA7A7}"/>
                  </a:ext>
                </a:extLst>
              </p:cNvPr>
              <p:cNvGrpSpPr/>
              <p:nvPr/>
            </p:nvGrpSpPr>
            <p:grpSpPr>
              <a:xfrm>
                <a:off x="5025731" y="1743970"/>
                <a:ext cx="3990640" cy="1862737"/>
                <a:chOff x="3334700" y="2341762"/>
                <a:chExt cx="3990640" cy="1862737"/>
              </a:xfrm>
            </p:grpSpPr>
            <p:sp>
              <p:nvSpPr>
                <p:cNvPr id="15" name="Flowchart: Alternate Process 14">
                  <a:extLst>
                    <a:ext uri="{FF2B5EF4-FFF2-40B4-BE49-F238E27FC236}">
                      <a16:creationId xmlns:a16="http://schemas.microsoft.com/office/drawing/2014/main" id="{00E7D125-904F-9334-8127-72F680A33A5E}"/>
                    </a:ext>
                  </a:extLst>
                </p:cNvPr>
                <p:cNvSpPr/>
                <p:nvPr/>
              </p:nvSpPr>
              <p:spPr>
                <a:xfrm>
                  <a:off x="3334700" y="2357625"/>
                  <a:ext cx="3990640" cy="1846874"/>
                </a:xfrm>
                <a:prstGeom prst="flowChartAlternateProcess">
                  <a:avLst/>
                </a:prstGeom>
                <a:solidFill>
                  <a:srgbClr val="57498A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" name="Flowchart: Alternate Process 15">
                  <a:extLst>
                    <a:ext uri="{FF2B5EF4-FFF2-40B4-BE49-F238E27FC236}">
                      <a16:creationId xmlns:a16="http://schemas.microsoft.com/office/drawing/2014/main" id="{2B108275-972F-732D-B440-D50D20C23834}"/>
                    </a:ext>
                  </a:extLst>
                </p:cNvPr>
                <p:cNvSpPr/>
                <p:nvPr/>
              </p:nvSpPr>
              <p:spPr>
                <a:xfrm>
                  <a:off x="3370843" y="2341762"/>
                  <a:ext cx="3842582" cy="1846874"/>
                </a:xfrm>
                <a:prstGeom prst="flowChartAlternateProcess">
                  <a:avLst/>
                </a:prstGeom>
                <a:solidFill>
                  <a:srgbClr val="E6D6F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endParaRPr lang="en-GB" sz="1000" dirty="0">
                    <a:solidFill>
                      <a:schemeClr val="tx1"/>
                    </a:solidFill>
                    <a:latin typeface="Twinkl" panose="02000000000000000000" pitchFamily="2" charset="0"/>
                  </a:endParaRPr>
                </a:p>
                <a:p>
                  <a:r>
                    <a:rPr lang="en-GB" sz="1400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We will be learning to show how we are feeling using words or picture prompts:</a:t>
                  </a:r>
                </a:p>
                <a:p>
                  <a:r>
                    <a:rPr lang="en-GB" sz="1400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Learn new words, understand picture prompts and use this to express our needs.</a:t>
                  </a:r>
                </a:p>
              </p:txBody>
            </p:sp>
          </p:grpSp>
          <p:sp>
            <p:nvSpPr>
              <p:cNvPr id="18" name="Flowchart: Alternate Process 17">
                <a:extLst>
                  <a:ext uri="{FF2B5EF4-FFF2-40B4-BE49-F238E27FC236}">
                    <a16:creationId xmlns:a16="http://schemas.microsoft.com/office/drawing/2014/main" id="{C842FEAF-D6C8-2B0A-70C5-7255BC892640}"/>
                  </a:ext>
                </a:extLst>
              </p:cNvPr>
              <p:cNvSpPr/>
              <p:nvPr/>
            </p:nvSpPr>
            <p:spPr>
              <a:xfrm>
                <a:off x="5528095" y="1623232"/>
                <a:ext cx="2713404" cy="382363"/>
              </a:xfrm>
              <a:prstGeom prst="flowChartAlternateProcess">
                <a:avLst/>
              </a:prstGeom>
              <a:solidFill>
                <a:srgbClr val="57498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solidFill>
                      <a:schemeClr val="bg1"/>
                    </a:solidFill>
                    <a:latin typeface="Twinkl" panose="02000000000000000000" pitchFamily="2" charset="0"/>
                  </a:rPr>
                  <a:t>Communication and Language 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75CFB4C-197B-10B3-33AC-A4E217D1D150}"/>
                </a:ext>
              </a:extLst>
            </p:cNvPr>
            <p:cNvGrpSpPr/>
            <p:nvPr/>
          </p:nvGrpSpPr>
          <p:grpSpPr>
            <a:xfrm>
              <a:off x="8511054" y="186447"/>
              <a:ext cx="1637767" cy="1936543"/>
              <a:chOff x="5719360" y="1643389"/>
              <a:chExt cx="1637767" cy="1936543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423A6929-D416-51D9-18AE-2BB627100723}"/>
                  </a:ext>
                </a:extLst>
              </p:cNvPr>
              <p:cNvGrpSpPr/>
              <p:nvPr/>
            </p:nvGrpSpPr>
            <p:grpSpPr>
              <a:xfrm>
                <a:off x="5897810" y="1724853"/>
                <a:ext cx="1349544" cy="1855079"/>
                <a:chOff x="4206779" y="2322645"/>
                <a:chExt cx="1349544" cy="1855079"/>
              </a:xfrm>
            </p:grpSpPr>
            <p:sp>
              <p:nvSpPr>
                <p:cNvPr id="24" name="Flowchart: Alternate Process 23">
                  <a:extLst>
                    <a:ext uri="{FF2B5EF4-FFF2-40B4-BE49-F238E27FC236}">
                      <a16:creationId xmlns:a16="http://schemas.microsoft.com/office/drawing/2014/main" id="{53ED1856-76AD-8C18-1290-F90B0B641723}"/>
                    </a:ext>
                  </a:extLst>
                </p:cNvPr>
                <p:cNvSpPr/>
                <p:nvPr/>
              </p:nvSpPr>
              <p:spPr>
                <a:xfrm rot="607037">
                  <a:off x="4406982" y="2322645"/>
                  <a:ext cx="1149341" cy="1846874"/>
                </a:xfrm>
                <a:prstGeom prst="flowChartAlternateProcess">
                  <a:avLst/>
                </a:prstGeom>
                <a:solidFill>
                  <a:srgbClr val="57498A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5" name="Flowchart: Alternate Process 24">
                  <a:extLst>
                    <a:ext uri="{FF2B5EF4-FFF2-40B4-BE49-F238E27FC236}">
                      <a16:creationId xmlns:a16="http://schemas.microsoft.com/office/drawing/2014/main" id="{CF2C145C-743A-BFD0-D5E0-6DAD50EC47EB}"/>
                    </a:ext>
                  </a:extLst>
                </p:cNvPr>
                <p:cNvSpPr/>
                <p:nvPr/>
              </p:nvSpPr>
              <p:spPr>
                <a:xfrm>
                  <a:off x="4206779" y="2330850"/>
                  <a:ext cx="1317334" cy="1846874"/>
                </a:xfrm>
                <a:prstGeom prst="flowChartAlternateProcess">
                  <a:avLst/>
                </a:prstGeom>
                <a:solidFill>
                  <a:srgbClr val="E6D6F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3" name="Flowchart: Alternate Process 22">
                <a:extLst>
                  <a:ext uri="{FF2B5EF4-FFF2-40B4-BE49-F238E27FC236}">
                    <a16:creationId xmlns:a16="http://schemas.microsoft.com/office/drawing/2014/main" id="{FA371D33-B57C-A502-D430-DCB80D057B96}"/>
                  </a:ext>
                </a:extLst>
              </p:cNvPr>
              <p:cNvSpPr/>
              <p:nvPr/>
            </p:nvSpPr>
            <p:spPr>
              <a:xfrm>
                <a:off x="5719360" y="1643389"/>
                <a:ext cx="1637767" cy="463538"/>
              </a:xfrm>
              <a:prstGeom prst="flowChartAlternateProcess">
                <a:avLst/>
              </a:prstGeom>
              <a:solidFill>
                <a:srgbClr val="57498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solidFill>
                      <a:schemeClr val="bg1"/>
                    </a:solidFill>
                    <a:latin typeface="Twinkl" panose="02000000000000000000" pitchFamily="2" charset="0"/>
                  </a:rPr>
                  <a:t>Books we will be reading </a:t>
                </a: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D6F0302-1C9F-6222-B8B2-B10C334765D7}"/>
                </a:ext>
              </a:extLst>
            </p:cNvPr>
            <p:cNvGrpSpPr/>
            <p:nvPr/>
          </p:nvGrpSpPr>
          <p:grpSpPr>
            <a:xfrm>
              <a:off x="5834600" y="166290"/>
              <a:ext cx="2367098" cy="1999703"/>
              <a:chOff x="5059032" y="1623233"/>
              <a:chExt cx="2367098" cy="1999703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38858FB0-3942-B999-65C5-DD208E11FA3D}"/>
                  </a:ext>
                </a:extLst>
              </p:cNvPr>
              <p:cNvGrpSpPr/>
              <p:nvPr/>
            </p:nvGrpSpPr>
            <p:grpSpPr>
              <a:xfrm>
                <a:off x="5059032" y="1743970"/>
                <a:ext cx="2367098" cy="1878966"/>
                <a:chOff x="3368001" y="2341762"/>
                <a:chExt cx="2367098" cy="1878966"/>
              </a:xfrm>
            </p:grpSpPr>
            <p:sp>
              <p:nvSpPr>
                <p:cNvPr id="34" name="Flowchart: Alternate Process 33">
                  <a:extLst>
                    <a:ext uri="{FF2B5EF4-FFF2-40B4-BE49-F238E27FC236}">
                      <a16:creationId xmlns:a16="http://schemas.microsoft.com/office/drawing/2014/main" id="{75AC9F29-13CE-E0E3-9FB1-88CA5497A19A}"/>
                    </a:ext>
                  </a:extLst>
                </p:cNvPr>
                <p:cNvSpPr/>
                <p:nvPr/>
              </p:nvSpPr>
              <p:spPr>
                <a:xfrm rot="607037">
                  <a:off x="3368001" y="2373854"/>
                  <a:ext cx="2222161" cy="1846874"/>
                </a:xfrm>
                <a:prstGeom prst="flowChartAlternateProcess">
                  <a:avLst/>
                </a:prstGeom>
                <a:solidFill>
                  <a:srgbClr val="57498A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5" name="Flowchart: Alternate Process 34">
                  <a:extLst>
                    <a:ext uri="{FF2B5EF4-FFF2-40B4-BE49-F238E27FC236}">
                      <a16:creationId xmlns:a16="http://schemas.microsoft.com/office/drawing/2014/main" id="{055E25DD-67E8-7C32-B26A-E0030F27A824}"/>
                    </a:ext>
                  </a:extLst>
                </p:cNvPr>
                <p:cNvSpPr/>
                <p:nvPr/>
              </p:nvSpPr>
              <p:spPr>
                <a:xfrm>
                  <a:off x="3370842" y="2341762"/>
                  <a:ext cx="2364257" cy="1846874"/>
                </a:xfrm>
                <a:prstGeom prst="flowChartAlternateProcess">
                  <a:avLst/>
                </a:prstGeom>
                <a:solidFill>
                  <a:srgbClr val="E6D6F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r>
                    <a:rPr lang="en-GB" sz="1400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In summer 1 we will be focusing on Rhyme time learning various nursery rhymes and listening really carefully to identify the sounds that we can hear</a:t>
                  </a:r>
                  <a:r>
                    <a:rPr lang="en-GB" sz="1200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.</a:t>
                  </a:r>
                </a:p>
              </p:txBody>
            </p:sp>
          </p:grpSp>
          <p:sp>
            <p:nvSpPr>
              <p:cNvPr id="33" name="Flowchart: Alternate Process 32">
                <a:extLst>
                  <a:ext uri="{FF2B5EF4-FFF2-40B4-BE49-F238E27FC236}">
                    <a16:creationId xmlns:a16="http://schemas.microsoft.com/office/drawing/2014/main" id="{25D0BAFC-C9F2-9337-E951-7AB4422155B8}"/>
                  </a:ext>
                </a:extLst>
              </p:cNvPr>
              <p:cNvSpPr/>
              <p:nvPr/>
            </p:nvSpPr>
            <p:spPr>
              <a:xfrm>
                <a:off x="5528095" y="1623233"/>
                <a:ext cx="1166327" cy="251926"/>
              </a:xfrm>
              <a:prstGeom prst="flowChartAlternateProcess">
                <a:avLst/>
              </a:prstGeom>
              <a:solidFill>
                <a:srgbClr val="57498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>
                    <a:solidFill>
                      <a:schemeClr val="bg1"/>
                    </a:solidFill>
                    <a:latin typeface="Twinkl" panose="02000000000000000000" pitchFamily="2" charset="0"/>
                  </a:rPr>
                  <a:t>Phonics </a:t>
                </a:r>
              </a:p>
            </p:txBody>
          </p:sp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3FE2135-7651-19A4-F95C-D1F01E6F617A}"/>
              </a:ext>
            </a:extLst>
          </p:cNvPr>
          <p:cNvGrpSpPr/>
          <p:nvPr/>
        </p:nvGrpSpPr>
        <p:grpSpPr>
          <a:xfrm>
            <a:off x="1533166" y="2097208"/>
            <a:ext cx="8364836" cy="2396983"/>
            <a:chOff x="1691962" y="2120650"/>
            <a:chExt cx="8042073" cy="2396983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588710A-FB7F-0D3D-3825-3F1DE5DAEA10}"/>
                </a:ext>
              </a:extLst>
            </p:cNvPr>
            <p:cNvGrpSpPr/>
            <p:nvPr/>
          </p:nvGrpSpPr>
          <p:grpSpPr>
            <a:xfrm>
              <a:off x="7828537" y="2120650"/>
              <a:ext cx="1905498" cy="2252851"/>
              <a:chOff x="5036842" y="1416949"/>
              <a:chExt cx="1905498" cy="2252851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965E5587-9332-BC03-3CA1-698393E07A2D}"/>
                  </a:ext>
                </a:extLst>
              </p:cNvPr>
              <p:cNvGrpSpPr/>
              <p:nvPr/>
            </p:nvGrpSpPr>
            <p:grpSpPr>
              <a:xfrm>
                <a:off x="5036842" y="1743970"/>
                <a:ext cx="1905498" cy="1925830"/>
                <a:chOff x="3345811" y="2341762"/>
                <a:chExt cx="1905498" cy="1925830"/>
              </a:xfrm>
            </p:grpSpPr>
            <p:sp>
              <p:nvSpPr>
                <p:cNvPr id="52" name="Flowchart: Alternate Process 51">
                  <a:extLst>
                    <a:ext uri="{FF2B5EF4-FFF2-40B4-BE49-F238E27FC236}">
                      <a16:creationId xmlns:a16="http://schemas.microsoft.com/office/drawing/2014/main" id="{455DEE6D-CA4C-6571-6CCF-7BB89F5667A6}"/>
                    </a:ext>
                  </a:extLst>
                </p:cNvPr>
                <p:cNvSpPr/>
                <p:nvPr/>
              </p:nvSpPr>
              <p:spPr>
                <a:xfrm rot="607037">
                  <a:off x="3370842" y="2341763"/>
                  <a:ext cx="1856792" cy="1846874"/>
                </a:xfrm>
                <a:prstGeom prst="flowChartAlternateProcess">
                  <a:avLst/>
                </a:prstGeom>
                <a:solidFill>
                  <a:srgbClr val="57498A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3" name="Flowchart: Alternate Process 52">
                  <a:extLst>
                    <a:ext uri="{FF2B5EF4-FFF2-40B4-BE49-F238E27FC236}">
                      <a16:creationId xmlns:a16="http://schemas.microsoft.com/office/drawing/2014/main" id="{77DDAC35-DAD0-1785-0F92-CA7CEBE5A06D}"/>
                    </a:ext>
                  </a:extLst>
                </p:cNvPr>
                <p:cNvSpPr/>
                <p:nvPr/>
              </p:nvSpPr>
              <p:spPr>
                <a:xfrm>
                  <a:off x="3345811" y="2341762"/>
                  <a:ext cx="1905498" cy="1925830"/>
                </a:xfrm>
                <a:prstGeom prst="flowChartAlternateProcess">
                  <a:avLst/>
                </a:prstGeom>
                <a:solidFill>
                  <a:srgbClr val="E6D6F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GB" sz="900" dirty="0">
                    <a:solidFill>
                      <a:schemeClr val="tx1"/>
                    </a:solidFill>
                    <a:latin typeface="Twinkl" panose="02000000000000000000" pitchFamily="2" charset="0"/>
                  </a:endParaRPr>
                </a:p>
                <a:p>
                  <a:endParaRPr lang="en-GB" sz="900" dirty="0">
                    <a:solidFill>
                      <a:schemeClr val="tx1"/>
                    </a:solidFill>
                    <a:latin typeface="Twinkl" panose="02000000000000000000" pitchFamily="2" charset="0"/>
                  </a:endParaRPr>
                </a:p>
                <a:p>
                  <a:endParaRPr lang="en-GB" sz="900" dirty="0">
                    <a:solidFill>
                      <a:schemeClr val="tx1"/>
                    </a:solidFill>
                    <a:latin typeface="Twinkl" panose="02000000000000000000" pitchFamily="2" charset="0"/>
                  </a:endParaRPr>
                </a:p>
                <a:p>
                  <a:r>
                    <a:rPr lang="en-GB" sz="1200" b="1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21</a:t>
                  </a:r>
                  <a:r>
                    <a:rPr lang="en-GB" sz="1200" b="1" baseline="30000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st</a:t>
                  </a:r>
                  <a:r>
                    <a:rPr lang="en-GB" sz="1200" b="1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 April </a:t>
                  </a:r>
                  <a:r>
                    <a:rPr lang="en-GB" sz="1200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– Join Nursery for Adventure time.</a:t>
                  </a:r>
                </a:p>
                <a:p>
                  <a:r>
                    <a:rPr lang="en-GB" sz="1200" b="1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12</a:t>
                  </a:r>
                  <a:r>
                    <a:rPr lang="en-GB" sz="1200" b="1" baseline="30000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th</a:t>
                  </a:r>
                  <a:r>
                    <a:rPr lang="en-GB" sz="1200" b="1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 May </a:t>
                  </a:r>
                  <a:r>
                    <a:rPr lang="en-GB" sz="1200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– Farmer Palmers trip</a:t>
                  </a:r>
                </a:p>
                <a:p>
                  <a:endParaRPr lang="en-GB" sz="1200" dirty="0">
                    <a:solidFill>
                      <a:schemeClr val="tx1"/>
                    </a:solidFill>
                    <a:latin typeface="Twinkl" panose="02000000000000000000" pitchFamily="2" charset="0"/>
                  </a:endParaRPr>
                </a:p>
                <a:p>
                  <a:endParaRPr lang="en-GB" sz="900" dirty="0">
                    <a:solidFill>
                      <a:schemeClr val="tx1"/>
                    </a:solidFill>
                    <a:latin typeface="Twinkl" panose="02000000000000000000" pitchFamily="2" charset="0"/>
                  </a:endParaRPr>
                </a:p>
                <a:p>
                  <a:endParaRPr lang="en-GB" sz="900" dirty="0">
                    <a:solidFill>
                      <a:schemeClr val="tx1"/>
                    </a:solidFill>
                    <a:latin typeface="Twinkl" panose="02000000000000000000" pitchFamily="2" charset="0"/>
                  </a:endParaRPr>
                </a:p>
                <a:p>
                  <a:endParaRPr lang="en-GB" sz="900" dirty="0">
                    <a:solidFill>
                      <a:schemeClr val="tx1"/>
                    </a:solidFill>
                    <a:latin typeface="Twinkl" panose="02000000000000000000" pitchFamily="2" charset="0"/>
                  </a:endParaRPr>
                </a:p>
              </p:txBody>
            </p:sp>
          </p:grpSp>
          <p:sp>
            <p:nvSpPr>
              <p:cNvPr id="51" name="Flowchart: Alternate Process 50">
                <a:extLst>
                  <a:ext uri="{FF2B5EF4-FFF2-40B4-BE49-F238E27FC236}">
                    <a16:creationId xmlns:a16="http://schemas.microsoft.com/office/drawing/2014/main" id="{FA6F20F3-0137-FDE1-F109-2450ECEB511E}"/>
                  </a:ext>
                </a:extLst>
              </p:cNvPr>
              <p:cNvSpPr/>
              <p:nvPr/>
            </p:nvSpPr>
            <p:spPr>
              <a:xfrm>
                <a:off x="5235323" y="1416949"/>
                <a:ext cx="1530172" cy="417770"/>
              </a:xfrm>
              <a:prstGeom prst="flowChartAlternateProcess">
                <a:avLst/>
              </a:prstGeom>
              <a:solidFill>
                <a:srgbClr val="57498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>
                    <a:solidFill>
                      <a:schemeClr val="bg1"/>
                    </a:solidFill>
                    <a:latin typeface="Twinkl" panose="02000000000000000000" pitchFamily="2" charset="0"/>
                  </a:rPr>
                  <a:t>Dates to remember </a:t>
                </a: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90C8A2FC-1C44-AF18-AB5E-0DF7EAA97F3D}"/>
                </a:ext>
              </a:extLst>
            </p:cNvPr>
            <p:cNvGrpSpPr/>
            <p:nvPr/>
          </p:nvGrpSpPr>
          <p:grpSpPr>
            <a:xfrm>
              <a:off x="1691962" y="2150568"/>
              <a:ext cx="6002273" cy="2367065"/>
              <a:chOff x="1691962" y="2150568"/>
              <a:chExt cx="6002273" cy="2367065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C65FD8C8-3C1F-AB39-A501-6135E0CC6010}"/>
                  </a:ext>
                </a:extLst>
              </p:cNvPr>
              <p:cNvGrpSpPr/>
              <p:nvPr/>
            </p:nvGrpSpPr>
            <p:grpSpPr>
              <a:xfrm>
                <a:off x="1691962" y="2208487"/>
                <a:ext cx="4038111" cy="2309146"/>
                <a:chOff x="4994773" y="1501245"/>
                <a:chExt cx="4038111" cy="2309146"/>
              </a:xfrm>
            </p:grpSpPr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E18A4BD8-0B73-82AD-4F2F-6F7286468918}"/>
                    </a:ext>
                  </a:extLst>
                </p:cNvPr>
                <p:cNvGrpSpPr/>
                <p:nvPr/>
              </p:nvGrpSpPr>
              <p:grpSpPr>
                <a:xfrm>
                  <a:off x="5021704" y="1757964"/>
                  <a:ext cx="4011180" cy="2052427"/>
                  <a:chOff x="3330673" y="2355756"/>
                  <a:chExt cx="4011180" cy="2052427"/>
                </a:xfrm>
              </p:grpSpPr>
              <p:sp>
                <p:nvSpPr>
                  <p:cNvPr id="56" name="Flowchart: Alternate Process 55">
                    <a:extLst>
                      <a:ext uri="{FF2B5EF4-FFF2-40B4-BE49-F238E27FC236}">
                        <a16:creationId xmlns:a16="http://schemas.microsoft.com/office/drawing/2014/main" id="{FB531165-04C4-5C97-D9AF-D6F80862F29F}"/>
                      </a:ext>
                    </a:extLst>
                  </p:cNvPr>
                  <p:cNvSpPr/>
                  <p:nvPr/>
                </p:nvSpPr>
                <p:spPr>
                  <a:xfrm>
                    <a:off x="3330673" y="2355756"/>
                    <a:ext cx="4011180" cy="2014633"/>
                  </a:xfrm>
                  <a:prstGeom prst="flowChartAlternateProcess">
                    <a:avLst/>
                  </a:prstGeom>
                  <a:solidFill>
                    <a:srgbClr val="57498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7" name="Flowchart: Alternate Process 56">
                    <a:extLst>
                      <a:ext uri="{FF2B5EF4-FFF2-40B4-BE49-F238E27FC236}">
                        <a16:creationId xmlns:a16="http://schemas.microsoft.com/office/drawing/2014/main" id="{E3EF2DF5-3BD5-D882-7E37-737E8B95AFA0}"/>
                      </a:ext>
                    </a:extLst>
                  </p:cNvPr>
                  <p:cNvSpPr/>
                  <p:nvPr/>
                </p:nvSpPr>
                <p:spPr>
                  <a:xfrm>
                    <a:off x="3442780" y="2489812"/>
                    <a:ext cx="3823231" cy="1918371"/>
                  </a:xfrm>
                  <a:prstGeom prst="flowChartAlternateProcess">
                    <a:avLst/>
                  </a:prstGeom>
                  <a:solidFill>
                    <a:srgbClr val="E6D6F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GB" sz="1000" dirty="0">
                      <a:solidFill>
                        <a:schemeClr val="tx1"/>
                      </a:solidFill>
                      <a:latin typeface="Twinkl" panose="02000000000000000000" pitchFamily="2" charset="0"/>
                    </a:endParaRPr>
                  </a:p>
                  <a:p>
                    <a:endParaRPr lang="en-GB" sz="1000" dirty="0">
                      <a:solidFill>
                        <a:schemeClr val="tx1"/>
                      </a:solidFill>
                      <a:latin typeface="Twinkl" panose="02000000000000000000" pitchFamily="2" charset="0"/>
                    </a:endParaRPr>
                  </a:p>
                  <a:p>
                    <a:r>
                      <a:rPr lang="en-GB" sz="1400" dirty="0">
                        <a:solidFill>
                          <a:schemeClr val="tx1"/>
                        </a:solidFill>
                        <a:latin typeface="Twinkl" panose="02000000000000000000" pitchFamily="2" charset="0"/>
                      </a:rPr>
                      <a:t>This half term we will be using a new scheme called SCARF. This gives us an opportunity to focus on various topics . We are excited to use this with the children and our first focus is Me and My Relationships.</a:t>
                    </a:r>
                  </a:p>
                  <a:p>
                    <a:endParaRPr lang="en-GB" sz="1000" dirty="0">
                      <a:solidFill>
                        <a:schemeClr val="tx1"/>
                      </a:solidFill>
                      <a:latin typeface="Twinkl" panose="02000000000000000000" pitchFamily="2" charset="0"/>
                    </a:endParaRPr>
                  </a:p>
                </p:txBody>
              </p:sp>
            </p:grpSp>
            <p:sp>
              <p:nvSpPr>
                <p:cNvPr id="55" name="Flowchart: Alternate Process 54">
                  <a:extLst>
                    <a:ext uri="{FF2B5EF4-FFF2-40B4-BE49-F238E27FC236}">
                      <a16:creationId xmlns:a16="http://schemas.microsoft.com/office/drawing/2014/main" id="{183CA8E6-9C71-8717-2D32-C0513E7F0E2A}"/>
                    </a:ext>
                  </a:extLst>
                </p:cNvPr>
                <p:cNvSpPr/>
                <p:nvPr/>
              </p:nvSpPr>
              <p:spPr>
                <a:xfrm>
                  <a:off x="4994773" y="1501245"/>
                  <a:ext cx="4011180" cy="329933"/>
                </a:xfrm>
                <a:prstGeom prst="flowChartAlternateProcess">
                  <a:avLst/>
                </a:prstGeom>
                <a:solidFill>
                  <a:srgbClr val="57498A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400" dirty="0">
                      <a:solidFill>
                        <a:schemeClr val="bg1"/>
                      </a:solidFill>
                      <a:latin typeface="Twinkl" panose="02000000000000000000" pitchFamily="2" charset="0"/>
                    </a:rPr>
                    <a:t>Personal, Social and Emotional Development </a:t>
                  </a:r>
                </a:p>
              </p:txBody>
            </p: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42C35004-DB46-CD59-7DC7-02C6A99B4AD7}"/>
                  </a:ext>
                </a:extLst>
              </p:cNvPr>
              <p:cNvGrpSpPr/>
              <p:nvPr/>
            </p:nvGrpSpPr>
            <p:grpSpPr>
              <a:xfrm>
                <a:off x="5837442" y="2150568"/>
                <a:ext cx="1856793" cy="2143977"/>
                <a:chOff x="5061873" y="1446868"/>
                <a:chExt cx="1856793" cy="2143977"/>
              </a:xfrm>
            </p:grpSpPr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E9B919D3-86EA-3AFC-24B7-296A079705FC}"/>
                    </a:ext>
                  </a:extLst>
                </p:cNvPr>
                <p:cNvGrpSpPr/>
                <p:nvPr/>
              </p:nvGrpSpPr>
              <p:grpSpPr>
                <a:xfrm>
                  <a:off x="5061873" y="1743970"/>
                  <a:ext cx="1856793" cy="1846875"/>
                  <a:chOff x="3370842" y="2341762"/>
                  <a:chExt cx="1856793" cy="1846875"/>
                </a:xfrm>
              </p:grpSpPr>
              <p:sp>
                <p:nvSpPr>
                  <p:cNvPr id="44" name="Flowchart: Alternate Process 43">
                    <a:extLst>
                      <a:ext uri="{FF2B5EF4-FFF2-40B4-BE49-F238E27FC236}">
                        <a16:creationId xmlns:a16="http://schemas.microsoft.com/office/drawing/2014/main" id="{CA38C479-1CD0-A869-D1CA-F004A8A5B812}"/>
                      </a:ext>
                    </a:extLst>
                  </p:cNvPr>
                  <p:cNvSpPr/>
                  <p:nvPr/>
                </p:nvSpPr>
                <p:spPr>
                  <a:xfrm rot="607037">
                    <a:off x="3370842" y="2341763"/>
                    <a:ext cx="1856792" cy="1846874"/>
                  </a:xfrm>
                  <a:prstGeom prst="flowChartAlternateProcess">
                    <a:avLst/>
                  </a:prstGeom>
                  <a:solidFill>
                    <a:srgbClr val="57498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5" name="Flowchart: Alternate Process 44">
                    <a:extLst>
                      <a:ext uri="{FF2B5EF4-FFF2-40B4-BE49-F238E27FC236}">
                        <a16:creationId xmlns:a16="http://schemas.microsoft.com/office/drawing/2014/main" id="{B38BDF95-7FC7-AC82-B83F-A4577A6327AE}"/>
                      </a:ext>
                    </a:extLst>
                  </p:cNvPr>
                  <p:cNvSpPr/>
                  <p:nvPr/>
                </p:nvSpPr>
                <p:spPr>
                  <a:xfrm>
                    <a:off x="3370843" y="2341762"/>
                    <a:ext cx="1856792" cy="1846874"/>
                  </a:xfrm>
                  <a:prstGeom prst="flowChartAlternateProcess">
                    <a:avLst/>
                  </a:prstGeom>
                  <a:solidFill>
                    <a:srgbClr val="E6D6F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en-GB" sz="1200" dirty="0">
                        <a:solidFill>
                          <a:schemeClr val="tx1"/>
                        </a:solidFill>
                        <a:latin typeface="Twinkl" panose="02000000000000000000" pitchFamily="2" charset="0"/>
                      </a:rPr>
                      <a:t>We will be learning to: Develop our counting skills.</a:t>
                    </a:r>
                  </a:p>
                  <a:p>
                    <a:r>
                      <a:rPr lang="en-GB" sz="1200" dirty="0">
                        <a:solidFill>
                          <a:schemeClr val="tx1"/>
                        </a:solidFill>
                        <a:latin typeface="Twinkl" panose="02000000000000000000" pitchFamily="2" charset="0"/>
                      </a:rPr>
                      <a:t>Learn finger rhymes with numbers.</a:t>
                    </a:r>
                  </a:p>
                  <a:p>
                    <a:r>
                      <a:rPr lang="en-GB" sz="1200" dirty="0">
                        <a:solidFill>
                          <a:schemeClr val="tx1"/>
                        </a:solidFill>
                        <a:latin typeface="Twinkl" panose="02000000000000000000" pitchFamily="2" charset="0"/>
                      </a:rPr>
                      <a:t>Use props to support counting skills</a:t>
                    </a:r>
                  </a:p>
                  <a:p>
                    <a:endParaRPr lang="en-GB" sz="1000" dirty="0">
                      <a:solidFill>
                        <a:schemeClr val="tx1"/>
                      </a:solidFill>
                      <a:latin typeface="Twinkl" panose="02000000000000000000" pitchFamily="2" charset="0"/>
                    </a:endParaRPr>
                  </a:p>
                </p:txBody>
              </p:sp>
            </p:grpSp>
            <p:sp>
              <p:nvSpPr>
                <p:cNvPr id="43" name="Flowchart: Alternate Process 42">
                  <a:extLst>
                    <a:ext uri="{FF2B5EF4-FFF2-40B4-BE49-F238E27FC236}">
                      <a16:creationId xmlns:a16="http://schemas.microsoft.com/office/drawing/2014/main" id="{621F8170-CC6D-ADF9-03BB-3BBED4DFAD3C}"/>
                    </a:ext>
                  </a:extLst>
                </p:cNvPr>
                <p:cNvSpPr/>
                <p:nvPr/>
              </p:nvSpPr>
              <p:spPr>
                <a:xfrm>
                  <a:off x="5364016" y="1446868"/>
                  <a:ext cx="1166327" cy="251926"/>
                </a:xfrm>
                <a:prstGeom prst="flowChartAlternateProcess">
                  <a:avLst/>
                </a:prstGeom>
                <a:solidFill>
                  <a:srgbClr val="57498A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600" dirty="0">
                      <a:solidFill>
                        <a:schemeClr val="bg1"/>
                      </a:solidFill>
                      <a:latin typeface="Twinkl" panose="02000000000000000000" pitchFamily="2" charset="0"/>
                    </a:rPr>
                    <a:t>Maths </a:t>
                  </a:r>
                </a:p>
              </p:txBody>
            </p:sp>
          </p:grp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C49FBD0-FCED-A002-BC2C-1EB329B4ACB1}"/>
              </a:ext>
            </a:extLst>
          </p:cNvPr>
          <p:cNvGrpSpPr/>
          <p:nvPr/>
        </p:nvGrpSpPr>
        <p:grpSpPr>
          <a:xfrm>
            <a:off x="1602959" y="4553934"/>
            <a:ext cx="6059027" cy="2246905"/>
            <a:chOff x="1742909" y="2338319"/>
            <a:chExt cx="5951326" cy="2150954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45FA73A2-4B05-6D62-6BDF-A0C642DECA5D}"/>
                </a:ext>
              </a:extLst>
            </p:cNvPr>
            <p:cNvGrpSpPr/>
            <p:nvPr/>
          </p:nvGrpSpPr>
          <p:grpSpPr>
            <a:xfrm>
              <a:off x="1742909" y="2338319"/>
              <a:ext cx="4009861" cy="2150954"/>
              <a:chOff x="5045720" y="1631077"/>
              <a:chExt cx="4009861" cy="2150954"/>
            </a:xfrm>
          </p:grpSpPr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AE4D4779-F9C8-E90F-8632-B856B30F9B24}"/>
                  </a:ext>
                </a:extLst>
              </p:cNvPr>
              <p:cNvGrpSpPr/>
              <p:nvPr/>
            </p:nvGrpSpPr>
            <p:grpSpPr>
              <a:xfrm>
                <a:off x="5045720" y="1926443"/>
                <a:ext cx="4009861" cy="1855588"/>
                <a:chOff x="3354689" y="2524235"/>
                <a:chExt cx="4009861" cy="1855588"/>
              </a:xfrm>
            </p:grpSpPr>
            <p:sp>
              <p:nvSpPr>
                <p:cNvPr id="73" name="Flowchart: Alternate Process 72">
                  <a:extLst>
                    <a:ext uri="{FF2B5EF4-FFF2-40B4-BE49-F238E27FC236}">
                      <a16:creationId xmlns:a16="http://schemas.microsoft.com/office/drawing/2014/main" id="{1C0E618F-C968-AE68-A204-0F5B6CF31590}"/>
                    </a:ext>
                  </a:extLst>
                </p:cNvPr>
                <p:cNvSpPr/>
                <p:nvPr/>
              </p:nvSpPr>
              <p:spPr>
                <a:xfrm>
                  <a:off x="3354689" y="2524235"/>
                  <a:ext cx="3934306" cy="1846874"/>
                </a:xfrm>
                <a:prstGeom prst="flowChartAlternateProcess">
                  <a:avLst/>
                </a:prstGeom>
                <a:solidFill>
                  <a:srgbClr val="57498A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4" name="Flowchart: Alternate Process 73">
                  <a:extLst>
                    <a:ext uri="{FF2B5EF4-FFF2-40B4-BE49-F238E27FC236}">
                      <a16:creationId xmlns:a16="http://schemas.microsoft.com/office/drawing/2014/main" id="{D7B2DD0E-65FC-B66E-69A9-FD3D46CA686E}"/>
                    </a:ext>
                  </a:extLst>
                </p:cNvPr>
                <p:cNvSpPr/>
                <p:nvPr/>
              </p:nvSpPr>
              <p:spPr>
                <a:xfrm>
                  <a:off x="3428184" y="2543373"/>
                  <a:ext cx="3936366" cy="1836450"/>
                </a:xfrm>
                <a:prstGeom prst="flowChartAlternateProcess">
                  <a:avLst/>
                </a:prstGeom>
                <a:solidFill>
                  <a:srgbClr val="E6D6F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GB" sz="1000" dirty="0">
                    <a:solidFill>
                      <a:schemeClr val="tx1"/>
                    </a:solidFill>
                    <a:latin typeface="Twinkl" panose="02000000000000000000" pitchFamily="2" charset="0"/>
                  </a:endParaRPr>
                </a:p>
                <a:p>
                  <a:r>
                    <a:rPr lang="en-GB" sz="1400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We will be continuing to focus on various fine motor skills – lots of exciting fiddly finger opportunities every morning on arrival.</a:t>
                  </a:r>
                </a:p>
                <a:p>
                  <a:r>
                    <a:rPr lang="en-GB" sz="1400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We will use the hall for our pe lessons alongside our music and movement sessions in Acorn room to focus on large motor movements and strengthen our bodies.</a:t>
                  </a:r>
                </a:p>
              </p:txBody>
            </p:sp>
          </p:grpSp>
          <p:sp>
            <p:nvSpPr>
              <p:cNvPr id="72" name="Flowchart: Alternate Process 71">
                <a:extLst>
                  <a:ext uri="{FF2B5EF4-FFF2-40B4-BE49-F238E27FC236}">
                    <a16:creationId xmlns:a16="http://schemas.microsoft.com/office/drawing/2014/main" id="{F66A9C17-2D82-BC80-1D03-C2306E30023C}"/>
                  </a:ext>
                </a:extLst>
              </p:cNvPr>
              <p:cNvSpPr/>
              <p:nvPr/>
            </p:nvSpPr>
            <p:spPr>
              <a:xfrm>
                <a:off x="5148243" y="1631077"/>
                <a:ext cx="2893921" cy="274982"/>
              </a:xfrm>
              <a:prstGeom prst="flowChartAlternateProcess">
                <a:avLst/>
              </a:prstGeom>
              <a:solidFill>
                <a:srgbClr val="57498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>
                    <a:solidFill>
                      <a:schemeClr val="bg1"/>
                    </a:solidFill>
                    <a:latin typeface="Twinkl" panose="02000000000000000000" pitchFamily="2" charset="0"/>
                  </a:rPr>
                  <a:t>Physical Development </a:t>
                </a: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CB81285-0525-1D42-1E4B-769AF4752894}"/>
                </a:ext>
              </a:extLst>
            </p:cNvPr>
            <p:cNvGrpSpPr/>
            <p:nvPr/>
          </p:nvGrpSpPr>
          <p:grpSpPr>
            <a:xfrm>
              <a:off x="5837442" y="2447670"/>
              <a:ext cx="1856793" cy="1846875"/>
              <a:chOff x="3370842" y="2341762"/>
              <a:chExt cx="1856793" cy="1846875"/>
            </a:xfrm>
          </p:grpSpPr>
          <p:sp>
            <p:nvSpPr>
              <p:cNvPr id="65" name="Flowchart: Alternate Process 64">
                <a:extLst>
                  <a:ext uri="{FF2B5EF4-FFF2-40B4-BE49-F238E27FC236}">
                    <a16:creationId xmlns:a16="http://schemas.microsoft.com/office/drawing/2014/main" id="{23B69978-60B3-75CD-5939-F04BA7979EA3}"/>
                  </a:ext>
                </a:extLst>
              </p:cNvPr>
              <p:cNvSpPr/>
              <p:nvPr/>
            </p:nvSpPr>
            <p:spPr>
              <a:xfrm rot="607037">
                <a:off x="3370842" y="2341763"/>
                <a:ext cx="1856792" cy="1846874"/>
              </a:xfrm>
              <a:prstGeom prst="flowChartAlternateProcess">
                <a:avLst/>
              </a:prstGeom>
              <a:solidFill>
                <a:srgbClr val="57498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Flowchart: Alternate Process 65">
                <a:extLst>
                  <a:ext uri="{FF2B5EF4-FFF2-40B4-BE49-F238E27FC236}">
                    <a16:creationId xmlns:a16="http://schemas.microsoft.com/office/drawing/2014/main" id="{05D0D975-BBC8-4EEF-0FE6-B81D8E01E5C5}"/>
                  </a:ext>
                </a:extLst>
              </p:cNvPr>
              <p:cNvSpPr/>
              <p:nvPr/>
            </p:nvSpPr>
            <p:spPr>
              <a:xfrm>
                <a:off x="3370842" y="2341762"/>
                <a:ext cx="1856793" cy="1846874"/>
              </a:xfrm>
              <a:prstGeom prst="flowChartAlternateProcess">
                <a:avLst/>
              </a:prstGeom>
              <a:solidFill>
                <a:srgbClr val="E6D6F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76" name="Flowchart: Alternate Process 75">
            <a:extLst>
              <a:ext uri="{FF2B5EF4-FFF2-40B4-BE49-F238E27FC236}">
                <a16:creationId xmlns:a16="http://schemas.microsoft.com/office/drawing/2014/main" id="{BA3A1D3B-8188-0C36-00A1-7689601DE2A5}"/>
              </a:ext>
            </a:extLst>
          </p:cNvPr>
          <p:cNvSpPr/>
          <p:nvPr/>
        </p:nvSpPr>
        <p:spPr>
          <a:xfrm>
            <a:off x="125223" y="4986106"/>
            <a:ext cx="1445026" cy="1766206"/>
          </a:xfrm>
          <a:prstGeom prst="flowChartAlternateProcess">
            <a:avLst/>
          </a:prstGeom>
          <a:solidFill>
            <a:srgbClr val="E6D6F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GB" sz="900" dirty="0">
                <a:solidFill>
                  <a:schemeClr val="tx1"/>
                </a:solidFill>
                <a:latin typeface="Twinkl" panose="02000000000000000000" pitchFamily="2" charset="0"/>
              </a:rPr>
              <a:t>. </a:t>
            </a:r>
          </a:p>
          <a:p>
            <a:endParaRPr lang="en-GB" sz="900" dirty="0">
              <a:solidFill>
                <a:schemeClr val="tx1"/>
              </a:solidFill>
              <a:latin typeface="Twinkl" panose="02000000000000000000" pitchFamily="2" charset="0"/>
            </a:endParaRPr>
          </a:p>
          <a:p>
            <a:r>
              <a:rPr lang="en-GB" sz="1400" dirty="0">
                <a:solidFill>
                  <a:schemeClr val="tx1"/>
                </a:solidFill>
                <a:latin typeface="Twinkl" panose="02000000000000000000" pitchFamily="2" charset="0"/>
              </a:rPr>
              <a:t>I hope that you had a lovely half term. We are looking forward to the warmer weather coming soon.</a:t>
            </a:r>
          </a:p>
          <a:p>
            <a:endParaRPr lang="en-GB" sz="1200" dirty="0">
              <a:solidFill>
                <a:schemeClr val="tx1"/>
              </a:solidFill>
              <a:latin typeface="Twinkl" panose="02000000000000000000" pitchFamily="2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44092AF-CB4E-3DF5-889C-892575EFC661}"/>
              </a:ext>
            </a:extLst>
          </p:cNvPr>
          <p:cNvSpPr txBox="1"/>
          <p:nvPr/>
        </p:nvSpPr>
        <p:spPr>
          <a:xfrm>
            <a:off x="5847659" y="4882468"/>
            <a:ext cx="175075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dirty="0">
              <a:latin typeface="Twinkl" panose="020000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Twinkl" panose="02000000000000000000" pitchFamily="2" charset="0"/>
              </a:rPr>
              <a:t>This half term Forest school will be on Friday – Please come dressed for this as we will be going out after </a:t>
            </a:r>
            <a:r>
              <a:rPr lang="en-GB" sz="1200">
                <a:latin typeface="Twinkl" panose="02000000000000000000" pitchFamily="2" charset="0"/>
              </a:rPr>
              <a:t>registration.</a:t>
            </a:r>
            <a:endParaRPr lang="en-GB" sz="1200" dirty="0">
              <a:latin typeface="Twinkl" panose="02000000000000000000" pitchFamily="2" charset="0"/>
            </a:endParaRPr>
          </a:p>
          <a:p>
            <a:endParaRPr lang="en-GB" sz="1000" dirty="0">
              <a:latin typeface="Twinkl" panose="02000000000000000000" pitchFamily="2" charset="0"/>
            </a:endParaRPr>
          </a:p>
          <a:p>
            <a:endParaRPr lang="en-GB" sz="1000" dirty="0">
              <a:latin typeface="Twinkl" panose="02000000000000000000" pitchFamily="2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000" dirty="0">
              <a:latin typeface="Twinkl" panose="02000000000000000000" pitchFamily="2" charset="0"/>
            </a:endParaRPr>
          </a:p>
        </p:txBody>
      </p:sp>
      <p:pic>
        <p:nvPicPr>
          <p:cNvPr id="3" name="Picture 2" descr="A white bear on a purple background&#10;&#10;AI-generated content may be incorrect.">
            <a:extLst>
              <a:ext uri="{FF2B5EF4-FFF2-40B4-BE49-F238E27FC236}">
                <a16:creationId xmlns:a16="http://schemas.microsoft.com/office/drawing/2014/main" id="{2900DA25-28B5-929C-AE6A-91CAF0D837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71" y="3295248"/>
            <a:ext cx="655351" cy="655351"/>
          </a:xfrm>
          <a:prstGeom prst="rect">
            <a:avLst/>
          </a:prstGeom>
        </p:spPr>
      </p:pic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3ECDD775-3D99-5988-D7F8-EB2CEBC766D8}"/>
              </a:ext>
            </a:extLst>
          </p:cNvPr>
          <p:cNvSpPr/>
          <p:nvPr/>
        </p:nvSpPr>
        <p:spPr>
          <a:xfrm>
            <a:off x="5703272" y="4657313"/>
            <a:ext cx="1857428" cy="328793"/>
          </a:xfrm>
          <a:prstGeom prst="flowChartAlternateProcess">
            <a:avLst/>
          </a:prstGeom>
          <a:solidFill>
            <a:srgbClr val="574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Twinkl" panose="02000000000000000000" pitchFamily="2" charset="0"/>
              </a:rPr>
              <a:t>Forest School</a:t>
            </a:r>
          </a:p>
        </p:txBody>
      </p: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528CCFD8-8F08-063E-887A-75B26422F26D}"/>
              </a:ext>
            </a:extLst>
          </p:cNvPr>
          <p:cNvSpPr/>
          <p:nvPr/>
        </p:nvSpPr>
        <p:spPr>
          <a:xfrm rot="607037">
            <a:off x="7847478" y="4796135"/>
            <a:ext cx="1856792" cy="1846874"/>
          </a:xfrm>
          <a:prstGeom prst="flowChartAlternateProcess">
            <a:avLst/>
          </a:prstGeom>
          <a:solidFill>
            <a:srgbClr val="574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8066027F-23A6-E007-5F11-CAC51D275B58}"/>
              </a:ext>
            </a:extLst>
          </p:cNvPr>
          <p:cNvSpPr/>
          <p:nvPr/>
        </p:nvSpPr>
        <p:spPr>
          <a:xfrm>
            <a:off x="7835921" y="4936254"/>
            <a:ext cx="2016128" cy="1855481"/>
          </a:xfrm>
          <a:prstGeom prst="flowChartAlternateProcess">
            <a:avLst/>
          </a:prstGeom>
          <a:solidFill>
            <a:srgbClr val="E6D6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tx1"/>
                </a:solidFill>
                <a:latin typeface="Twinkl" panose="02000000000000000000" pitchFamily="2" charset="0"/>
              </a:rPr>
              <a:t>Remember where my things go.</a:t>
            </a:r>
          </a:p>
          <a:p>
            <a:r>
              <a:rPr lang="en-GB" sz="1400" dirty="0">
                <a:solidFill>
                  <a:schemeClr val="tx1"/>
                </a:solidFill>
                <a:latin typeface="Twinkl" panose="02000000000000000000" pitchFamily="2" charset="0"/>
              </a:rPr>
              <a:t>Find my drinks bottle.</a:t>
            </a:r>
          </a:p>
          <a:p>
            <a:r>
              <a:rPr lang="en-GB" sz="1400" dirty="0">
                <a:solidFill>
                  <a:schemeClr val="tx1"/>
                </a:solidFill>
                <a:latin typeface="Twinkl" panose="02000000000000000000" pitchFamily="2" charset="0"/>
              </a:rPr>
              <a:t>Tidying up with support from my friends</a:t>
            </a:r>
            <a:r>
              <a:rPr lang="en-GB" sz="1200" dirty="0">
                <a:solidFill>
                  <a:schemeClr val="tx1"/>
                </a:solidFill>
                <a:latin typeface="Twinkl" panose="02000000000000000000" pitchFamily="2" charset="0"/>
              </a:rPr>
              <a:t>.</a:t>
            </a:r>
            <a:r>
              <a:rPr lang="en-GB" sz="1000" dirty="0">
                <a:solidFill>
                  <a:schemeClr val="tx1"/>
                </a:solidFill>
                <a:latin typeface="Twinkl" panose="02000000000000000000" pitchFamily="2" charset="0"/>
              </a:rPr>
              <a:t>:</a:t>
            </a:r>
          </a:p>
        </p:txBody>
      </p:sp>
      <p:sp>
        <p:nvSpPr>
          <p:cNvPr id="14" name="Flowchart: Alternate Process 13">
            <a:extLst>
              <a:ext uri="{FF2B5EF4-FFF2-40B4-BE49-F238E27FC236}">
                <a16:creationId xmlns:a16="http://schemas.microsoft.com/office/drawing/2014/main" id="{71D5DFF7-AEBF-CBF6-D26E-AAB861AD73FB}"/>
              </a:ext>
            </a:extLst>
          </p:cNvPr>
          <p:cNvSpPr/>
          <p:nvPr/>
        </p:nvSpPr>
        <p:spPr>
          <a:xfrm>
            <a:off x="7967285" y="4674010"/>
            <a:ext cx="1607728" cy="346318"/>
          </a:xfrm>
          <a:prstGeom prst="flowChartAlternateProcess">
            <a:avLst/>
          </a:prstGeom>
          <a:solidFill>
            <a:srgbClr val="574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Twinkl" panose="02000000000000000000" pitchFamily="2" charset="0"/>
              </a:rPr>
              <a:t>Skills I need to Know</a:t>
            </a:r>
          </a:p>
        </p:txBody>
      </p:sp>
      <p:sp>
        <p:nvSpPr>
          <p:cNvPr id="79" name="Flowchart: Alternate Process 78">
            <a:extLst>
              <a:ext uri="{FF2B5EF4-FFF2-40B4-BE49-F238E27FC236}">
                <a16:creationId xmlns:a16="http://schemas.microsoft.com/office/drawing/2014/main" id="{6349EC1D-EC9D-9419-7C89-BF382396223E}"/>
              </a:ext>
            </a:extLst>
          </p:cNvPr>
          <p:cNvSpPr/>
          <p:nvPr/>
        </p:nvSpPr>
        <p:spPr>
          <a:xfrm>
            <a:off x="53951" y="4639788"/>
            <a:ext cx="1457992" cy="346402"/>
          </a:xfrm>
          <a:prstGeom prst="flowChartAlternateProcess">
            <a:avLst/>
          </a:prstGeom>
          <a:solidFill>
            <a:srgbClr val="574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Twinkl" panose="02000000000000000000" pitchFamily="2" charset="0"/>
              </a:rPr>
              <a:t>A message from Mrs Medley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C9A4C4-7DAD-3757-CD3D-26CB7E547F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0357" y="596448"/>
            <a:ext cx="1323704" cy="148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83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15FD74B395F04AB9B462569D71B7CF" ma:contentTypeVersion="17" ma:contentTypeDescription="Create a new document." ma:contentTypeScope="" ma:versionID="00320b3e497d8cdfa69b12b1d2444a8e">
  <xsd:schema xmlns:xsd="http://www.w3.org/2001/XMLSchema" xmlns:xs="http://www.w3.org/2001/XMLSchema" xmlns:p="http://schemas.microsoft.com/office/2006/metadata/properties" xmlns:ns2="c843f58c-f14a-493a-9e58-1ff4391d547f" xmlns:ns3="f1cd9dc6-16c1-46e7-9090-804b14aa1d04" targetNamespace="http://schemas.microsoft.com/office/2006/metadata/properties" ma:root="true" ma:fieldsID="88a1a175b96b96ef390f22e2a014b435" ns2:_="" ns3:_="">
    <xsd:import namespace="c843f58c-f14a-493a-9e58-1ff4391d547f"/>
    <xsd:import namespace="f1cd9dc6-16c1-46e7-9090-804b14aa1d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43f58c-f14a-493a-9e58-1ff4391d54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c7b682ba-9967-4e49-9333-6f0cbdfb351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cd9dc6-16c1-46e7-9090-804b14aa1d04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71afdac3-0969-43ea-9f59-ac9dad720935}" ma:internalName="TaxCatchAll" ma:showField="CatchAllData" ma:web="f1cd9dc6-16c1-46e7-9090-804b14aa1d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1cd9dc6-16c1-46e7-9090-804b14aa1d04" xsi:nil="true"/>
    <lcf76f155ced4ddcb4097134ff3c332f xmlns="c843f58c-f14a-493a-9e58-1ff4391d547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685370-5E73-46C9-809D-2B6D4610000A}"/>
</file>

<file path=customXml/itemProps2.xml><?xml version="1.0" encoding="utf-8"?>
<ds:datastoreItem xmlns:ds="http://schemas.openxmlformats.org/officeDocument/2006/customXml" ds:itemID="{76474B8C-D2E4-4AEC-AA99-D0225355590B}">
  <ds:schemaRefs>
    <ds:schemaRef ds:uri="http://schemas.microsoft.com/office/2006/metadata/properties"/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cf9d56e4-e324-409a-acb2-ea0374009f76"/>
    <ds:schemaRef ds:uri="87e6c9c7-8e8c-4acc-9c1f-82008440bf15"/>
  </ds:schemaRefs>
</ds:datastoreItem>
</file>

<file path=customXml/itemProps3.xml><?xml version="1.0" encoding="utf-8"?>
<ds:datastoreItem xmlns:ds="http://schemas.openxmlformats.org/officeDocument/2006/customXml" ds:itemID="{77978E23-7A2E-4D88-B9FF-5B421DD93A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9725</TotalTime>
  <Words>295</Words>
  <Application>Microsoft Office PowerPoint</Application>
  <PresentationFormat>A4 Paper (210x297 mm)</PresentationFormat>
  <Paragraphs>41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Twinkl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Smith</dc:creator>
  <cp:lastModifiedBy>Mrs Goodfellow</cp:lastModifiedBy>
  <cp:revision>6</cp:revision>
  <cp:lastPrinted>2024-07-25T14:33:55Z</cp:lastPrinted>
  <dcterms:created xsi:type="dcterms:W3CDTF">2024-07-07T16:41:45Z</dcterms:created>
  <dcterms:modified xsi:type="dcterms:W3CDTF">2026-04-14T06:32:29Z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0x0101001515FD74B395F04AB9B462569D71B7CF</vt:lpwstr>
  </property>
  <property fmtid="{D5CDD505-2E9C-101B-9397-08002B2CF9AE}" pid="3" name="MediaServiceImageTags">
    <vt:lpwstr/>
  </property>
</Properties>
</file>