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E0299-3FBD-4AE6-ADB3-AE85786E9B65}" v="2" dt="2026-02-24T13:12:32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edley" userId="20e2c5c1-78da-4b94-83d1-fb1d30449fcc" providerId="ADAL" clId="{22A6C62B-9EFC-47F5-9A29-49C1261EC543}"/>
    <pc:docChg chg="undo custSel modSld">
      <pc:chgData name="Mrs Medley" userId="20e2c5c1-78da-4b94-83d1-fb1d30449fcc" providerId="ADAL" clId="{22A6C62B-9EFC-47F5-9A29-49C1261EC543}" dt="2026-02-24T14:35:03.342" v="1301" actId="20577"/>
      <pc:docMkLst>
        <pc:docMk/>
      </pc:docMkLst>
      <pc:sldChg chg="addSp delSp modSp mod">
        <pc:chgData name="Mrs Medley" userId="20e2c5c1-78da-4b94-83d1-fb1d30449fcc" providerId="ADAL" clId="{22A6C62B-9EFC-47F5-9A29-49C1261EC543}" dt="2026-02-24T14:35:03.342" v="1301" actId="20577"/>
        <pc:sldMkLst>
          <pc:docMk/>
          <pc:sldMk cId="1332283618" sldId="256"/>
        </pc:sldMkLst>
        <pc:spChg chg="mod">
          <ac:chgData name="Mrs Medley" userId="20e2c5c1-78da-4b94-83d1-fb1d30449fcc" providerId="ADAL" clId="{22A6C62B-9EFC-47F5-9A29-49C1261EC543}" dt="2026-02-12T13:08:18.177" v="758" actId="20577"/>
          <ac:spMkLst>
            <pc:docMk/>
            <pc:sldMk cId="1332283618" sldId="256"/>
            <ac:spMk id="6" creationId="{8066027F-23A6-E007-5F11-CAC51D275B58}"/>
          </ac:spMkLst>
        </pc:spChg>
        <pc:spChg chg="mod">
          <ac:chgData name="Mrs Medley" userId="20e2c5c1-78da-4b94-83d1-fb1d30449fcc" providerId="ADAL" clId="{22A6C62B-9EFC-47F5-9A29-49C1261EC543}" dt="2026-02-12T11:01:34.038" v="197" actId="20577"/>
          <ac:spMkLst>
            <pc:docMk/>
            <pc:sldMk cId="1332283618" sldId="256"/>
            <ac:spMk id="14" creationId="{71D5DFF7-AEBF-CBF6-D26E-AAB861AD73FB}"/>
          </ac:spMkLst>
        </pc:spChg>
        <pc:spChg chg="mod">
          <ac:chgData name="Mrs Medley" userId="20e2c5c1-78da-4b94-83d1-fb1d30449fcc" providerId="ADAL" clId="{22A6C62B-9EFC-47F5-9A29-49C1261EC543}" dt="2026-02-24T13:23:49.608" v="1217" actId="20577"/>
          <ac:spMkLst>
            <pc:docMk/>
            <pc:sldMk cId="1332283618" sldId="256"/>
            <ac:spMk id="16" creationId="{2B108275-972F-732D-B440-D50D20C23834}"/>
          </ac:spMkLst>
        </pc:spChg>
        <pc:spChg chg="mod">
          <ac:chgData name="Mrs Medley" userId="20e2c5c1-78da-4b94-83d1-fb1d30449fcc" providerId="ADAL" clId="{22A6C62B-9EFC-47F5-9A29-49C1261EC543}" dt="2026-02-12T11:05:28.646" v="339" actId="255"/>
          <ac:spMkLst>
            <pc:docMk/>
            <pc:sldMk cId="1332283618" sldId="256"/>
            <ac:spMk id="35" creationId="{055E25DD-67E8-7C32-B26A-E0030F27A824}"/>
          </ac:spMkLst>
        </pc:spChg>
        <pc:spChg chg="mod">
          <ac:chgData name="Mrs Medley" userId="20e2c5c1-78da-4b94-83d1-fb1d30449fcc" providerId="ADAL" clId="{22A6C62B-9EFC-47F5-9A29-49C1261EC543}" dt="2026-02-24T13:12:46.382" v="872" actId="20577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rs Medley" userId="20e2c5c1-78da-4b94-83d1-fb1d30449fcc" providerId="ADAL" clId="{22A6C62B-9EFC-47F5-9A29-49C1261EC543}" dt="2026-02-12T11:00:58.222" v="150" actId="14100"/>
          <ac:spMkLst>
            <pc:docMk/>
            <pc:sldMk cId="1332283618" sldId="256"/>
            <ac:spMk id="51" creationId="{FA6F20F3-0137-FDE1-F109-2450ECEB511E}"/>
          </ac:spMkLst>
        </pc:spChg>
        <pc:spChg chg="mod">
          <ac:chgData name="Mrs Medley" userId="20e2c5c1-78da-4b94-83d1-fb1d30449fcc" providerId="ADAL" clId="{22A6C62B-9EFC-47F5-9A29-49C1261EC543}" dt="2026-02-12T11:07:04.627" v="448" actId="255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rs Medley" userId="20e2c5c1-78da-4b94-83d1-fb1d30449fcc" providerId="ADAL" clId="{22A6C62B-9EFC-47F5-9A29-49C1261EC543}" dt="2026-02-24T13:14:23.648" v="1025" actId="20577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rs Medley" userId="20e2c5c1-78da-4b94-83d1-fb1d30449fcc" providerId="ADAL" clId="{22A6C62B-9EFC-47F5-9A29-49C1261EC543}" dt="2026-02-12T11:02:49.349" v="200" actId="21"/>
          <ac:spMkLst>
            <pc:docMk/>
            <pc:sldMk cId="1332283618" sldId="256"/>
            <ac:spMk id="65" creationId="{23B69978-60B3-75CD-5939-F04BA7979EA3}"/>
          </ac:spMkLst>
        </pc:spChg>
        <pc:spChg chg="add del mod">
          <ac:chgData name="Mrs Medley" userId="20e2c5c1-78da-4b94-83d1-fb1d30449fcc" providerId="ADAL" clId="{22A6C62B-9EFC-47F5-9A29-49C1261EC543}" dt="2026-02-12T11:02:49.349" v="200" actId="21"/>
          <ac:spMkLst>
            <pc:docMk/>
            <pc:sldMk cId="1332283618" sldId="256"/>
            <ac:spMk id="66" creationId="{05D0D975-BBC8-4EEF-0FE6-B81D8E01E5C5}"/>
          </ac:spMkLst>
        </pc:spChg>
        <pc:spChg chg="mod">
          <ac:chgData name="Mrs Medley" userId="20e2c5c1-78da-4b94-83d1-fb1d30449fcc" providerId="ADAL" clId="{22A6C62B-9EFC-47F5-9A29-49C1261EC543}" dt="2026-02-24T13:23:56.717" v="1219" actId="20577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rs Medley" userId="20e2c5c1-78da-4b94-83d1-fb1d30449fcc" providerId="ADAL" clId="{22A6C62B-9EFC-47F5-9A29-49C1261EC543}" dt="2026-02-24T14:34:32.199" v="1299" actId="20577"/>
          <ac:spMkLst>
            <pc:docMk/>
            <pc:sldMk cId="1332283618" sldId="256"/>
            <ac:spMk id="76" creationId="{BA3A1D3B-8188-0C36-00A1-7689601DE2A5}"/>
          </ac:spMkLst>
        </pc:spChg>
        <pc:spChg chg="mod">
          <ac:chgData name="Mrs Medley" userId="20e2c5c1-78da-4b94-83d1-fb1d30449fcc" providerId="ADAL" clId="{22A6C62B-9EFC-47F5-9A29-49C1261EC543}" dt="2026-02-24T14:35:03.342" v="1301" actId="20577"/>
          <ac:spMkLst>
            <pc:docMk/>
            <pc:sldMk cId="1332283618" sldId="256"/>
            <ac:spMk id="78" creationId="{244092AF-CB4E-3DF5-889C-892575EFC661}"/>
          </ac:spMkLst>
        </pc:spChg>
        <pc:grpChg chg="mod">
          <ac:chgData name="Mrs Medley" userId="20e2c5c1-78da-4b94-83d1-fb1d30449fcc" providerId="ADAL" clId="{22A6C62B-9EFC-47F5-9A29-49C1261EC543}" dt="2026-02-12T11:02:29.020" v="198" actId="14100"/>
          <ac:grpSpMkLst>
            <pc:docMk/>
            <pc:sldMk cId="1332283618" sldId="256"/>
            <ac:grpSpMk id="59" creationId="{1C49FBD0-FCED-A002-BC2C-1EB329B4ACB1}"/>
          </ac:grpSpMkLst>
        </pc:grpChg>
        <pc:grpChg chg="add del">
          <ac:chgData name="Mrs Medley" userId="20e2c5c1-78da-4b94-83d1-fb1d30449fcc" providerId="ADAL" clId="{22A6C62B-9EFC-47F5-9A29-49C1261EC543}" dt="2026-02-12T11:02:49.349" v="200" actId="21"/>
          <ac:grpSpMkLst>
            <pc:docMk/>
            <pc:sldMk cId="1332283618" sldId="256"/>
            <ac:grpSpMk id="63" creationId="{FCB81285-0525-1D42-1E4B-769AF4752894}"/>
          </ac:grpSpMkLst>
        </pc:grpChg>
        <pc:grpChg chg="mod">
          <ac:chgData name="Mrs Medley" userId="20e2c5c1-78da-4b94-83d1-fb1d30449fcc" providerId="ADAL" clId="{22A6C62B-9EFC-47F5-9A29-49C1261EC543}" dt="2026-02-12T11:00:17.907" v="124" actId="14100"/>
          <ac:grpSpMkLst>
            <pc:docMk/>
            <pc:sldMk cId="1332283618" sldId="256"/>
            <ac:grpSpMk id="75" creationId="{83FE2135-7651-19A4-F95C-D1F01E6F617A}"/>
          </ac:grpSpMkLst>
        </pc:grpChg>
      </pc:sldChg>
    </pc:docChg>
  </pc:docChgLst>
  <pc:docChgLst>
    <pc:chgData name="Mrs Prosser" userId="83a5b456-7ae4-4a43-85fc-e7b7709f652f" providerId="ADAL" clId="{9B22B71C-8B2E-4DDB-8F60-974F303DEF8E}"/>
    <pc:docChg chg="modSld">
      <pc:chgData name="Mrs Prosser" userId="83a5b456-7ae4-4a43-85fc-e7b7709f652f" providerId="ADAL" clId="{9B22B71C-8B2E-4DDB-8F60-974F303DEF8E}" dt="2026-01-25T21:12:41.503" v="21" actId="20577"/>
      <pc:docMkLst>
        <pc:docMk/>
      </pc:docMkLst>
      <pc:sldChg chg="modSp mod">
        <pc:chgData name="Mrs Prosser" userId="83a5b456-7ae4-4a43-85fc-e7b7709f652f" providerId="ADAL" clId="{9B22B71C-8B2E-4DDB-8F60-974F303DEF8E}" dt="2026-01-25T21:12:41.503" v="21" actId="20577"/>
        <pc:sldMkLst>
          <pc:docMk/>
          <pc:sldMk cId="1332283618" sldId="256"/>
        </pc:sldMkLst>
        <pc:spChg chg="mod">
          <ac:chgData name="Mrs Prosser" userId="83a5b456-7ae4-4a43-85fc-e7b7709f652f" providerId="ADAL" clId="{9B22B71C-8B2E-4DDB-8F60-974F303DEF8E}" dt="2026-01-25T21:11:14.114" v="9" actId="20577"/>
          <ac:spMkLst>
            <pc:docMk/>
            <pc:sldMk cId="1332283618" sldId="256"/>
            <ac:spMk id="11" creationId="{4D1F6288-02EF-96B8-6BDA-809820F1C0B3}"/>
          </ac:spMkLst>
        </pc:spChg>
        <pc:spChg chg="mod">
          <ac:chgData name="Mrs Prosser" userId="83a5b456-7ae4-4a43-85fc-e7b7709f652f" providerId="ADAL" clId="{9B22B71C-8B2E-4DDB-8F60-974F303DEF8E}" dt="2026-01-25T21:11:31.704" v="12" actId="6549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rs Prosser" userId="83a5b456-7ae4-4a43-85fc-e7b7709f652f" providerId="ADAL" clId="{9B22B71C-8B2E-4DDB-8F60-974F303DEF8E}" dt="2026-01-25T21:11:20.031" v="10" actId="6549"/>
          <ac:spMkLst>
            <pc:docMk/>
            <pc:sldMk cId="1332283618" sldId="256"/>
            <ac:spMk id="76" creationId="{BA3A1D3B-8188-0C36-00A1-7689601DE2A5}"/>
          </ac:spMkLst>
        </pc:spChg>
        <pc:spChg chg="mod">
          <ac:chgData name="Mrs Prosser" userId="83a5b456-7ae4-4a43-85fc-e7b7709f652f" providerId="ADAL" clId="{9B22B71C-8B2E-4DDB-8F60-974F303DEF8E}" dt="2026-01-25T21:12:41.503" v="21" actId="20577"/>
          <ac:spMkLst>
            <pc:docMk/>
            <pc:sldMk cId="1332283618" sldId="256"/>
            <ac:spMk id="79" creationId="{6349EC1D-EC9D-9419-7C89-BF3823962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Spring 2</a:t>
            </a:r>
          </a:p>
          <a:p>
            <a:pPr algn="ctr"/>
            <a:endParaRPr lang="en-GB" dirty="0"/>
          </a:p>
          <a:p>
            <a:pPr algn="ctr"/>
            <a:r>
              <a:rPr lang="en-GB" sz="3200" dirty="0">
                <a:latin typeface="Twinkl" panose="02000000000000000000" pitchFamily="2" charset="0"/>
              </a:rPr>
              <a:t>Acorn room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43970"/>
                <a:ext cx="3990640" cy="1862737"/>
                <a:chOff x="3334700" y="2341762"/>
                <a:chExt cx="3990640" cy="186273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370843" y="2341762"/>
                  <a:ext cx="3842582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</a:t>
                  </a: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Talk about what we can see and hear inside and outside of Acorn room:</a:t>
                  </a: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Begin to answer yes and no questions.</a:t>
                  </a: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Share emotions of happy and sad.</a:t>
                  </a: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continuing with Rhyme Time – we will need to use our listening skills to identify sounds connected to our rhyme of the week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.</a:t>
                  </a: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356852" y="2097208"/>
            <a:ext cx="8516526" cy="2428860"/>
            <a:chOff x="1691962" y="2120650"/>
            <a:chExt cx="8018399" cy="2428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53568" y="2120650"/>
              <a:ext cx="1856793" cy="2396983"/>
              <a:chOff x="5061873" y="1416949"/>
              <a:chExt cx="1856793" cy="239698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61873" y="1743969"/>
                <a:ext cx="1856793" cy="2069963"/>
                <a:chOff x="3370842" y="2341761"/>
                <a:chExt cx="1856793" cy="2069963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70843" y="2341761"/>
                  <a:ext cx="1856792" cy="2069963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Parents evening w/c 2/3/26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5</a:t>
                  </a:r>
                  <a:r>
                    <a:rPr lang="en-GB" sz="1200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 World Book Day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6</a:t>
                  </a:r>
                  <a:r>
                    <a:rPr lang="en-GB" sz="1200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 Inset Day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26</a:t>
                  </a:r>
                  <a:r>
                    <a:rPr lang="en-GB" sz="1200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 Class Photos</a:t>
                  </a: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235324" y="1416949"/>
                <a:ext cx="1457992" cy="677571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Dates to remember 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98942"/>
              <a:chOff x="1691962" y="2150568"/>
              <a:chExt cx="6002273" cy="239894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341023"/>
                <a:chOff x="4994773" y="1501245"/>
                <a:chExt cx="4038111" cy="2341023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84304"/>
                  <a:chOff x="3330673" y="2355756"/>
                  <a:chExt cx="4011180" cy="2084304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370842" y="2382463"/>
                    <a:ext cx="3823231" cy="2057597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This half term we will be focusing on</a:t>
                    </a:r>
                  </a:p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Using the toilet independently or with support following self care routines</a:t>
                    </a:r>
                  </a:p>
                  <a:p>
                    <a:r>
                      <a:rPr lang="en-GB" sz="12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Notice and ask questions about similarities and differences:</a:t>
                    </a: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</a:t>
                    </a:r>
                  </a:p>
                  <a:p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Match the correct amounts objects to numbers.</a:t>
                    </a:r>
                  </a:p>
                  <a:p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Recognise numbers 1-5</a:t>
                    </a:r>
                  </a:p>
                  <a:p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Take part in number rhymes with props.</a:t>
                    </a:r>
                  </a:p>
                  <a:p>
                    <a:endParaRPr lang="en-GB" sz="11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49FBD0-FCED-A002-BC2C-1EB329B4ACB1}"/>
              </a:ext>
            </a:extLst>
          </p:cNvPr>
          <p:cNvGrpSpPr/>
          <p:nvPr/>
        </p:nvGrpSpPr>
        <p:grpSpPr>
          <a:xfrm>
            <a:off x="1656331" y="4553934"/>
            <a:ext cx="6005655" cy="2237802"/>
            <a:chOff x="1742909" y="2338319"/>
            <a:chExt cx="5951326" cy="214224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A73A2-4B05-6D62-6BDF-A0C642DECA5D}"/>
                </a:ext>
              </a:extLst>
            </p:cNvPr>
            <p:cNvGrpSpPr/>
            <p:nvPr/>
          </p:nvGrpSpPr>
          <p:grpSpPr>
            <a:xfrm>
              <a:off x="1742909" y="2338319"/>
              <a:ext cx="3994672" cy="2142240"/>
              <a:chOff x="5045720" y="1631077"/>
              <a:chExt cx="3994672" cy="214224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E4D4779-F9C8-E90F-8632-B856B30F9B24}"/>
                  </a:ext>
                </a:extLst>
              </p:cNvPr>
              <p:cNvGrpSpPr/>
              <p:nvPr/>
            </p:nvGrpSpPr>
            <p:grpSpPr>
              <a:xfrm>
                <a:off x="5045720" y="1926443"/>
                <a:ext cx="3994672" cy="1846874"/>
                <a:chOff x="3354689" y="2524235"/>
                <a:chExt cx="3994672" cy="1846874"/>
              </a:xfrm>
            </p:grpSpPr>
            <p:sp>
              <p:nvSpPr>
                <p:cNvPr id="73" name="Flowchart: Alternate Process 72">
                  <a:extLst>
                    <a:ext uri="{FF2B5EF4-FFF2-40B4-BE49-F238E27FC236}">
                      <a16:creationId xmlns:a16="http://schemas.microsoft.com/office/drawing/2014/main" id="{1C0E618F-C968-AE68-A204-0F5B6CF31590}"/>
                    </a:ext>
                  </a:extLst>
                </p:cNvPr>
                <p:cNvSpPr/>
                <p:nvPr/>
              </p:nvSpPr>
              <p:spPr>
                <a:xfrm>
                  <a:off x="3354689" y="2524235"/>
                  <a:ext cx="3934306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lowchart: Alternate Process 73">
                  <a:extLst>
                    <a:ext uri="{FF2B5EF4-FFF2-40B4-BE49-F238E27FC236}">
                      <a16:creationId xmlns:a16="http://schemas.microsoft.com/office/drawing/2014/main" id="{D7B2DD0E-65FC-B66E-69A9-FD3D46CA686E}"/>
                    </a:ext>
                  </a:extLst>
                </p:cNvPr>
                <p:cNvSpPr/>
                <p:nvPr/>
              </p:nvSpPr>
              <p:spPr>
                <a:xfrm>
                  <a:off x="3412995" y="2593906"/>
                  <a:ext cx="3936366" cy="1777203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The children in Acorn will be focusing on Gymnastics</a:t>
                  </a: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about balancing ,Co-ordination and Core strength.</a:t>
                  </a: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Develop our fine motor skills</a:t>
                  </a:r>
                </a:p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72" name="Flowchart: Alternate Process 71">
                <a:extLst>
                  <a:ext uri="{FF2B5EF4-FFF2-40B4-BE49-F238E27FC236}">
                    <a16:creationId xmlns:a16="http://schemas.microsoft.com/office/drawing/2014/main" id="{F66A9C17-2D82-BC80-1D03-C2306E30023C}"/>
                  </a:ext>
                </a:extLst>
              </p:cNvPr>
              <p:cNvSpPr/>
              <p:nvPr/>
            </p:nvSpPr>
            <p:spPr>
              <a:xfrm>
                <a:off x="5148243" y="1631077"/>
                <a:ext cx="2893921" cy="274982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Physical Development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B81285-0525-1D42-1E4B-769AF4752894}"/>
                </a:ext>
              </a:extLst>
            </p:cNvPr>
            <p:cNvGrpSpPr/>
            <p:nvPr/>
          </p:nvGrpSpPr>
          <p:grpSpPr>
            <a:xfrm>
              <a:off x="5837442" y="2447670"/>
              <a:ext cx="1856793" cy="1846875"/>
              <a:chOff x="3370842" y="2341762"/>
              <a:chExt cx="1856793" cy="1846875"/>
            </a:xfrm>
          </p:grpSpPr>
          <p:sp>
            <p:nvSpPr>
              <p:cNvPr id="65" name="Flowchart: Alternate Process 64">
                <a:extLst>
                  <a:ext uri="{FF2B5EF4-FFF2-40B4-BE49-F238E27FC236}">
                    <a16:creationId xmlns:a16="http://schemas.microsoft.com/office/drawing/2014/main" id="{23B69978-60B3-75CD-5939-F04BA7979EA3}"/>
                  </a:ext>
                </a:extLst>
              </p:cNvPr>
              <p:cNvSpPr/>
              <p:nvPr/>
            </p:nvSpPr>
            <p:spPr>
              <a:xfrm rot="607037">
                <a:off x="3370842" y="2341763"/>
                <a:ext cx="1856792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Alternate Process 65">
                <a:extLst>
                  <a:ext uri="{FF2B5EF4-FFF2-40B4-BE49-F238E27FC236}">
                    <a16:creationId xmlns:a16="http://schemas.microsoft.com/office/drawing/2014/main" id="{05D0D975-BBC8-4EEF-0FE6-B81D8E01E5C5}"/>
                  </a:ext>
                </a:extLst>
              </p:cNvPr>
              <p:cNvSpPr/>
              <p:nvPr/>
            </p:nvSpPr>
            <p:spPr>
              <a:xfrm>
                <a:off x="3370843" y="2341762"/>
                <a:ext cx="1856792" cy="1846874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125223" y="4986106"/>
            <a:ext cx="1445026" cy="176620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Twinkl" panose="02000000000000000000" pitchFamily="2" charset="0"/>
              </a:rPr>
              <a:t>I hope that you had a lovely half term. This half term our focus will be on traditional tales.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4092AF-CB4E-3DF5-889C-892575EFC661}"/>
              </a:ext>
            </a:extLst>
          </p:cNvPr>
          <p:cNvSpPr txBox="1"/>
          <p:nvPr/>
        </p:nvSpPr>
        <p:spPr>
          <a:xfrm>
            <a:off x="5847660" y="4882468"/>
            <a:ext cx="1993680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dirty="0">
              <a:solidFill>
                <a:prstClr val="black"/>
              </a:solidFill>
              <a:latin typeface="Twinkl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Twinkl" panose="02000000000000000000" pitchFamily="2" charset="0"/>
              </a:rPr>
              <a:t>We will be learning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Twinkl" panose="02000000000000000000" pitchFamily="2" charset="0"/>
              </a:rPr>
              <a:t>Join in with songs and Rymes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Twinkl" panose="02000000000000000000" pitchFamily="2" charset="0"/>
              </a:rPr>
              <a:t>Explore different materials using our senses: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solidFill>
                <a:prstClr val="black"/>
              </a:solidFill>
              <a:latin typeface="Twinkl" panose="02000000000000000000" pitchFamily="2" charset="0"/>
            </a:endParaRP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ECDD775-3D99-5988-D7F8-EB2CEBC766D8}"/>
              </a:ext>
            </a:extLst>
          </p:cNvPr>
          <p:cNvSpPr/>
          <p:nvPr/>
        </p:nvSpPr>
        <p:spPr>
          <a:xfrm>
            <a:off x="5703272" y="4657313"/>
            <a:ext cx="1857428" cy="328793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Expressive art and design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835921" y="4936255"/>
            <a:ext cx="2016128" cy="1682112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Twinkl" panose="02000000000000000000" pitchFamily="2" charset="0"/>
              </a:rPr>
              <a:t>We will be learning where my things go.</a:t>
            </a:r>
          </a:p>
          <a:p>
            <a:r>
              <a:rPr lang="en-GB" sz="1100" dirty="0">
                <a:solidFill>
                  <a:schemeClr val="tx1"/>
                </a:solidFill>
                <a:latin typeface="Twinkl" panose="02000000000000000000" pitchFamily="2" charset="0"/>
              </a:rPr>
              <a:t>Tidy up my activity at adventure time</a:t>
            </a:r>
          </a:p>
          <a:p>
            <a:r>
              <a:rPr lang="en-GB" sz="1100" dirty="0">
                <a:solidFill>
                  <a:schemeClr val="tx1"/>
                </a:solidFill>
                <a:latin typeface="Twinkl" panose="02000000000000000000" pitchFamily="2" charset="0"/>
              </a:rPr>
              <a:t>Change from my wellies to </a:t>
            </a:r>
            <a:r>
              <a:rPr lang="en-GB" sz="1100">
                <a:solidFill>
                  <a:schemeClr val="tx1"/>
                </a:solidFill>
                <a:latin typeface="Twinkl" panose="02000000000000000000" pitchFamily="2" charset="0"/>
              </a:rPr>
              <a:t>my shoes.</a:t>
            </a:r>
            <a:endParaRPr lang="en-GB" sz="11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8031255" y="4542064"/>
            <a:ext cx="1607728" cy="346318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Skills I need to know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Mrs Medley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253A10-848C-A8F8-0E5D-1E96514C44F3}"/>
              </a:ext>
            </a:extLst>
          </p:cNvPr>
          <p:cNvGrpSpPr/>
          <p:nvPr/>
        </p:nvGrpSpPr>
        <p:grpSpPr>
          <a:xfrm>
            <a:off x="8456000" y="480275"/>
            <a:ext cx="879997" cy="1552550"/>
            <a:chOff x="8456000" y="480275"/>
            <a:chExt cx="879997" cy="1552550"/>
          </a:xfrm>
        </p:grpSpPr>
        <p:pic>
          <p:nvPicPr>
            <p:cNvPr id="7" name="Picture 6" descr="A book cover of a book&#10;&#10;AI-generated content may be incorrect.">
              <a:extLst>
                <a:ext uri="{FF2B5EF4-FFF2-40B4-BE49-F238E27FC236}">
                  <a16:creationId xmlns:a16="http://schemas.microsoft.com/office/drawing/2014/main" id="{E1F54D5A-CF79-A6FD-A461-94552899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086" y="1028358"/>
              <a:ext cx="448310" cy="44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The Ugly Duckling :HarperCollins Australia">
              <a:extLst>
                <a:ext uri="{FF2B5EF4-FFF2-40B4-BE49-F238E27FC236}">
                  <a16:creationId xmlns:a16="http://schemas.microsoft.com/office/drawing/2014/main" id="{18E317EA-5F92-6C3F-4C0F-AFBDFB205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000" y="480275"/>
              <a:ext cx="38798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Hot Cross Buns For Everyone | CBC Books">
              <a:extLst>
                <a:ext uri="{FF2B5EF4-FFF2-40B4-BE49-F238E27FC236}">
                  <a16:creationId xmlns:a16="http://schemas.microsoft.com/office/drawing/2014/main" id="{E66481A6-2C08-8377-D2E9-31F84D6C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193" y="1495827"/>
              <a:ext cx="668329" cy="53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EE4A13-B2D9-DC65-0495-73BDFE023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827" y="624204"/>
              <a:ext cx="471170" cy="5391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Picture 36" descr="The Leaf Thief Series: That’s MY Flower - Scholastic Shop">
            <a:extLst>
              <a:ext uri="{FF2B5EF4-FFF2-40B4-BE49-F238E27FC236}">
                <a16:creationId xmlns:a16="http://schemas.microsoft.com/office/drawing/2014/main" id="{1A5EC885-2603-BC78-ABD0-8CC34B49A4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05" y="1139117"/>
            <a:ext cx="560705" cy="61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1ED74-4F9C-4C1B-89D0-7F24CA04EBE8}"/>
</file>

<file path=customXml/itemProps3.xml><?xml version="1.0" encoding="utf-8"?>
<ds:datastoreItem xmlns:ds="http://schemas.openxmlformats.org/officeDocument/2006/customXml" ds:itemID="{76474B8C-D2E4-4AEC-AA99-D0225355590B}">
  <ds:schemaRefs>
    <ds:schemaRef ds:uri="87e6c9c7-8e8c-4acc-9c1f-82008440bf15"/>
    <ds:schemaRef ds:uri="http://purl.org/dc/terms/"/>
    <ds:schemaRef ds:uri="cf9d56e4-e324-409a-acb2-ea0374009f76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2252</TotalTime>
  <Words>266</Words>
  <Application>Microsoft Office PowerPoint</Application>
  <PresentationFormat>A4 Paper (210x297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Mrs Medley</cp:lastModifiedBy>
  <cp:revision>6</cp:revision>
  <cp:lastPrinted>2024-07-25T14:33:55Z</cp:lastPrinted>
  <dcterms:created xsi:type="dcterms:W3CDTF">2024-07-07T16:41:45Z</dcterms:created>
  <dcterms:modified xsi:type="dcterms:W3CDTF">2026-02-24T14:35:08Z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