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Lst>
  <p:sldSz cx="9906000" cy="6858000" type="A4"/>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498A"/>
    <a:srgbClr val="E6D6F2"/>
    <a:srgbClr val="B686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1068"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 Thomas" userId="dfde4a79-ca92-423b-8eac-41849b1a7211" providerId="ADAL" clId="{17D073C4-C782-4339-A972-731580104D44}"/>
    <pc:docChg chg="undo custSel modSld">
      <pc:chgData name="Mr Thomas" userId="dfde4a79-ca92-423b-8eac-41849b1a7211" providerId="ADAL" clId="{17D073C4-C782-4339-A972-731580104D44}" dt="2025-12-17T12:18:52.834" v="1017" actId="1076"/>
      <pc:docMkLst>
        <pc:docMk/>
      </pc:docMkLst>
      <pc:sldChg chg="addSp modSp mod">
        <pc:chgData name="Mr Thomas" userId="dfde4a79-ca92-423b-8eac-41849b1a7211" providerId="ADAL" clId="{17D073C4-C782-4339-A972-731580104D44}" dt="2025-12-17T12:18:52.834" v="1017" actId="1076"/>
        <pc:sldMkLst>
          <pc:docMk/>
          <pc:sldMk cId="1332283618" sldId="256"/>
        </pc:sldMkLst>
      </pc:sldChg>
    </pc:docChg>
  </pc:docChgLst>
  <pc:docChgLst>
    <pc:chgData name="Mrs Goodfellow" userId="bf825c24-253f-4576-94b4-3e5dd517f633" providerId="ADAL" clId="{3B0E13D0-A350-4B1E-B3B2-27C22934C2BB}"/>
    <pc:docChg chg="modSld">
      <pc:chgData name="Mrs Goodfellow" userId="bf825c24-253f-4576-94b4-3e5dd517f633" providerId="ADAL" clId="{3B0E13D0-A350-4B1E-B3B2-27C22934C2BB}" dt="2025-11-03T15:32:52.337" v="45" actId="20577"/>
      <pc:docMkLst>
        <pc:docMk/>
      </pc:docMkLst>
      <pc:sldChg chg="modSp mod">
        <pc:chgData name="Mrs Goodfellow" userId="bf825c24-253f-4576-94b4-3e5dd517f633" providerId="ADAL" clId="{3B0E13D0-A350-4B1E-B3B2-27C22934C2BB}" dt="2025-11-03T15:32:52.337" v="45" actId="20577"/>
        <pc:sldMkLst>
          <pc:docMk/>
          <pc:sldMk cId="1332283618" sldId="256"/>
        </pc:sldMkLst>
      </pc:sldChg>
    </pc:docChg>
  </pc:docChgLst>
  <pc:docChgLst>
    <pc:chgData name="Mrs Goodfellow" userId="bf825c24-253f-4576-94b4-3e5dd517f633" providerId="ADAL" clId="{FFFF30B4-168E-4B37-BD39-DC76B0A6087A}"/>
    <pc:docChg chg="modSld">
      <pc:chgData name="Mrs Goodfellow" userId="bf825c24-253f-4576-94b4-3e5dd517f633" providerId="ADAL" clId="{FFFF30B4-168E-4B37-BD39-DC76B0A6087A}" dt="2026-02-24T09:46:06.231" v="2" actId="20577"/>
      <pc:docMkLst>
        <pc:docMk/>
      </pc:docMkLst>
      <pc:sldChg chg="modSp mod">
        <pc:chgData name="Mrs Goodfellow" userId="bf825c24-253f-4576-94b4-3e5dd517f633" providerId="ADAL" clId="{FFFF30B4-168E-4B37-BD39-DC76B0A6087A}" dt="2026-02-24T09:46:06.231" v="2" actId="20577"/>
        <pc:sldMkLst>
          <pc:docMk/>
          <pc:sldMk cId="1332283618" sldId="256"/>
        </pc:sldMkLst>
        <pc:spChg chg="mod">
          <ac:chgData name="Mrs Goodfellow" userId="bf825c24-253f-4576-94b4-3e5dd517f633" providerId="ADAL" clId="{FFFF30B4-168E-4B37-BD39-DC76B0A6087A}" dt="2026-02-24T09:46:06.231" v="2" actId="20577"/>
          <ac:spMkLst>
            <pc:docMk/>
            <pc:sldMk cId="1332283618" sldId="256"/>
            <ac:spMk id="6" creationId="{8066027F-23A6-E007-5F11-CAC51D275B58}"/>
          </ac:spMkLst>
        </pc:spChg>
      </pc:sldChg>
    </pc:docChg>
  </pc:docChgLst>
  <pc:docChgLst>
    <pc:chgData name="Mr Thomas" userId="dfde4a79-ca92-423b-8eac-41849b1a7211" providerId="ADAL" clId="{9169AC4F-95E5-4F30-B5FB-FE4AB81272FF}"/>
    <pc:docChg chg="undo custSel modSld">
      <pc:chgData name="Mr Thomas" userId="dfde4a79-ca92-423b-8eac-41849b1a7211" providerId="ADAL" clId="{9169AC4F-95E5-4F30-B5FB-FE4AB81272FF}" dt="2025-11-03T11:34:49.306" v="175" actId="20577"/>
      <pc:docMkLst>
        <pc:docMk/>
      </pc:docMkLst>
      <pc:sldChg chg="addSp delSp modSp mod">
        <pc:chgData name="Mr Thomas" userId="dfde4a79-ca92-423b-8eac-41849b1a7211" providerId="ADAL" clId="{9169AC4F-95E5-4F30-B5FB-FE4AB81272FF}" dt="2025-11-03T11:34:49.306" v="175" actId="20577"/>
        <pc:sldMkLst>
          <pc:docMk/>
          <pc:sldMk cId="1332283618" sldId="256"/>
        </pc:sldMkLst>
      </pc:sldChg>
    </pc:docChg>
  </pc:docChgLst>
  <pc:docChgLst>
    <pc:chgData name="Mr Thomas" userId="dfde4a79-ca92-423b-8eac-41849b1a7211" providerId="ADAL" clId="{D812F8C7-81F6-4493-897C-536B49C01220}"/>
    <pc:docChg chg="undo custSel modSld">
      <pc:chgData name="Mr Thomas" userId="dfde4a79-ca92-423b-8eac-41849b1a7211" providerId="ADAL" clId="{D812F8C7-81F6-4493-897C-536B49C01220}" dt="2025-10-19T17:57:23.425" v="308" actId="20577"/>
      <pc:docMkLst>
        <pc:docMk/>
      </pc:docMkLst>
      <pc:sldChg chg="modSp mod">
        <pc:chgData name="Mr Thomas" userId="dfde4a79-ca92-423b-8eac-41849b1a7211" providerId="ADAL" clId="{D812F8C7-81F6-4493-897C-536B49C01220}" dt="2025-10-19T17:57:23.425" v="308" actId="20577"/>
        <pc:sldMkLst>
          <pc:docMk/>
          <pc:sldMk cId="1332283618" sldId="256"/>
        </pc:sldMkLst>
      </pc:sldChg>
    </pc:docChg>
  </pc:docChgLst>
  <pc:docChgLst>
    <pc:chgData name="Mr Thomas" userId="dfde4a79-ca92-423b-8eac-41849b1a7211" providerId="ADAL" clId="{6BE2B512-9492-4F8A-96F3-2534C40EAB21}"/>
    <pc:docChg chg="undo custSel modSld">
      <pc:chgData name="Mr Thomas" userId="dfde4a79-ca92-423b-8eac-41849b1a7211" providerId="ADAL" clId="{6BE2B512-9492-4F8A-96F3-2534C40EAB21}" dt="2025-12-17T07:51:04.084" v="79" actId="20577"/>
      <pc:docMkLst>
        <pc:docMk/>
      </pc:docMkLst>
      <pc:sldChg chg="addSp delSp modSp mod">
        <pc:chgData name="Mr Thomas" userId="dfde4a79-ca92-423b-8eac-41849b1a7211" providerId="ADAL" clId="{6BE2B512-9492-4F8A-96F3-2534C40EAB21}" dt="2025-12-17T07:51:04.084" v="79" actId="20577"/>
        <pc:sldMkLst>
          <pc:docMk/>
          <pc:sldMk cId="1332283618" sldId="256"/>
        </pc:sldMkLst>
      </pc:sldChg>
    </pc:docChg>
  </pc:docChgLst>
  <pc:docChgLst>
    <pc:chgData name="Mr Thomas" userId="dfde4a79-ca92-423b-8eac-41849b1a7211" providerId="ADAL" clId="{DFBF76B8-A006-48B1-81DB-63AA709FF7E1}"/>
    <pc:docChg chg="undo custSel modSld">
      <pc:chgData name="Mr Thomas" userId="dfde4a79-ca92-423b-8eac-41849b1a7211" providerId="ADAL" clId="{DFBF76B8-A006-48B1-81DB-63AA709FF7E1}" dt="2026-02-05T10:32:08.343" v="917" actId="20577"/>
      <pc:docMkLst>
        <pc:docMk/>
      </pc:docMkLst>
      <pc:sldChg chg="addSp delSp modSp mod">
        <pc:chgData name="Mr Thomas" userId="dfde4a79-ca92-423b-8eac-41849b1a7211" providerId="ADAL" clId="{DFBF76B8-A006-48B1-81DB-63AA709FF7E1}" dt="2026-02-05T10:32:08.343" v="917" actId="20577"/>
        <pc:sldMkLst>
          <pc:docMk/>
          <pc:sldMk cId="1332283618" sldId="256"/>
        </pc:sldMkLst>
        <pc:spChg chg="mod">
          <ac:chgData name="Mr Thomas" userId="dfde4a79-ca92-423b-8eac-41849b1a7211" providerId="ADAL" clId="{DFBF76B8-A006-48B1-81DB-63AA709FF7E1}" dt="2026-02-04T08:23:11.061" v="104" actId="20577"/>
          <ac:spMkLst>
            <pc:docMk/>
            <pc:sldMk cId="1332283618" sldId="256"/>
            <ac:spMk id="2" creationId="{3ECDD775-3D99-5988-D7F8-EB2CEBC766D8}"/>
          </ac:spMkLst>
        </pc:spChg>
        <pc:spChg chg="mod">
          <ac:chgData name="Mr Thomas" userId="dfde4a79-ca92-423b-8eac-41849b1a7211" providerId="ADAL" clId="{DFBF76B8-A006-48B1-81DB-63AA709FF7E1}" dt="2026-02-04T08:27:40.075" v="156" actId="404"/>
          <ac:spMkLst>
            <pc:docMk/>
            <pc:sldMk cId="1332283618" sldId="256"/>
            <ac:spMk id="6" creationId="{8066027F-23A6-E007-5F11-CAC51D275B58}"/>
          </ac:spMkLst>
        </pc:spChg>
        <pc:spChg chg="mod">
          <ac:chgData name="Mr Thomas" userId="dfde4a79-ca92-423b-8eac-41849b1a7211" providerId="ADAL" clId="{DFBF76B8-A006-48B1-81DB-63AA709FF7E1}" dt="2026-02-04T08:19:34.043" v="38" actId="20577"/>
          <ac:spMkLst>
            <pc:docMk/>
            <pc:sldMk cId="1332283618" sldId="256"/>
            <ac:spMk id="11" creationId="{4D1F6288-02EF-96B8-6BDA-809820F1C0B3}"/>
          </ac:spMkLst>
        </pc:spChg>
        <pc:spChg chg="mod">
          <ac:chgData name="Mr Thomas" userId="dfde4a79-ca92-423b-8eac-41849b1a7211" providerId="ADAL" clId="{DFBF76B8-A006-48B1-81DB-63AA709FF7E1}" dt="2026-02-05T10:32:08.343" v="917" actId="20577"/>
          <ac:spMkLst>
            <pc:docMk/>
            <pc:sldMk cId="1332283618" sldId="256"/>
            <ac:spMk id="16" creationId="{2B108275-972F-732D-B440-D50D20C23834}"/>
          </ac:spMkLst>
        </pc:spChg>
        <pc:spChg chg="mod">
          <ac:chgData name="Mr Thomas" userId="dfde4a79-ca92-423b-8eac-41849b1a7211" providerId="ADAL" clId="{DFBF76B8-A006-48B1-81DB-63AA709FF7E1}" dt="2026-02-04T08:18:24.200" v="17" actId="20577"/>
          <ac:spMkLst>
            <pc:docMk/>
            <pc:sldMk cId="1332283618" sldId="256"/>
            <ac:spMk id="23" creationId="{FA371D33-B57C-A502-D430-DCB80D057B96}"/>
          </ac:spMkLst>
        </pc:spChg>
        <pc:spChg chg="mod">
          <ac:chgData name="Mr Thomas" userId="dfde4a79-ca92-423b-8eac-41849b1a7211" providerId="ADAL" clId="{DFBF76B8-A006-48B1-81DB-63AA709FF7E1}" dt="2026-02-04T08:25:21.708" v="140" actId="404"/>
          <ac:spMkLst>
            <pc:docMk/>
            <pc:sldMk cId="1332283618" sldId="256"/>
            <ac:spMk id="25" creationId="{CF2C145C-743A-BFD0-D5E0-6DAD50EC47EB}"/>
          </ac:spMkLst>
        </pc:spChg>
        <pc:spChg chg="mod">
          <ac:chgData name="Mr Thomas" userId="dfde4a79-ca92-423b-8eac-41849b1a7211" providerId="ADAL" clId="{DFBF76B8-A006-48B1-81DB-63AA709FF7E1}" dt="2026-02-04T08:28:18.110" v="163" actId="404"/>
          <ac:spMkLst>
            <pc:docMk/>
            <pc:sldMk cId="1332283618" sldId="256"/>
            <ac:spMk id="35" creationId="{055E25DD-67E8-7C32-B26A-E0030F27A824}"/>
          </ac:spMkLst>
        </pc:spChg>
        <pc:spChg chg="mod">
          <ac:chgData name="Mr Thomas" userId="dfde4a79-ca92-423b-8eac-41849b1a7211" providerId="ADAL" clId="{DFBF76B8-A006-48B1-81DB-63AA709FF7E1}" dt="2026-02-04T08:22:22.912" v="97" actId="207"/>
          <ac:spMkLst>
            <pc:docMk/>
            <pc:sldMk cId="1332283618" sldId="256"/>
            <ac:spMk id="45" creationId="{B38BDF95-7FC7-AC82-B83F-A4577A6327AE}"/>
          </ac:spMkLst>
        </pc:spChg>
        <pc:spChg chg="mod">
          <ac:chgData name="Mr Thomas" userId="dfde4a79-ca92-423b-8eac-41849b1a7211" providerId="ADAL" clId="{DFBF76B8-A006-48B1-81DB-63AA709FF7E1}" dt="2026-02-04T08:20:24.854" v="84" actId="20577"/>
          <ac:spMkLst>
            <pc:docMk/>
            <pc:sldMk cId="1332283618" sldId="256"/>
            <ac:spMk id="53" creationId="{77DDAC35-DAD0-1785-0F92-CA7CEBE5A06D}"/>
          </ac:spMkLst>
        </pc:spChg>
        <pc:spChg chg="mod">
          <ac:chgData name="Mr Thomas" userId="dfde4a79-ca92-423b-8eac-41849b1a7211" providerId="ADAL" clId="{DFBF76B8-A006-48B1-81DB-63AA709FF7E1}" dt="2026-02-04T08:24:39.416" v="130" actId="403"/>
          <ac:spMkLst>
            <pc:docMk/>
            <pc:sldMk cId="1332283618" sldId="256"/>
            <ac:spMk id="66" creationId="{05D0D975-BBC8-4EEF-0FE6-B81D8E01E5C5}"/>
          </ac:spMkLst>
        </pc:spChg>
        <pc:spChg chg="mod">
          <ac:chgData name="Mr Thomas" userId="dfde4a79-ca92-423b-8eac-41849b1a7211" providerId="ADAL" clId="{DFBF76B8-A006-48B1-81DB-63AA709FF7E1}" dt="2026-02-04T08:31:19.022" v="366" actId="20577"/>
          <ac:spMkLst>
            <pc:docMk/>
            <pc:sldMk cId="1332283618" sldId="256"/>
            <ac:spMk id="74" creationId="{D7B2DD0E-65FC-B66E-69A9-FD3D46CA686E}"/>
          </ac:spMkLst>
        </pc:spChg>
        <pc:grpChg chg="mod">
          <ac:chgData name="Mr Thomas" userId="dfde4a79-ca92-423b-8eac-41849b1a7211" providerId="ADAL" clId="{DFBF76B8-A006-48B1-81DB-63AA709FF7E1}" dt="2026-02-04T08:34:13.462" v="669" actId="1076"/>
          <ac:grpSpMkLst>
            <pc:docMk/>
            <pc:sldMk cId="1332283618" sldId="256"/>
            <ac:grpSpMk id="36" creationId="{516D6BFA-10B2-8AE2-8155-240CFA2A00CB}"/>
          </ac:grpSpMkLst>
        </pc:grpChg>
        <pc:grpChg chg="mod">
          <ac:chgData name="Mr Thomas" userId="dfde4a79-ca92-423b-8eac-41849b1a7211" providerId="ADAL" clId="{DFBF76B8-A006-48B1-81DB-63AA709FF7E1}" dt="2026-02-04T08:23:32.499" v="116" actId="1076"/>
          <ac:grpSpMkLst>
            <pc:docMk/>
            <pc:sldMk cId="1332283618" sldId="256"/>
            <ac:grpSpMk id="59" creationId="{1C49FBD0-FCED-A002-BC2C-1EB329B4ACB1}"/>
          </ac:grpSpMkLst>
        </pc:grpChg>
        <pc:picChg chg="add mod">
          <ac:chgData name="Mr Thomas" userId="dfde4a79-ca92-423b-8eac-41849b1a7211" providerId="ADAL" clId="{DFBF76B8-A006-48B1-81DB-63AA709FF7E1}" dt="2026-02-04T08:25:58.424" v="146" actId="1076"/>
          <ac:picMkLst>
            <pc:docMk/>
            <pc:sldMk cId="1332283618" sldId="256"/>
            <ac:picMk id="9" creationId="{D9FCCA31-4B6E-17F7-8E88-86D3EA1192B2}"/>
          </ac:picMkLst>
        </pc:picChg>
        <pc:picChg chg="add mod">
          <ac:chgData name="Mr Thomas" userId="dfde4a79-ca92-423b-8eac-41849b1a7211" providerId="ADAL" clId="{DFBF76B8-A006-48B1-81DB-63AA709FF7E1}" dt="2026-02-04T08:36:08.479" v="915" actId="1076"/>
          <ac:picMkLst>
            <pc:docMk/>
            <pc:sldMk cId="1332283618" sldId="256"/>
            <ac:picMk id="10" creationId="{69A3F1E3-D7B1-3190-39B1-8884AE675EDE}"/>
          </ac:picMkLst>
        </pc:picChg>
        <pc:picChg chg="add mod">
          <ac:chgData name="Mr Thomas" userId="dfde4a79-ca92-423b-8eac-41849b1a7211" providerId="ADAL" clId="{DFBF76B8-A006-48B1-81DB-63AA709FF7E1}" dt="2026-02-04T08:31:59.677" v="370" actId="1076"/>
          <ac:picMkLst>
            <pc:docMk/>
            <pc:sldMk cId="1332283618" sldId="256"/>
            <ac:picMk id="12" creationId="{45DF4446-2ED3-2651-ED00-CE79ADADCD8B}"/>
          </ac:picMkLst>
        </pc:picChg>
        <pc:picChg chg="add mod">
          <ac:chgData name="Mr Thomas" userId="dfde4a79-ca92-423b-8eac-41849b1a7211" providerId="ADAL" clId="{DFBF76B8-A006-48B1-81DB-63AA709FF7E1}" dt="2026-02-04T08:27:02.513" v="149" actId="1076"/>
          <ac:picMkLst>
            <pc:docMk/>
            <pc:sldMk cId="1332283618" sldId="256"/>
            <ac:picMk id="1026" creationId="{3B4BB055-B2EB-9E01-96C0-CD944DCDDF9B}"/>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8CF2CD2-5C44-4D65-99CD-3F8DB7B25030}" type="datetimeFigureOut">
              <a:rPr lang="en-GB" smtClean="0"/>
              <a:t>24/02/2026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688498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CF2CD2-5C44-4D65-99CD-3F8DB7B25030}" type="datetimeFigureOut">
              <a:rPr lang="en-GB" smtClean="0"/>
              <a:t>24/02/2026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767744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CF2CD2-5C44-4D65-99CD-3F8DB7B25030}" type="datetimeFigureOut">
              <a:rPr lang="en-GB" smtClean="0"/>
              <a:t>24/02/2026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119988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CF2CD2-5C44-4D65-99CD-3F8DB7B25030}" type="datetimeFigureOut">
              <a:rPr lang="en-GB" smtClean="0"/>
              <a:t>24/02/2026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2907308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CF2CD2-5C44-4D65-99CD-3F8DB7B25030}" type="datetimeFigureOut">
              <a:rPr lang="en-GB" smtClean="0"/>
              <a:t>24/02/2026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2337143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CF2CD2-5C44-4D65-99CD-3F8DB7B25030}" type="datetimeFigureOut">
              <a:rPr lang="en-GB" smtClean="0"/>
              <a:t>24/02/2026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3711220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CF2CD2-5C44-4D65-99CD-3F8DB7B25030}" type="datetimeFigureOut">
              <a:rPr lang="en-GB" smtClean="0"/>
              <a:t>24/02/2026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2387077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CF2CD2-5C44-4D65-99CD-3F8DB7B25030}" type="datetimeFigureOut">
              <a:rPr lang="en-GB" smtClean="0"/>
              <a:t>24/02/2026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906255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CF2CD2-5C44-4D65-99CD-3F8DB7B25030}" type="datetimeFigureOut">
              <a:rPr lang="en-GB" smtClean="0"/>
              <a:t>24/02/2026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3989791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CF2CD2-5C44-4D65-99CD-3F8DB7B25030}" type="datetimeFigureOut">
              <a:rPr lang="en-GB" smtClean="0"/>
              <a:t>24/02/2026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2480600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CF2CD2-5C44-4D65-99CD-3F8DB7B25030}" type="datetimeFigureOut">
              <a:rPr lang="en-GB" smtClean="0"/>
              <a:t>24/02/2026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3591413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CF2CD2-5C44-4D65-99CD-3F8DB7B25030}" type="datetimeFigureOut">
              <a:rPr lang="en-GB" smtClean="0"/>
              <a:t>24/02/2026</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B31DB5-7B60-4DC6-B406-35AF9965CC7A}" type="slidenum">
              <a:rPr lang="en-GB" smtClean="0"/>
              <a:t>‹#›</a:t>
            </a:fld>
            <a:endParaRPr lang="en-GB"/>
          </a:p>
        </p:txBody>
      </p:sp>
    </p:spTree>
    <p:extLst>
      <p:ext uri="{BB962C8B-B14F-4D97-AF65-F5344CB8AC3E}">
        <p14:creationId xmlns:p14="http://schemas.microsoft.com/office/powerpoint/2010/main" val="17392435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tile tx="0" ty="0" sx="100000" sy="100000" flip="none" algn="tl"/>
        </a:blipFill>
        <a:effectLst/>
      </p:bgPr>
    </p:bg>
    <p:spTree>
      <p:nvGrpSpPr>
        <p:cNvPr id="1" name=""/>
        <p:cNvGrpSpPr/>
        <p:nvPr/>
      </p:nvGrpSpPr>
      <p:grpSpPr>
        <a:xfrm>
          <a:off x="0" y="0"/>
          <a:ext cx="0" cy="0"/>
          <a:chOff x="0" y="0"/>
          <a:chExt cx="0" cy="0"/>
        </a:xfrm>
      </p:grpSpPr>
      <p:sp>
        <p:nvSpPr>
          <p:cNvPr id="11" name="Arrow: Chevron 10">
            <a:extLst>
              <a:ext uri="{FF2B5EF4-FFF2-40B4-BE49-F238E27FC236}">
                <a16:creationId xmlns:a16="http://schemas.microsoft.com/office/drawing/2014/main" id="{4D1F6288-02EF-96B8-6BDA-809820F1C0B3}"/>
              </a:ext>
            </a:extLst>
          </p:cNvPr>
          <p:cNvSpPr/>
          <p:nvPr/>
        </p:nvSpPr>
        <p:spPr>
          <a:xfrm rot="16200000">
            <a:off x="-2084617" y="1408253"/>
            <a:ext cx="5601917" cy="1124564"/>
          </a:xfrm>
          <a:prstGeom prst="chevron">
            <a:avLst>
              <a:gd name="adj" fmla="val 20619"/>
            </a:avLst>
          </a:prstGeom>
          <a:solidFill>
            <a:srgbClr val="B686DA"/>
          </a:solidFill>
          <a:ln>
            <a:solidFill>
              <a:schemeClr val="tx1"/>
            </a:solidFill>
          </a:ln>
          <a:effectLst>
            <a:outerShdw blurRad="50800" dist="1016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latin typeface="Twinkl" panose="02000000000000000000" pitchFamily="2" charset="0"/>
              </a:rPr>
              <a:t>Curriuculum newsletter: Spring 2</a:t>
            </a:r>
          </a:p>
          <a:p>
            <a:pPr algn="ctr"/>
            <a:endParaRPr lang="en-GB" dirty="0"/>
          </a:p>
          <a:p>
            <a:pPr algn="ctr"/>
            <a:r>
              <a:rPr lang="en-GB" sz="3200" dirty="0">
                <a:latin typeface="Twinkl" panose="02000000000000000000" pitchFamily="2" charset="0"/>
              </a:rPr>
              <a:t>Holly 1 </a:t>
            </a:r>
          </a:p>
        </p:txBody>
      </p:sp>
      <p:grpSp>
        <p:nvGrpSpPr>
          <p:cNvPr id="36" name="Group 35">
            <a:extLst>
              <a:ext uri="{FF2B5EF4-FFF2-40B4-BE49-F238E27FC236}">
                <a16:creationId xmlns:a16="http://schemas.microsoft.com/office/drawing/2014/main" id="{516D6BFA-10B2-8AE2-8155-240CFA2A00CB}"/>
              </a:ext>
            </a:extLst>
          </p:cNvPr>
          <p:cNvGrpSpPr/>
          <p:nvPr/>
        </p:nvGrpSpPr>
        <p:grpSpPr>
          <a:xfrm>
            <a:off x="1364441" y="66264"/>
            <a:ext cx="7987441" cy="1987016"/>
            <a:chOff x="1722919" y="166290"/>
            <a:chExt cx="7987441" cy="1987016"/>
          </a:xfrm>
        </p:grpSpPr>
        <p:grpSp>
          <p:nvGrpSpPr>
            <p:cNvPr id="19" name="Group 18">
              <a:extLst>
                <a:ext uri="{FF2B5EF4-FFF2-40B4-BE49-F238E27FC236}">
                  <a16:creationId xmlns:a16="http://schemas.microsoft.com/office/drawing/2014/main" id="{A9C6187D-BA52-F20D-0603-BA1DFF8DD606}"/>
                </a:ext>
              </a:extLst>
            </p:cNvPr>
            <p:cNvGrpSpPr/>
            <p:nvPr/>
          </p:nvGrpSpPr>
          <p:grpSpPr>
            <a:xfrm>
              <a:off x="1722919" y="169832"/>
              <a:ext cx="3990640" cy="1983474"/>
              <a:chOff x="5025731" y="1623233"/>
              <a:chExt cx="3990640" cy="1983474"/>
            </a:xfrm>
          </p:grpSpPr>
          <p:grpSp>
            <p:nvGrpSpPr>
              <p:cNvPr id="17" name="Group 16">
                <a:extLst>
                  <a:ext uri="{FF2B5EF4-FFF2-40B4-BE49-F238E27FC236}">
                    <a16:creationId xmlns:a16="http://schemas.microsoft.com/office/drawing/2014/main" id="{3B324B29-32E2-8D3C-F5C2-F2ED6FECA7A7}"/>
                  </a:ext>
                </a:extLst>
              </p:cNvPr>
              <p:cNvGrpSpPr/>
              <p:nvPr/>
            </p:nvGrpSpPr>
            <p:grpSpPr>
              <a:xfrm>
                <a:off x="5025731" y="1743970"/>
                <a:ext cx="3990640" cy="1862737"/>
                <a:chOff x="3334700" y="2341762"/>
                <a:chExt cx="3990640" cy="1862737"/>
              </a:xfrm>
            </p:grpSpPr>
            <p:sp>
              <p:nvSpPr>
                <p:cNvPr id="15" name="Flowchart: Alternate Process 14">
                  <a:extLst>
                    <a:ext uri="{FF2B5EF4-FFF2-40B4-BE49-F238E27FC236}">
                      <a16:creationId xmlns:a16="http://schemas.microsoft.com/office/drawing/2014/main" id="{00E7D125-904F-9334-8127-72F680A33A5E}"/>
                    </a:ext>
                  </a:extLst>
                </p:cNvPr>
                <p:cNvSpPr/>
                <p:nvPr/>
              </p:nvSpPr>
              <p:spPr>
                <a:xfrm>
                  <a:off x="3334700" y="2357625"/>
                  <a:ext cx="3990640"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lowchart: Alternate Process 15">
                  <a:extLst>
                    <a:ext uri="{FF2B5EF4-FFF2-40B4-BE49-F238E27FC236}">
                      <a16:creationId xmlns:a16="http://schemas.microsoft.com/office/drawing/2014/main" id="{2B108275-972F-732D-B440-D50D20C23834}"/>
                    </a:ext>
                  </a:extLst>
                </p:cNvPr>
                <p:cNvSpPr/>
                <p:nvPr/>
              </p:nvSpPr>
              <p:spPr>
                <a:xfrm>
                  <a:off x="3370843" y="2341762"/>
                  <a:ext cx="3694802" cy="1846874"/>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45720" rIns="0" bIns="45720" rtlCol="0" anchor="ctr"/>
                <a:lstStyle/>
                <a:p>
                  <a:r>
                    <a:rPr lang="en-GB" sz="1100">
                      <a:solidFill>
                        <a:schemeClr val="tx1"/>
                      </a:solidFill>
                      <a:latin typeface="Twinkl" panose="02000000000000000000" pitchFamily="2" charset="0"/>
                    </a:rPr>
                    <a:t>This </a:t>
                  </a:r>
                  <a:r>
                    <a:rPr lang="en-GB" sz="1100" dirty="0">
                      <a:solidFill>
                        <a:schemeClr val="tx1"/>
                      </a:solidFill>
                      <a:latin typeface="Twinkl" panose="02000000000000000000" pitchFamily="2" charset="0"/>
                    </a:rPr>
                    <a:t>half term, we will start focusing on the story ‘I Want My Hat Back’ and examine how the character’s feelings develop and change throughout the story. We will focus on the use of question marks and this will lead us to writing our own version of the story which we will send to the author. Within all of our writing, we will have a big focus on continuing writing al of our sentences with the </a:t>
                  </a:r>
                  <a:r>
                    <a:rPr lang="en-GB" sz="1100" i="1" dirty="0">
                      <a:solidFill>
                        <a:schemeClr val="tx1"/>
                      </a:solidFill>
                      <a:latin typeface="Twinkl" panose="02000000000000000000" pitchFamily="2" charset="0"/>
                    </a:rPr>
                    <a:t>Brilliant Basics </a:t>
                  </a:r>
                  <a:r>
                    <a:rPr lang="en-GB" sz="1100" dirty="0">
                      <a:solidFill>
                        <a:schemeClr val="tx1"/>
                      </a:solidFill>
                      <a:latin typeface="Twinkl" panose="02000000000000000000" pitchFamily="2" charset="0"/>
                    </a:rPr>
                    <a:t>– capital letters, full stops and finger spaces. </a:t>
                  </a:r>
                </a:p>
              </p:txBody>
            </p:sp>
          </p:grpSp>
          <p:sp>
            <p:nvSpPr>
              <p:cNvPr id="18" name="Flowchart: Alternate Process 17">
                <a:extLst>
                  <a:ext uri="{FF2B5EF4-FFF2-40B4-BE49-F238E27FC236}">
                    <a16:creationId xmlns:a16="http://schemas.microsoft.com/office/drawing/2014/main" id="{C842FEAF-D6C8-2B0A-70C5-7255BC892640}"/>
                  </a:ext>
                </a:extLst>
              </p:cNvPr>
              <p:cNvSpPr/>
              <p:nvPr/>
            </p:nvSpPr>
            <p:spPr>
              <a:xfrm>
                <a:off x="5528095" y="1623233"/>
                <a:ext cx="1166327" cy="251926"/>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Twinkl" panose="02000000000000000000" pitchFamily="2" charset="0"/>
                  </a:rPr>
                  <a:t>Writing</a:t>
                </a:r>
              </a:p>
            </p:txBody>
          </p:sp>
        </p:grpSp>
        <p:grpSp>
          <p:nvGrpSpPr>
            <p:cNvPr id="21" name="Group 20">
              <a:extLst>
                <a:ext uri="{FF2B5EF4-FFF2-40B4-BE49-F238E27FC236}">
                  <a16:creationId xmlns:a16="http://schemas.microsoft.com/office/drawing/2014/main" id="{575CFB4C-197B-10B3-33AC-A4E217D1D150}"/>
                </a:ext>
              </a:extLst>
            </p:cNvPr>
            <p:cNvGrpSpPr/>
            <p:nvPr/>
          </p:nvGrpSpPr>
          <p:grpSpPr>
            <a:xfrm>
              <a:off x="7853567" y="166291"/>
              <a:ext cx="1856793" cy="1967612"/>
              <a:chOff x="5061873" y="1623233"/>
              <a:chExt cx="1856793" cy="1967612"/>
            </a:xfrm>
          </p:grpSpPr>
          <p:grpSp>
            <p:nvGrpSpPr>
              <p:cNvPr id="22" name="Group 21">
                <a:extLst>
                  <a:ext uri="{FF2B5EF4-FFF2-40B4-BE49-F238E27FC236}">
                    <a16:creationId xmlns:a16="http://schemas.microsoft.com/office/drawing/2014/main" id="{423A6929-D416-51D9-18AE-2BB627100723}"/>
                  </a:ext>
                </a:extLst>
              </p:cNvPr>
              <p:cNvGrpSpPr/>
              <p:nvPr/>
            </p:nvGrpSpPr>
            <p:grpSpPr>
              <a:xfrm>
                <a:off x="5061873" y="1743970"/>
                <a:ext cx="1856793" cy="1846875"/>
                <a:chOff x="3370842" y="2341762"/>
                <a:chExt cx="1856793" cy="1846875"/>
              </a:xfrm>
            </p:grpSpPr>
            <p:sp>
              <p:nvSpPr>
                <p:cNvPr id="24" name="Flowchart: Alternate Process 23">
                  <a:extLst>
                    <a:ext uri="{FF2B5EF4-FFF2-40B4-BE49-F238E27FC236}">
                      <a16:creationId xmlns:a16="http://schemas.microsoft.com/office/drawing/2014/main" id="{53ED1856-76AD-8C18-1290-F90B0B641723}"/>
                    </a:ext>
                  </a:extLst>
                </p:cNvPr>
                <p:cNvSpPr/>
                <p:nvPr/>
              </p:nvSpPr>
              <p:spPr>
                <a:xfrm rot="607037">
                  <a:off x="3370842" y="2341763"/>
                  <a:ext cx="1856792"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lowchart: Alternate Process 24">
                  <a:extLst>
                    <a:ext uri="{FF2B5EF4-FFF2-40B4-BE49-F238E27FC236}">
                      <a16:creationId xmlns:a16="http://schemas.microsoft.com/office/drawing/2014/main" id="{CF2C145C-743A-BFD0-D5E0-6DAD50EC47EB}"/>
                    </a:ext>
                  </a:extLst>
                </p:cNvPr>
                <p:cNvSpPr/>
                <p:nvPr/>
              </p:nvSpPr>
              <p:spPr>
                <a:xfrm>
                  <a:off x="3370843" y="2341762"/>
                  <a:ext cx="1856792" cy="1846874"/>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latin typeface="Twinkl" panose="02000000000000000000" pitchFamily="2" charset="0"/>
                    </a:rPr>
                    <a:t>In History this half term, the children will be learning about the significant individual Grace Darling and her connection and influence on the RNLI.  </a:t>
                  </a:r>
                  <a:endParaRPr lang="en-GB" sz="1100" dirty="0">
                    <a:solidFill>
                      <a:schemeClr val="tx1"/>
                    </a:solidFill>
                    <a:latin typeface="Twinkl" panose="02000000000000000000" pitchFamily="2" charset="0"/>
                  </a:endParaRPr>
                </a:p>
                <a:p>
                  <a:endParaRPr lang="en-GB" sz="200" dirty="0">
                    <a:solidFill>
                      <a:schemeClr val="tx1"/>
                    </a:solidFill>
                    <a:latin typeface="Twinkl" panose="02000000000000000000" pitchFamily="2" charset="0"/>
                  </a:endParaRPr>
                </a:p>
              </p:txBody>
            </p:sp>
          </p:grpSp>
          <p:sp>
            <p:nvSpPr>
              <p:cNvPr id="23" name="Flowchart: Alternate Process 22">
                <a:extLst>
                  <a:ext uri="{FF2B5EF4-FFF2-40B4-BE49-F238E27FC236}">
                    <a16:creationId xmlns:a16="http://schemas.microsoft.com/office/drawing/2014/main" id="{FA371D33-B57C-A502-D430-DCB80D057B96}"/>
                  </a:ext>
                </a:extLst>
              </p:cNvPr>
              <p:cNvSpPr/>
              <p:nvPr/>
            </p:nvSpPr>
            <p:spPr>
              <a:xfrm>
                <a:off x="5528095" y="1623233"/>
                <a:ext cx="1265746" cy="251925"/>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Twinkl" panose="02000000000000000000" pitchFamily="2" charset="0"/>
                  </a:rPr>
                  <a:t>History</a:t>
                </a:r>
              </a:p>
            </p:txBody>
          </p:sp>
        </p:grpSp>
        <p:grpSp>
          <p:nvGrpSpPr>
            <p:cNvPr id="31" name="Group 30">
              <a:extLst>
                <a:ext uri="{FF2B5EF4-FFF2-40B4-BE49-F238E27FC236}">
                  <a16:creationId xmlns:a16="http://schemas.microsoft.com/office/drawing/2014/main" id="{BD6F0302-1C9F-6222-B8B2-B10C334765D7}"/>
                </a:ext>
              </a:extLst>
            </p:cNvPr>
            <p:cNvGrpSpPr/>
            <p:nvPr/>
          </p:nvGrpSpPr>
          <p:grpSpPr>
            <a:xfrm>
              <a:off x="5837441" y="166290"/>
              <a:ext cx="1856793" cy="1967612"/>
              <a:chOff x="5061873" y="1623233"/>
              <a:chExt cx="1856793" cy="1967612"/>
            </a:xfrm>
          </p:grpSpPr>
          <p:grpSp>
            <p:nvGrpSpPr>
              <p:cNvPr id="32" name="Group 31">
                <a:extLst>
                  <a:ext uri="{FF2B5EF4-FFF2-40B4-BE49-F238E27FC236}">
                    <a16:creationId xmlns:a16="http://schemas.microsoft.com/office/drawing/2014/main" id="{38858FB0-3942-B999-65C5-DD208E11FA3D}"/>
                  </a:ext>
                </a:extLst>
              </p:cNvPr>
              <p:cNvGrpSpPr/>
              <p:nvPr/>
            </p:nvGrpSpPr>
            <p:grpSpPr>
              <a:xfrm>
                <a:off x="5061873" y="1743970"/>
                <a:ext cx="1856793" cy="1846875"/>
                <a:chOff x="3370842" y="2341762"/>
                <a:chExt cx="1856793" cy="1846875"/>
              </a:xfrm>
            </p:grpSpPr>
            <p:sp>
              <p:nvSpPr>
                <p:cNvPr id="34" name="Flowchart: Alternate Process 33">
                  <a:extLst>
                    <a:ext uri="{FF2B5EF4-FFF2-40B4-BE49-F238E27FC236}">
                      <a16:creationId xmlns:a16="http://schemas.microsoft.com/office/drawing/2014/main" id="{75AC9F29-13CE-E0E3-9FB1-88CA5497A19A}"/>
                    </a:ext>
                  </a:extLst>
                </p:cNvPr>
                <p:cNvSpPr/>
                <p:nvPr/>
              </p:nvSpPr>
              <p:spPr>
                <a:xfrm rot="607037">
                  <a:off x="3370842" y="2341763"/>
                  <a:ext cx="1856792"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lowchart: Alternate Process 34">
                  <a:extLst>
                    <a:ext uri="{FF2B5EF4-FFF2-40B4-BE49-F238E27FC236}">
                      <a16:creationId xmlns:a16="http://schemas.microsoft.com/office/drawing/2014/main" id="{055E25DD-67E8-7C32-B26A-E0030F27A824}"/>
                    </a:ext>
                  </a:extLst>
                </p:cNvPr>
                <p:cNvSpPr/>
                <p:nvPr/>
              </p:nvSpPr>
              <p:spPr>
                <a:xfrm>
                  <a:off x="3370843" y="2341762"/>
                  <a:ext cx="1856792" cy="1846874"/>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r>
                    <a:rPr lang="en-US" sz="1100" dirty="0">
                      <a:solidFill>
                        <a:schemeClr val="tx1"/>
                      </a:solidFill>
                      <a:latin typeface="Twinkl" panose="02000000000000000000" pitchFamily="2" charset="0"/>
                    </a:rPr>
                    <a:t>In RE this half term, we will be learning about Salvation within Christianity focusing on the Easter Story. </a:t>
                  </a:r>
                  <a:endParaRPr lang="en-GB" sz="200" dirty="0">
                    <a:solidFill>
                      <a:schemeClr val="tx1"/>
                    </a:solidFill>
                    <a:latin typeface="Twinkl" panose="02000000000000000000" pitchFamily="2" charset="0"/>
                  </a:endParaRPr>
                </a:p>
              </p:txBody>
            </p:sp>
          </p:grpSp>
          <p:sp>
            <p:nvSpPr>
              <p:cNvPr id="33" name="Flowchart: Alternate Process 32">
                <a:extLst>
                  <a:ext uri="{FF2B5EF4-FFF2-40B4-BE49-F238E27FC236}">
                    <a16:creationId xmlns:a16="http://schemas.microsoft.com/office/drawing/2014/main" id="{25D0BAFC-C9F2-9337-E951-7AB4422155B8}"/>
                  </a:ext>
                </a:extLst>
              </p:cNvPr>
              <p:cNvSpPr/>
              <p:nvPr/>
            </p:nvSpPr>
            <p:spPr>
              <a:xfrm>
                <a:off x="5528095" y="1623233"/>
                <a:ext cx="1166327" cy="251926"/>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Twinkl" panose="02000000000000000000" pitchFamily="2" charset="0"/>
                  </a:rPr>
                  <a:t>RE</a:t>
                </a:r>
              </a:p>
            </p:txBody>
          </p:sp>
        </p:grpSp>
      </p:grpSp>
      <p:grpSp>
        <p:nvGrpSpPr>
          <p:cNvPr id="75" name="Group 74">
            <a:extLst>
              <a:ext uri="{FF2B5EF4-FFF2-40B4-BE49-F238E27FC236}">
                <a16:creationId xmlns:a16="http://schemas.microsoft.com/office/drawing/2014/main" id="{83FE2135-7651-19A4-F95C-D1F01E6F617A}"/>
              </a:ext>
            </a:extLst>
          </p:cNvPr>
          <p:cNvGrpSpPr/>
          <p:nvPr/>
        </p:nvGrpSpPr>
        <p:grpSpPr>
          <a:xfrm>
            <a:off x="1457136" y="2305992"/>
            <a:ext cx="7991468" cy="2182763"/>
            <a:chOff x="1718893" y="2326933"/>
            <a:chExt cx="7991468" cy="2182763"/>
          </a:xfrm>
        </p:grpSpPr>
        <p:grpSp>
          <p:nvGrpSpPr>
            <p:cNvPr id="39" name="Group 38">
              <a:extLst>
                <a:ext uri="{FF2B5EF4-FFF2-40B4-BE49-F238E27FC236}">
                  <a16:creationId xmlns:a16="http://schemas.microsoft.com/office/drawing/2014/main" id="{4588710A-FB7F-0D3D-3825-3F1DE5DAEA10}"/>
                </a:ext>
              </a:extLst>
            </p:cNvPr>
            <p:cNvGrpSpPr/>
            <p:nvPr/>
          </p:nvGrpSpPr>
          <p:grpSpPr>
            <a:xfrm>
              <a:off x="7853568" y="2326934"/>
              <a:ext cx="1856793" cy="1967612"/>
              <a:chOff x="5061873" y="1623233"/>
              <a:chExt cx="1856793" cy="1967612"/>
            </a:xfrm>
          </p:grpSpPr>
          <p:grpSp>
            <p:nvGrpSpPr>
              <p:cNvPr id="50" name="Group 49">
                <a:extLst>
                  <a:ext uri="{FF2B5EF4-FFF2-40B4-BE49-F238E27FC236}">
                    <a16:creationId xmlns:a16="http://schemas.microsoft.com/office/drawing/2014/main" id="{965E5587-9332-BC03-3CA1-698393E07A2D}"/>
                  </a:ext>
                </a:extLst>
              </p:cNvPr>
              <p:cNvGrpSpPr/>
              <p:nvPr/>
            </p:nvGrpSpPr>
            <p:grpSpPr>
              <a:xfrm>
                <a:off x="5061873" y="1743970"/>
                <a:ext cx="1856793" cy="1846875"/>
                <a:chOff x="3370842" y="2341762"/>
                <a:chExt cx="1856793" cy="1846875"/>
              </a:xfrm>
            </p:grpSpPr>
            <p:sp>
              <p:nvSpPr>
                <p:cNvPr id="52" name="Flowchart: Alternate Process 51">
                  <a:extLst>
                    <a:ext uri="{FF2B5EF4-FFF2-40B4-BE49-F238E27FC236}">
                      <a16:creationId xmlns:a16="http://schemas.microsoft.com/office/drawing/2014/main" id="{455DEE6D-CA4C-6571-6CCF-7BB89F5667A6}"/>
                    </a:ext>
                  </a:extLst>
                </p:cNvPr>
                <p:cNvSpPr/>
                <p:nvPr/>
              </p:nvSpPr>
              <p:spPr>
                <a:xfrm rot="607037">
                  <a:off x="3370842" y="2341763"/>
                  <a:ext cx="1856792"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Flowchart: Alternate Process 52">
                  <a:extLst>
                    <a:ext uri="{FF2B5EF4-FFF2-40B4-BE49-F238E27FC236}">
                      <a16:creationId xmlns:a16="http://schemas.microsoft.com/office/drawing/2014/main" id="{77DDAC35-DAD0-1785-0F92-CA7CEBE5A06D}"/>
                    </a:ext>
                  </a:extLst>
                </p:cNvPr>
                <p:cNvSpPr/>
                <p:nvPr/>
              </p:nvSpPr>
              <p:spPr>
                <a:xfrm>
                  <a:off x="3370843" y="2341762"/>
                  <a:ext cx="1856792" cy="1846874"/>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000" dirty="0">
                    <a:solidFill>
                      <a:schemeClr val="tx1"/>
                    </a:solidFill>
                    <a:latin typeface="Twinkl" panose="02000000000000000000" pitchFamily="2" charset="0"/>
                  </a:endParaRPr>
                </a:p>
                <a:p>
                  <a:r>
                    <a:rPr lang="en-US" sz="1000" dirty="0">
                      <a:solidFill>
                        <a:schemeClr val="tx1"/>
                      </a:solidFill>
                      <a:latin typeface="Twinkl" panose="02000000000000000000" pitchFamily="2" charset="0"/>
                    </a:rPr>
                    <a:t>We have PE lessons every </a:t>
                  </a:r>
                  <a:r>
                    <a:rPr lang="en-US" sz="1000" b="1" dirty="0">
                      <a:solidFill>
                        <a:schemeClr val="tx1"/>
                      </a:solidFill>
                      <a:latin typeface="Twinkl" panose="02000000000000000000" pitchFamily="2" charset="0"/>
                    </a:rPr>
                    <a:t>Monday</a:t>
                  </a:r>
                  <a:r>
                    <a:rPr lang="en-US" sz="1000" dirty="0">
                      <a:solidFill>
                        <a:schemeClr val="tx1"/>
                      </a:solidFill>
                      <a:latin typeface="Twinkl" panose="02000000000000000000" pitchFamily="2" charset="0"/>
                    </a:rPr>
                    <a:t> and </a:t>
                  </a:r>
                  <a:r>
                    <a:rPr lang="en-US" sz="1000" b="1" dirty="0">
                      <a:solidFill>
                        <a:schemeClr val="tx1"/>
                      </a:solidFill>
                      <a:latin typeface="Twinkl" panose="02000000000000000000" pitchFamily="2" charset="0"/>
                    </a:rPr>
                    <a:t>Wednesdays</a:t>
                  </a:r>
                  <a:r>
                    <a:rPr lang="en-US" sz="1000" dirty="0">
                      <a:solidFill>
                        <a:schemeClr val="tx1"/>
                      </a:solidFill>
                      <a:latin typeface="Twinkl" panose="02000000000000000000" pitchFamily="2" charset="0"/>
                    </a:rPr>
                    <a:t> so please ensure that your child wears their full PE kit on these days. Please also ensure that their PE kit is </a:t>
                  </a:r>
                  <a:r>
                    <a:rPr lang="en-US" sz="1000" b="1" dirty="0">
                      <a:solidFill>
                        <a:schemeClr val="tx1"/>
                      </a:solidFill>
                      <a:latin typeface="Twinkl" panose="02000000000000000000" pitchFamily="2" charset="0"/>
                    </a:rPr>
                    <a:t>fully named</a:t>
                  </a:r>
                  <a:r>
                    <a:rPr lang="en-US" sz="1000" dirty="0">
                      <a:solidFill>
                        <a:schemeClr val="tx1"/>
                      </a:solidFill>
                      <a:latin typeface="Twinkl" panose="02000000000000000000" pitchFamily="2" charset="0"/>
                    </a:rPr>
                    <a:t>. This half term in PE we will be focusing on target and net and wall games.</a:t>
                  </a:r>
                  <a:endParaRPr lang="en-GB" sz="1000" dirty="0">
                    <a:solidFill>
                      <a:schemeClr val="tx1"/>
                    </a:solidFill>
                    <a:latin typeface="Twinkl" panose="02000000000000000000" pitchFamily="2" charset="0"/>
                  </a:endParaRPr>
                </a:p>
              </p:txBody>
            </p:sp>
          </p:grpSp>
          <p:sp>
            <p:nvSpPr>
              <p:cNvPr id="51" name="Flowchart: Alternate Process 50">
                <a:extLst>
                  <a:ext uri="{FF2B5EF4-FFF2-40B4-BE49-F238E27FC236}">
                    <a16:creationId xmlns:a16="http://schemas.microsoft.com/office/drawing/2014/main" id="{FA6F20F3-0137-FDE1-F109-2450ECEB511E}"/>
                  </a:ext>
                </a:extLst>
              </p:cNvPr>
              <p:cNvSpPr/>
              <p:nvPr/>
            </p:nvSpPr>
            <p:spPr>
              <a:xfrm>
                <a:off x="5236431" y="1623233"/>
                <a:ext cx="1457992" cy="251926"/>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latin typeface="Twinkl" panose="02000000000000000000" pitchFamily="2" charset="0"/>
                  </a:rPr>
                  <a:t>PE</a:t>
                </a:r>
              </a:p>
            </p:txBody>
          </p:sp>
        </p:grpSp>
        <p:grpSp>
          <p:nvGrpSpPr>
            <p:cNvPr id="58" name="Group 57">
              <a:extLst>
                <a:ext uri="{FF2B5EF4-FFF2-40B4-BE49-F238E27FC236}">
                  <a16:creationId xmlns:a16="http://schemas.microsoft.com/office/drawing/2014/main" id="{90C8A2FC-1C44-AF18-AB5E-0DF7EAA97F3D}"/>
                </a:ext>
              </a:extLst>
            </p:cNvPr>
            <p:cNvGrpSpPr/>
            <p:nvPr/>
          </p:nvGrpSpPr>
          <p:grpSpPr>
            <a:xfrm>
              <a:off x="1718893" y="2326933"/>
              <a:ext cx="5986896" cy="2182763"/>
              <a:chOff x="1718893" y="2326933"/>
              <a:chExt cx="5986896" cy="2182763"/>
            </a:xfrm>
          </p:grpSpPr>
          <p:grpSp>
            <p:nvGrpSpPr>
              <p:cNvPr id="38" name="Group 37">
                <a:extLst>
                  <a:ext uri="{FF2B5EF4-FFF2-40B4-BE49-F238E27FC236}">
                    <a16:creationId xmlns:a16="http://schemas.microsoft.com/office/drawing/2014/main" id="{C65FD8C8-3C1F-AB39-A501-6135E0CC6010}"/>
                  </a:ext>
                </a:extLst>
              </p:cNvPr>
              <p:cNvGrpSpPr/>
              <p:nvPr/>
            </p:nvGrpSpPr>
            <p:grpSpPr>
              <a:xfrm>
                <a:off x="1718893" y="2330475"/>
                <a:ext cx="4011180" cy="1981606"/>
                <a:chOff x="5021704" y="1623233"/>
                <a:chExt cx="4011180" cy="1981606"/>
              </a:xfrm>
            </p:grpSpPr>
            <p:grpSp>
              <p:nvGrpSpPr>
                <p:cNvPr id="54" name="Group 53">
                  <a:extLst>
                    <a:ext uri="{FF2B5EF4-FFF2-40B4-BE49-F238E27FC236}">
                      <a16:creationId xmlns:a16="http://schemas.microsoft.com/office/drawing/2014/main" id="{E18A4BD8-0B73-82AD-4F2F-6F7286468918}"/>
                    </a:ext>
                  </a:extLst>
                </p:cNvPr>
                <p:cNvGrpSpPr/>
                <p:nvPr/>
              </p:nvGrpSpPr>
              <p:grpSpPr>
                <a:xfrm>
                  <a:off x="5021704" y="1743970"/>
                  <a:ext cx="4011180" cy="1860869"/>
                  <a:chOff x="3330673" y="2341762"/>
                  <a:chExt cx="4011180" cy="1860869"/>
                </a:xfrm>
              </p:grpSpPr>
              <p:sp>
                <p:nvSpPr>
                  <p:cNvPr id="56" name="Flowchart: Alternate Process 55">
                    <a:extLst>
                      <a:ext uri="{FF2B5EF4-FFF2-40B4-BE49-F238E27FC236}">
                        <a16:creationId xmlns:a16="http://schemas.microsoft.com/office/drawing/2014/main" id="{FB531165-04C4-5C97-D9AF-D6F80862F29F}"/>
                      </a:ext>
                    </a:extLst>
                  </p:cNvPr>
                  <p:cNvSpPr/>
                  <p:nvPr/>
                </p:nvSpPr>
                <p:spPr>
                  <a:xfrm>
                    <a:off x="3330673" y="2355757"/>
                    <a:ext cx="4011180"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Flowchart: Alternate Process 56">
                    <a:extLst>
                      <a:ext uri="{FF2B5EF4-FFF2-40B4-BE49-F238E27FC236}">
                        <a16:creationId xmlns:a16="http://schemas.microsoft.com/office/drawing/2014/main" id="{E3EF2DF5-3BD5-D882-7E37-737E8B95AFA0}"/>
                      </a:ext>
                    </a:extLst>
                  </p:cNvPr>
                  <p:cNvSpPr/>
                  <p:nvPr/>
                </p:nvSpPr>
                <p:spPr>
                  <a:xfrm>
                    <a:off x="3370842" y="2341762"/>
                    <a:ext cx="3688711" cy="1846874"/>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050" dirty="0">
                      <a:solidFill>
                        <a:schemeClr val="tx1"/>
                      </a:solidFill>
                      <a:latin typeface="Twinkl" panose="02000000000000000000" pitchFamily="2" charset="0"/>
                    </a:endParaRPr>
                  </a:p>
                  <a:p>
                    <a:endParaRPr lang="en-US" sz="1050" dirty="0">
                      <a:solidFill>
                        <a:schemeClr val="tx1"/>
                      </a:solidFill>
                      <a:latin typeface="Twinkl" panose="02000000000000000000" pitchFamily="2" charset="0"/>
                    </a:endParaRPr>
                  </a:p>
                  <a:p>
                    <a:r>
                      <a:rPr lang="en-US" sz="1050" dirty="0">
                        <a:solidFill>
                          <a:schemeClr val="tx1"/>
                        </a:solidFill>
                        <a:latin typeface="Twinkl" panose="02000000000000000000" pitchFamily="2" charset="0"/>
                      </a:rPr>
                      <a:t>Children who enjoy reading regularly thrive in their learning and therefore children are asked to read with an adult for 5- 10 minutes every day to rehearse this skill and develop a love of reading.  This could be school books, library books as well as own reading books.</a:t>
                    </a:r>
                    <a:endParaRPr lang="en-GB" sz="1050" dirty="0">
                      <a:solidFill>
                        <a:schemeClr val="tx1"/>
                      </a:solidFill>
                      <a:latin typeface="Twinkl" panose="02000000000000000000" pitchFamily="2" charset="0"/>
                    </a:endParaRPr>
                  </a:p>
                  <a:p>
                    <a:r>
                      <a:rPr lang="en-US" sz="1050" dirty="0">
                        <a:solidFill>
                          <a:schemeClr val="tx1"/>
                        </a:solidFill>
                        <a:latin typeface="Twinkl" panose="02000000000000000000" pitchFamily="2" charset="0"/>
                      </a:rPr>
                      <a:t> </a:t>
                    </a:r>
                    <a:endParaRPr lang="en-GB" sz="1050" dirty="0">
                      <a:solidFill>
                        <a:schemeClr val="tx1"/>
                      </a:solidFill>
                      <a:latin typeface="Twinkl" panose="02000000000000000000" pitchFamily="2" charset="0"/>
                    </a:endParaRPr>
                  </a:p>
                  <a:p>
                    <a:r>
                      <a:rPr lang="en-US" sz="1050" dirty="0">
                        <a:solidFill>
                          <a:schemeClr val="tx1"/>
                        </a:solidFill>
                        <a:latin typeface="Twinkl" panose="02000000000000000000" pitchFamily="2" charset="0"/>
                      </a:rPr>
                      <a:t>Reading books will be changed once a week to allow children to develop fluency and a good understanding of the vocabulary within the book. They will read this book three times in school before it is sent home. </a:t>
                    </a:r>
                    <a:endParaRPr lang="en-GB" sz="1050" dirty="0">
                      <a:solidFill>
                        <a:schemeClr val="tx1"/>
                      </a:solidFill>
                      <a:latin typeface="Twinkl" panose="02000000000000000000" pitchFamily="2" charset="0"/>
                    </a:endParaRPr>
                  </a:p>
                  <a:p>
                    <a:endParaRPr lang="en-GB" sz="1050" dirty="0">
                      <a:solidFill>
                        <a:schemeClr val="tx1"/>
                      </a:solidFill>
                      <a:latin typeface="Twinkl" panose="02000000000000000000" pitchFamily="2" charset="0"/>
                    </a:endParaRPr>
                  </a:p>
                </p:txBody>
              </p:sp>
            </p:grpSp>
            <p:sp>
              <p:nvSpPr>
                <p:cNvPr id="55" name="Flowchart: Alternate Process 54">
                  <a:extLst>
                    <a:ext uri="{FF2B5EF4-FFF2-40B4-BE49-F238E27FC236}">
                      <a16:creationId xmlns:a16="http://schemas.microsoft.com/office/drawing/2014/main" id="{183CA8E6-9C71-8717-2D32-C0513E7F0E2A}"/>
                    </a:ext>
                  </a:extLst>
                </p:cNvPr>
                <p:cNvSpPr/>
                <p:nvPr/>
              </p:nvSpPr>
              <p:spPr>
                <a:xfrm>
                  <a:off x="5528095" y="1623233"/>
                  <a:ext cx="1166327" cy="251926"/>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Twinkl" panose="02000000000000000000" pitchFamily="2" charset="0"/>
                    </a:rPr>
                    <a:t>Reading</a:t>
                  </a:r>
                </a:p>
              </p:txBody>
            </p:sp>
          </p:grpSp>
          <p:grpSp>
            <p:nvGrpSpPr>
              <p:cNvPr id="41" name="Group 40">
                <a:extLst>
                  <a:ext uri="{FF2B5EF4-FFF2-40B4-BE49-F238E27FC236}">
                    <a16:creationId xmlns:a16="http://schemas.microsoft.com/office/drawing/2014/main" id="{42C35004-DB46-CD59-7DC7-02C6A99B4AD7}"/>
                  </a:ext>
                </a:extLst>
              </p:cNvPr>
              <p:cNvGrpSpPr/>
              <p:nvPr/>
            </p:nvGrpSpPr>
            <p:grpSpPr>
              <a:xfrm>
                <a:off x="5837442" y="2326933"/>
                <a:ext cx="1868347" cy="2182763"/>
                <a:chOff x="5061873" y="1623233"/>
                <a:chExt cx="1868347" cy="2182763"/>
              </a:xfrm>
            </p:grpSpPr>
            <p:grpSp>
              <p:nvGrpSpPr>
                <p:cNvPr id="42" name="Group 41">
                  <a:extLst>
                    <a:ext uri="{FF2B5EF4-FFF2-40B4-BE49-F238E27FC236}">
                      <a16:creationId xmlns:a16="http://schemas.microsoft.com/office/drawing/2014/main" id="{E9B919D3-86EA-3AFC-24B7-296A079705FC}"/>
                    </a:ext>
                  </a:extLst>
                </p:cNvPr>
                <p:cNvGrpSpPr/>
                <p:nvPr/>
              </p:nvGrpSpPr>
              <p:grpSpPr>
                <a:xfrm>
                  <a:off x="5061873" y="1743971"/>
                  <a:ext cx="1868347" cy="2062025"/>
                  <a:chOff x="3370842" y="2341763"/>
                  <a:chExt cx="1868347" cy="2062025"/>
                </a:xfrm>
              </p:grpSpPr>
              <p:sp>
                <p:nvSpPr>
                  <p:cNvPr id="44" name="Flowchart: Alternate Process 43">
                    <a:extLst>
                      <a:ext uri="{FF2B5EF4-FFF2-40B4-BE49-F238E27FC236}">
                        <a16:creationId xmlns:a16="http://schemas.microsoft.com/office/drawing/2014/main" id="{CA38C479-1CD0-A869-D1CA-F004A8A5B812}"/>
                      </a:ext>
                    </a:extLst>
                  </p:cNvPr>
                  <p:cNvSpPr/>
                  <p:nvPr/>
                </p:nvSpPr>
                <p:spPr>
                  <a:xfrm rot="607037">
                    <a:off x="3370842" y="2341763"/>
                    <a:ext cx="1856792"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Flowchart: Alternate Process 44">
                    <a:extLst>
                      <a:ext uri="{FF2B5EF4-FFF2-40B4-BE49-F238E27FC236}">
                        <a16:creationId xmlns:a16="http://schemas.microsoft.com/office/drawing/2014/main" id="{B38BDF95-7FC7-AC82-B83F-A4577A6327AE}"/>
                      </a:ext>
                    </a:extLst>
                  </p:cNvPr>
                  <p:cNvSpPr/>
                  <p:nvPr/>
                </p:nvSpPr>
                <p:spPr>
                  <a:xfrm>
                    <a:off x="3382397" y="2448807"/>
                    <a:ext cx="1856792" cy="1954981"/>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050" dirty="0">
                        <a:solidFill>
                          <a:schemeClr val="tx1"/>
                        </a:solidFill>
                        <a:latin typeface="Twinkl" panose="02000000000000000000" pitchFamily="2" charset="0"/>
                      </a:rPr>
                      <a:t>This half term, children will learn about animals, including humans. They will identify common animal groups, learn about carnivores, herbivores and omnivores, describe animal body parts, and explore the human body and five senses.</a:t>
                    </a:r>
                    <a:r>
                      <a:rPr lang="en-US" sz="1050" dirty="0">
                        <a:solidFill>
                          <a:schemeClr val="tx1"/>
                        </a:solidFill>
                        <a:latin typeface="Twinkl" panose="02000000000000000000" pitchFamily="2" charset="0"/>
                      </a:rPr>
                      <a:t> </a:t>
                    </a:r>
                    <a:endParaRPr lang="en-GB" sz="1050" dirty="0">
                      <a:solidFill>
                        <a:schemeClr val="tx1"/>
                      </a:solidFill>
                      <a:latin typeface="Twinkl" panose="02000000000000000000" pitchFamily="2" charset="0"/>
                    </a:endParaRPr>
                  </a:p>
                  <a:p>
                    <a:endParaRPr lang="en-US" sz="700" dirty="0">
                      <a:solidFill>
                        <a:schemeClr val="tx1"/>
                      </a:solidFill>
                      <a:latin typeface="Twinkl" panose="02000000000000000000" pitchFamily="2" charset="0"/>
                    </a:endParaRPr>
                  </a:p>
                </p:txBody>
              </p:sp>
            </p:grpSp>
            <p:sp>
              <p:nvSpPr>
                <p:cNvPr id="43" name="Flowchart: Alternate Process 42">
                  <a:extLst>
                    <a:ext uri="{FF2B5EF4-FFF2-40B4-BE49-F238E27FC236}">
                      <a16:creationId xmlns:a16="http://schemas.microsoft.com/office/drawing/2014/main" id="{621F8170-CC6D-ADF9-03BB-3BBED4DFAD3C}"/>
                    </a:ext>
                  </a:extLst>
                </p:cNvPr>
                <p:cNvSpPr/>
                <p:nvPr/>
              </p:nvSpPr>
              <p:spPr>
                <a:xfrm>
                  <a:off x="5528095" y="1623233"/>
                  <a:ext cx="1166327" cy="251926"/>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Twinkl" panose="02000000000000000000" pitchFamily="2" charset="0"/>
                    </a:rPr>
                    <a:t>Science</a:t>
                  </a:r>
                </a:p>
              </p:txBody>
            </p:sp>
          </p:grpSp>
        </p:grpSp>
      </p:grpSp>
      <p:grpSp>
        <p:nvGrpSpPr>
          <p:cNvPr id="59" name="Group 58">
            <a:extLst>
              <a:ext uri="{FF2B5EF4-FFF2-40B4-BE49-F238E27FC236}">
                <a16:creationId xmlns:a16="http://schemas.microsoft.com/office/drawing/2014/main" id="{1C49FBD0-FCED-A002-BC2C-1EB329B4ACB1}"/>
              </a:ext>
            </a:extLst>
          </p:cNvPr>
          <p:cNvGrpSpPr/>
          <p:nvPr/>
        </p:nvGrpSpPr>
        <p:grpSpPr>
          <a:xfrm>
            <a:off x="1710660" y="4546090"/>
            <a:ext cx="5951325" cy="2242396"/>
            <a:chOff x="1742909" y="2330475"/>
            <a:chExt cx="5951325" cy="2242396"/>
          </a:xfrm>
        </p:grpSpPr>
        <p:grpSp>
          <p:nvGrpSpPr>
            <p:cNvPr id="60" name="Group 59">
              <a:extLst>
                <a:ext uri="{FF2B5EF4-FFF2-40B4-BE49-F238E27FC236}">
                  <a16:creationId xmlns:a16="http://schemas.microsoft.com/office/drawing/2014/main" id="{45FA73A2-4B05-6D62-6BDF-A0C642DECA5D}"/>
                </a:ext>
              </a:extLst>
            </p:cNvPr>
            <p:cNvGrpSpPr/>
            <p:nvPr/>
          </p:nvGrpSpPr>
          <p:grpSpPr>
            <a:xfrm>
              <a:off x="1742909" y="2330475"/>
              <a:ext cx="3934306" cy="2150084"/>
              <a:chOff x="5045720" y="1623233"/>
              <a:chExt cx="3934306" cy="2150084"/>
            </a:xfrm>
          </p:grpSpPr>
          <p:grpSp>
            <p:nvGrpSpPr>
              <p:cNvPr id="71" name="Group 70">
                <a:extLst>
                  <a:ext uri="{FF2B5EF4-FFF2-40B4-BE49-F238E27FC236}">
                    <a16:creationId xmlns:a16="http://schemas.microsoft.com/office/drawing/2014/main" id="{AE4D4779-F9C8-E90F-8632-B856B30F9B24}"/>
                  </a:ext>
                </a:extLst>
              </p:cNvPr>
              <p:cNvGrpSpPr/>
              <p:nvPr/>
            </p:nvGrpSpPr>
            <p:grpSpPr>
              <a:xfrm>
                <a:off x="5045720" y="1752820"/>
                <a:ext cx="3934306" cy="2020497"/>
                <a:chOff x="3354689" y="2350612"/>
                <a:chExt cx="3934306" cy="2020497"/>
              </a:xfrm>
            </p:grpSpPr>
            <p:sp>
              <p:nvSpPr>
                <p:cNvPr id="73" name="Flowchart: Alternate Process 72">
                  <a:extLst>
                    <a:ext uri="{FF2B5EF4-FFF2-40B4-BE49-F238E27FC236}">
                      <a16:creationId xmlns:a16="http://schemas.microsoft.com/office/drawing/2014/main" id="{1C0E618F-C968-AE68-A204-0F5B6CF31590}"/>
                    </a:ext>
                  </a:extLst>
                </p:cNvPr>
                <p:cNvSpPr/>
                <p:nvPr/>
              </p:nvSpPr>
              <p:spPr>
                <a:xfrm>
                  <a:off x="3354689" y="2524235"/>
                  <a:ext cx="3934306"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Flowchart: Alternate Process 73">
                  <a:extLst>
                    <a:ext uri="{FF2B5EF4-FFF2-40B4-BE49-F238E27FC236}">
                      <a16:creationId xmlns:a16="http://schemas.microsoft.com/office/drawing/2014/main" id="{D7B2DD0E-65FC-B66E-69A9-FD3D46CA686E}"/>
                    </a:ext>
                  </a:extLst>
                </p:cNvPr>
                <p:cNvSpPr/>
                <p:nvPr/>
              </p:nvSpPr>
              <p:spPr>
                <a:xfrm>
                  <a:off x="3412995" y="2350612"/>
                  <a:ext cx="3740670" cy="1846874"/>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latin typeface="Twinkl" panose="02000000000000000000" pitchFamily="2" charset="0"/>
                    </a:rPr>
                    <a:t>We will begin to look at numbers up to 50. We will learn how to partition numbers into tens and ones, compare numbers using place value and learn to count in 2’s, 5’s and 10’s. Following that, we will explore calculation strategies within 20 and number bonds and doubles.</a:t>
                  </a:r>
                  <a:endParaRPr lang="en-GB" sz="800" dirty="0">
                    <a:solidFill>
                      <a:schemeClr val="tx1"/>
                    </a:solidFill>
                    <a:latin typeface="Twinkl" panose="02000000000000000000" pitchFamily="2" charset="0"/>
                  </a:endParaRPr>
                </a:p>
              </p:txBody>
            </p:sp>
          </p:grpSp>
          <p:sp>
            <p:nvSpPr>
              <p:cNvPr id="72" name="Flowchart: Alternate Process 71">
                <a:extLst>
                  <a:ext uri="{FF2B5EF4-FFF2-40B4-BE49-F238E27FC236}">
                    <a16:creationId xmlns:a16="http://schemas.microsoft.com/office/drawing/2014/main" id="{F66A9C17-2D82-BC80-1D03-C2306E30023C}"/>
                  </a:ext>
                </a:extLst>
              </p:cNvPr>
              <p:cNvSpPr/>
              <p:nvPr/>
            </p:nvSpPr>
            <p:spPr>
              <a:xfrm>
                <a:off x="5528095" y="1623233"/>
                <a:ext cx="1166327" cy="251926"/>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Twinkl" panose="02000000000000000000" pitchFamily="2" charset="0"/>
                  </a:rPr>
                  <a:t>Maths</a:t>
                </a:r>
              </a:p>
            </p:txBody>
          </p:sp>
        </p:grpSp>
        <p:grpSp>
          <p:nvGrpSpPr>
            <p:cNvPr id="63" name="Group 62">
              <a:extLst>
                <a:ext uri="{FF2B5EF4-FFF2-40B4-BE49-F238E27FC236}">
                  <a16:creationId xmlns:a16="http://schemas.microsoft.com/office/drawing/2014/main" id="{FCB81285-0525-1D42-1E4B-769AF4752894}"/>
                </a:ext>
              </a:extLst>
            </p:cNvPr>
            <p:cNvGrpSpPr/>
            <p:nvPr/>
          </p:nvGrpSpPr>
          <p:grpSpPr>
            <a:xfrm>
              <a:off x="5837442" y="2447671"/>
              <a:ext cx="1856792" cy="2125200"/>
              <a:chOff x="3370842" y="2341763"/>
              <a:chExt cx="1856792" cy="2125200"/>
            </a:xfrm>
          </p:grpSpPr>
          <p:sp>
            <p:nvSpPr>
              <p:cNvPr id="65" name="Flowchart: Alternate Process 64">
                <a:extLst>
                  <a:ext uri="{FF2B5EF4-FFF2-40B4-BE49-F238E27FC236}">
                    <a16:creationId xmlns:a16="http://schemas.microsoft.com/office/drawing/2014/main" id="{23B69978-60B3-75CD-5939-F04BA7979EA3}"/>
                  </a:ext>
                </a:extLst>
              </p:cNvPr>
              <p:cNvSpPr/>
              <p:nvPr/>
            </p:nvSpPr>
            <p:spPr>
              <a:xfrm rot="607037">
                <a:off x="3370842" y="2341763"/>
                <a:ext cx="1856792"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Flowchart: Alternate Process 65">
                <a:extLst>
                  <a:ext uri="{FF2B5EF4-FFF2-40B4-BE49-F238E27FC236}">
                    <a16:creationId xmlns:a16="http://schemas.microsoft.com/office/drawing/2014/main" id="{05D0D975-BBC8-4EEF-0FE6-B81D8E01E5C5}"/>
                  </a:ext>
                </a:extLst>
              </p:cNvPr>
              <p:cNvSpPr/>
              <p:nvPr/>
            </p:nvSpPr>
            <p:spPr>
              <a:xfrm>
                <a:off x="3370842" y="2620089"/>
                <a:ext cx="1856792" cy="1846874"/>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000" dirty="0">
                    <a:solidFill>
                      <a:schemeClr val="tx1"/>
                    </a:solidFill>
                    <a:latin typeface="Twinkl" panose="02000000000000000000" pitchFamily="2" charset="0"/>
                  </a:rPr>
                  <a:t>In DT this half term, children will learn about stable structures, focusing on toy garages. They will explore what makes structures strong and stable, investigate materials, and then design, make and evaluate their own toy garage. </a:t>
                </a:r>
              </a:p>
              <a:p>
                <a:pPr algn="ctr"/>
                <a:endParaRPr lang="en-GB" sz="1000" dirty="0">
                  <a:solidFill>
                    <a:schemeClr val="tx1"/>
                  </a:solidFill>
                  <a:latin typeface="Twinkl" panose="02000000000000000000" pitchFamily="2" charset="0"/>
                </a:endParaRPr>
              </a:p>
            </p:txBody>
          </p:sp>
        </p:grpSp>
      </p:grpSp>
      <p:sp>
        <p:nvSpPr>
          <p:cNvPr id="76" name="Flowchart: Alternate Process 75">
            <a:extLst>
              <a:ext uri="{FF2B5EF4-FFF2-40B4-BE49-F238E27FC236}">
                <a16:creationId xmlns:a16="http://schemas.microsoft.com/office/drawing/2014/main" id="{BA3A1D3B-8188-0C36-00A1-7689601DE2A5}"/>
              </a:ext>
            </a:extLst>
          </p:cNvPr>
          <p:cNvSpPr/>
          <p:nvPr/>
        </p:nvSpPr>
        <p:spPr>
          <a:xfrm>
            <a:off x="154058" y="4871319"/>
            <a:ext cx="1420379" cy="1869844"/>
          </a:xfrm>
          <a:prstGeom prst="flowChartAlternateProcess">
            <a:avLst/>
          </a:prstGeom>
          <a:solidFill>
            <a:srgbClr val="E6D6F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endParaRPr lang="en-GB" sz="1050" dirty="0">
              <a:solidFill>
                <a:schemeClr val="tx1"/>
              </a:solidFill>
              <a:latin typeface="Twinkl" panose="02000000000000000000" pitchFamily="2" charset="0"/>
            </a:endParaRPr>
          </a:p>
          <a:p>
            <a:r>
              <a:rPr lang="en-GB" sz="1050" dirty="0">
                <a:solidFill>
                  <a:schemeClr val="tx1"/>
                </a:solidFill>
                <a:latin typeface="Twinkl" panose="02000000000000000000" pitchFamily="2" charset="0"/>
              </a:rPr>
              <a:t>Welcome back to Holly 1! We are very excited for the half term ahead and all of the exiting things we have going on. Any questions, just ask!.</a:t>
            </a:r>
          </a:p>
        </p:txBody>
      </p:sp>
      <p:pic>
        <p:nvPicPr>
          <p:cNvPr id="3" name="Picture 2" descr="A white bear on a purple background&#10;&#10;AI-generated content may be incorrect.">
            <a:extLst>
              <a:ext uri="{FF2B5EF4-FFF2-40B4-BE49-F238E27FC236}">
                <a16:creationId xmlns:a16="http://schemas.microsoft.com/office/drawing/2014/main" id="{2900DA25-28B5-929C-AE6A-91CAF0D837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571" y="3584331"/>
            <a:ext cx="876104" cy="876104"/>
          </a:xfrm>
          <a:prstGeom prst="rect">
            <a:avLst/>
          </a:prstGeom>
        </p:spPr>
      </p:pic>
      <p:sp>
        <p:nvSpPr>
          <p:cNvPr id="2" name="Flowchart: Alternate Process 1">
            <a:extLst>
              <a:ext uri="{FF2B5EF4-FFF2-40B4-BE49-F238E27FC236}">
                <a16:creationId xmlns:a16="http://schemas.microsoft.com/office/drawing/2014/main" id="{3ECDD775-3D99-5988-D7F8-EB2CEBC766D8}"/>
              </a:ext>
            </a:extLst>
          </p:cNvPr>
          <p:cNvSpPr/>
          <p:nvPr/>
        </p:nvSpPr>
        <p:spPr>
          <a:xfrm>
            <a:off x="6102708" y="4657314"/>
            <a:ext cx="1457992" cy="251926"/>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latin typeface="Twinkl" panose="02000000000000000000" pitchFamily="2" charset="0"/>
              </a:rPr>
              <a:t>DT</a:t>
            </a:r>
          </a:p>
        </p:txBody>
      </p:sp>
      <p:sp>
        <p:nvSpPr>
          <p:cNvPr id="4" name="Flowchart: Alternate Process 3">
            <a:extLst>
              <a:ext uri="{FF2B5EF4-FFF2-40B4-BE49-F238E27FC236}">
                <a16:creationId xmlns:a16="http://schemas.microsoft.com/office/drawing/2014/main" id="{528CCFD8-8F08-063E-887A-75B26422F26D}"/>
              </a:ext>
            </a:extLst>
          </p:cNvPr>
          <p:cNvSpPr/>
          <p:nvPr/>
        </p:nvSpPr>
        <p:spPr>
          <a:xfrm rot="607037">
            <a:off x="7847478" y="4796135"/>
            <a:ext cx="1856792"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lowchart: Alternate Process 5">
            <a:extLst>
              <a:ext uri="{FF2B5EF4-FFF2-40B4-BE49-F238E27FC236}">
                <a16:creationId xmlns:a16="http://schemas.microsoft.com/office/drawing/2014/main" id="{8066027F-23A6-E007-5F11-CAC51D275B58}"/>
              </a:ext>
            </a:extLst>
          </p:cNvPr>
          <p:cNvSpPr/>
          <p:nvPr/>
        </p:nvSpPr>
        <p:spPr>
          <a:xfrm>
            <a:off x="7835922" y="4771493"/>
            <a:ext cx="1856792" cy="1846874"/>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latin typeface="Twinkl" panose="02000000000000000000" pitchFamily="2" charset="0"/>
              </a:rPr>
              <a:t>In Computing, </a:t>
            </a:r>
            <a:r>
              <a:rPr lang="en-US" sz="1100">
                <a:solidFill>
                  <a:schemeClr val="tx1"/>
                </a:solidFill>
                <a:latin typeface="Twinkl" panose="02000000000000000000" pitchFamily="2" charset="0"/>
              </a:rPr>
              <a:t>we will be </a:t>
            </a:r>
            <a:r>
              <a:rPr lang="en-US" sz="1100" dirty="0">
                <a:solidFill>
                  <a:schemeClr val="tx1"/>
                </a:solidFill>
                <a:latin typeface="Twinkl" panose="02000000000000000000" pitchFamily="2" charset="0"/>
              </a:rPr>
              <a:t>focusing on data and information and learning how to group data.</a:t>
            </a:r>
            <a:endParaRPr lang="en-GB" sz="300" dirty="0">
              <a:solidFill>
                <a:schemeClr val="tx1"/>
              </a:solidFill>
              <a:latin typeface="Twinkl" panose="02000000000000000000" pitchFamily="2" charset="0"/>
            </a:endParaRPr>
          </a:p>
        </p:txBody>
      </p:sp>
      <p:sp>
        <p:nvSpPr>
          <p:cNvPr id="14" name="Flowchart: Alternate Process 13">
            <a:extLst>
              <a:ext uri="{FF2B5EF4-FFF2-40B4-BE49-F238E27FC236}">
                <a16:creationId xmlns:a16="http://schemas.microsoft.com/office/drawing/2014/main" id="{71D5DFF7-AEBF-CBF6-D26E-AAB861AD73FB}"/>
              </a:ext>
            </a:extLst>
          </p:cNvPr>
          <p:cNvSpPr/>
          <p:nvPr/>
        </p:nvSpPr>
        <p:spPr>
          <a:xfrm>
            <a:off x="8107278" y="4639788"/>
            <a:ext cx="1457992" cy="251926"/>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latin typeface="Twinkl" panose="02000000000000000000" pitchFamily="2" charset="0"/>
              </a:rPr>
              <a:t>Computing</a:t>
            </a:r>
          </a:p>
        </p:txBody>
      </p:sp>
      <p:sp>
        <p:nvSpPr>
          <p:cNvPr id="79" name="Flowchart: Alternate Process 78">
            <a:extLst>
              <a:ext uri="{FF2B5EF4-FFF2-40B4-BE49-F238E27FC236}">
                <a16:creationId xmlns:a16="http://schemas.microsoft.com/office/drawing/2014/main" id="{6349EC1D-EC9D-9419-7C89-BF382396223E}"/>
              </a:ext>
            </a:extLst>
          </p:cNvPr>
          <p:cNvSpPr/>
          <p:nvPr/>
        </p:nvSpPr>
        <p:spPr>
          <a:xfrm>
            <a:off x="162936" y="4827495"/>
            <a:ext cx="1457992" cy="346402"/>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latin typeface="Twinkl" panose="02000000000000000000" pitchFamily="2" charset="0"/>
              </a:rPr>
              <a:t>A message from Mr Thomas</a:t>
            </a:r>
          </a:p>
        </p:txBody>
      </p:sp>
      <p:pic>
        <p:nvPicPr>
          <p:cNvPr id="1034" name="Picture 10" descr="Southwick Community Primary School">
            <a:extLst>
              <a:ext uri="{FF2B5EF4-FFF2-40B4-BE49-F238E27FC236}">
                <a16:creationId xmlns:a16="http://schemas.microsoft.com/office/drawing/2014/main" id="{4CD804E7-0E27-1374-81E9-BEF9A714D9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0093" y="4262637"/>
            <a:ext cx="1237246" cy="584466"/>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2">
            <a:extLst>
              <a:ext uri="{FF2B5EF4-FFF2-40B4-BE49-F238E27FC236}">
                <a16:creationId xmlns:a16="http://schemas.microsoft.com/office/drawing/2014/main" id="{C3BA945F-8BAC-6A66-5C48-F14D437CB7C2}"/>
              </a:ext>
            </a:extLst>
          </p:cNvPr>
          <p:cNvSpPr>
            <a:spLocks noChangeAspect="1" noChangeArrowheads="1"/>
          </p:cNvSpPr>
          <p:nvPr/>
        </p:nvSpPr>
        <p:spPr bwMode="auto">
          <a:xfrm>
            <a:off x="4800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a:extLst>
              <a:ext uri="{FF2B5EF4-FFF2-40B4-BE49-F238E27FC236}">
                <a16:creationId xmlns:a16="http://schemas.microsoft.com/office/drawing/2014/main" id="{D9FCCA31-4B6E-17F7-8E88-86D3EA1192B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59467" y="1741368"/>
            <a:ext cx="822925" cy="773303"/>
          </a:xfrm>
          <a:prstGeom prst="rect">
            <a:avLst/>
          </a:prstGeom>
          <a:noFill/>
          <a:ln>
            <a:noFill/>
          </a:ln>
          <a:effectLst/>
        </p:spPr>
      </p:pic>
      <p:pic>
        <p:nvPicPr>
          <p:cNvPr id="1026" name="Picture 2" descr="Parts of the Body lesson plan and ...">
            <a:extLst>
              <a:ext uri="{FF2B5EF4-FFF2-40B4-BE49-F238E27FC236}">
                <a16:creationId xmlns:a16="http://schemas.microsoft.com/office/drawing/2014/main" id="{3B4BB055-B2EB-9E01-96C0-CD944DCDDF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95181" y="4217779"/>
            <a:ext cx="660912" cy="88235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69A3F1E3-D7B1-3190-39B1-8884AE675EDE}"/>
              </a:ext>
            </a:extLst>
          </p:cNvPr>
          <p:cNvPicPr>
            <a:picLocks noChangeAspect="1"/>
          </p:cNvPicPr>
          <p:nvPr/>
        </p:nvPicPr>
        <p:blipFill>
          <a:blip r:embed="rId7"/>
          <a:stretch>
            <a:fillRect/>
          </a:stretch>
        </p:blipFill>
        <p:spPr>
          <a:xfrm>
            <a:off x="4902707" y="1747145"/>
            <a:ext cx="701225" cy="981715"/>
          </a:xfrm>
          <a:prstGeom prst="rect">
            <a:avLst/>
          </a:prstGeom>
        </p:spPr>
      </p:pic>
      <p:pic>
        <p:nvPicPr>
          <p:cNvPr id="12" name="Picture 4" descr="Multiples of 2s, 5s and 10s Posters - Master The Curriculum">
            <a:extLst>
              <a:ext uri="{FF2B5EF4-FFF2-40B4-BE49-F238E27FC236}">
                <a16:creationId xmlns:a16="http://schemas.microsoft.com/office/drawing/2014/main" id="{45DF4446-2ED3-2651-ED00-CE79ADADCD8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47975" y="5977277"/>
            <a:ext cx="1189401" cy="822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2283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15FD74B395F04AB9B462569D71B7CF" ma:contentTypeVersion="17" ma:contentTypeDescription="Create a new document." ma:contentTypeScope="" ma:versionID="00320b3e497d8cdfa69b12b1d2444a8e">
  <xsd:schema xmlns:xsd="http://www.w3.org/2001/XMLSchema" xmlns:xs="http://www.w3.org/2001/XMLSchema" xmlns:p="http://schemas.microsoft.com/office/2006/metadata/properties" xmlns:ns2="c843f58c-f14a-493a-9e58-1ff4391d547f" xmlns:ns3="f1cd9dc6-16c1-46e7-9090-804b14aa1d04" targetNamespace="http://schemas.microsoft.com/office/2006/metadata/properties" ma:root="true" ma:fieldsID="88a1a175b96b96ef390f22e2a014b435" ns2:_="" ns3:_="">
    <xsd:import namespace="c843f58c-f14a-493a-9e58-1ff4391d547f"/>
    <xsd:import namespace="f1cd9dc6-16c1-46e7-9090-804b14aa1d0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43f58c-f14a-493a-9e58-1ff4391d54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7b682ba-9967-4e49-9333-6f0cbdfb351c"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2" nillable="true" ma:displayName="Location" ma:description="" ma:indexed="true"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1cd9dc6-16c1-46e7-9090-804b14aa1d04"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71afdac3-0969-43ea-9f59-ac9dad720935}" ma:internalName="TaxCatchAll" ma:showField="CatchAllData" ma:web="f1cd9dc6-16c1-46e7-9090-804b14aa1d04">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1cd9dc6-16c1-46e7-9090-804b14aa1d04" xsi:nil="true"/>
    <lcf76f155ced4ddcb4097134ff3c332f xmlns="c843f58c-f14a-493a-9e58-1ff4391d547f">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CADE516-8A25-4CBA-99D0-7783F420C6F3}"/>
</file>

<file path=customXml/itemProps2.xml><?xml version="1.0" encoding="utf-8"?>
<ds:datastoreItem xmlns:ds="http://schemas.openxmlformats.org/officeDocument/2006/customXml" ds:itemID="{76474B8C-D2E4-4AEC-AA99-D0225355590B}">
  <ds:schemaRefs>
    <ds:schemaRef ds:uri="87e6c9c7-8e8c-4acc-9c1f-82008440bf15"/>
    <ds:schemaRef ds:uri="http://purl.org/dc/terms/"/>
    <ds:schemaRef ds:uri="cf9d56e4-e324-409a-acb2-ea0374009f76"/>
    <ds:schemaRef ds:uri="http://www.w3.org/XML/1998/namespace"/>
    <ds:schemaRef ds:uri="http://schemas.openxmlformats.org/package/2006/metadata/core-properties"/>
    <ds:schemaRef ds:uri="http://purl.org/dc/dcmitype/"/>
    <ds:schemaRef ds:uri="http://purl.org/dc/elements/1.1/"/>
    <ds:schemaRef ds:uri="http://schemas.microsoft.com/office/2006/metadata/properties"/>
    <ds:schemaRef ds:uri="http://schemas.microsoft.com/office/2006/documentManagement/types"/>
    <ds:schemaRef ds:uri="http://schemas.microsoft.com/office/infopath/2007/PartnerControls"/>
  </ds:schemaRefs>
</ds:datastoreItem>
</file>

<file path=customXml/itemProps3.xml><?xml version="1.0" encoding="utf-8"?>
<ds:datastoreItem xmlns:ds="http://schemas.openxmlformats.org/officeDocument/2006/customXml" ds:itemID="{77978E23-7A2E-4D88-B9FF-5B421DD93A0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462</TotalTime>
  <Words>494</Words>
  <Application>Microsoft Office PowerPoint</Application>
  <PresentationFormat>A4 Paper (210x297 mm)</PresentationFormat>
  <Paragraphs>29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Twinkl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Smith</dc:creator>
  <cp:lastModifiedBy>Mrs Goodfellow</cp:lastModifiedBy>
  <cp:revision>7</cp:revision>
  <cp:lastPrinted>2024-07-25T14:33:55Z</cp:lastPrinted>
  <dcterms:created xsi:type="dcterms:W3CDTF">2024-07-07T16:41:45Z</dcterms:created>
  <dcterms:modified xsi:type="dcterms:W3CDTF">2026-02-24T09:46:09Z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0x0101001515FD74B395F04AB9B462569D71B7CF</vt:lpwstr>
  </property>
  <property fmtid="{D5CDD505-2E9C-101B-9397-08002B2CF9AE}" pid="3" name="MediaServiceImageTags">
    <vt:lpwstr/>
  </property>
</Properties>
</file>