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906000" cy="6858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498A"/>
    <a:srgbClr val="E6D6F2"/>
    <a:srgbClr val="B68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38F7C5-B5E9-41F5-979A-A4B7FE70E60C}" v="19" dt="2026-03-15T19:00:51.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52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homas" userId="dfde4a79-ca92-423b-8eac-41849b1a7211" providerId="ADAL" clId="{17D073C4-C782-4339-A972-731580104D44}"/>
    <pc:docChg chg="undo custSel modSld">
      <pc:chgData name="Mr Thomas" userId="dfde4a79-ca92-423b-8eac-41849b1a7211" providerId="ADAL" clId="{17D073C4-C782-4339-A972-731580104D44}" dt="2025-12-17T12:18:52.834" v="1017" actId="1076"/>
      <pc:docMkLst>
        <pc:docMk/>
      </pc:docMkLst>
      <pc:sldChg chg="addSp modSp mod">
        <pc:chgData name="Mr Thomas" userId="dfde4a79-ca92-423b-8eac-41849b1a7211" providerId="ADAL" clId="{17D073C4-C782-4339-A972-731580104D44}" dt="2025-12-17T12:18:52.834" v="1017" actId="1076"/>
        <pc:sldMkLst>
          <pc:docMk/>
          <pc:sldMk cId="1332283618" sldId="256"/>
        </pc:sldMkLst>
      </pc:sldChg>
    </pc:docChg>
  </pc:docChgLst>
  <pc:docChgLst>
    <pc:chgData name="Mrs Goodfellow" userId="bf825c24-253f-4576-94b4-3e5dd517f633" providerId="ADAL" clId="{3B0E13D0-A350-4B1E-B3B2-27C22934C2BB}"/>
    <pc:docChg chg="modSld">
      <pc:chgData name="Mrs Goodfellow" userId="bf825c24-253f-4576-94b4-3e5dd517f633" providerId="ADAL" clId="{3B0E13D0-A350-4B1E-B3B2-27C22934C2BB}" dt="2025-11-03T15:32:52.337" v="45" actId="20577"/>
      <pc:docMkLst>
        <pc:docMk/>
      </pc:docMkLst>
      <pc:sldChg chg="modSp mod">
        <pc:chgData name="Mrs Goodfellow" userId="bf825c24-253f-4576-94b4-3e5dd517f633" providerId="ADAL" clId="{3B0E13D0-A350-4B1E-B3B2-27C22934C2BB}" dt="2025-11-03T15:32:52.337" v="45" actId="20577"/>
        <pc:sldMkLst>
          <pc:docMk/>
          <pc:sldMk cId="1332283618" sldId="256"/>
        </pc:sldMkLst>
      </pc:sldChg>
    </pc:docChg>
  </pc:docChgLst>
  <pc:docChgLst>
    <pc:chgData name="Mrs Goodfellow" userId="bf825c24-253f-4576-94b4-3e5dd517f633" providerId="ADAL" clId="{FFFF30B4-168E-4B37-BD39-DC76B0A6087A}"/>
    <pc:docChg chg="modSld">
      <pc:chgData name="Mrs Goodfellow" userId="bf825c24-253f-4576-94b4-3e5dd517f633" providerId="ADAL" clId="{FFFF30B4-168E-4B37-BD39-DC76B0A6087A}" dt="2026-02-24T09:46:06.231" v="2" actId="20577"/>
      <pc:docMkLst>
        <pc:docMk/>
      </pc:docMkLst>
      <pc:sldChg chg="modSp mod">
        <pc:chgData name="Mrs Goodfellow" userId="bf825c24-253f-4576-94b4-3e5dd517f633" providerId="ADAL" clId="{FFFF30B4-168E-4B37-BD39-DC76B0A6087A}" dt="2026-02-24T09:46:06.231" v="2" actId="20577"/>
        <pc:sldMkLst>
          <pc:docMk/>
          <pc:sldMk cId="1332283618" sldId="256"/>
        </pc:sldMkLst>
        <pc:spChg chg="mod">
          <ac:chgData name="Mrs Goodfellow" userId="bf825c24-253f-4576-94b4-3e5dd517f633" providerId="ADAL" clId="{FFFF30B4-168E-4B37-BD39-DC76B0A6087A}" dt="2026-02-24T09:46:06.231" v="2" actId="20577"/>
          <ac:spMkLst>
            <pc:docMk/>
            <pc:sldMk cId="1332283618" sldId="256"/>
            <ac:spMk id="6" creationId="{8066027F-23A6-E007-5F11-CAC51D275B58}"/>
          </ac:spMkLst>
        </pc:spChg>
      </pc:sldChg>
    </pc:docChg>
  </pc:docChgLst>
  <pc:docChgLst>
    <pc:chgData name="Mr Thomas" userId="dfde4a79-ca92-423b-8eac-41849b1a7211" providerId="ADAL" clId="{9169AC4F-95E5-4F30-B5FB-FE4AB81272FF}"/>
    <pc:docChg chg="undo custSel modSld">
      <pc:chgData name="Mr Thomas" userId="dfde4a79-ca92-423b-8eac-41849b1a7211" providerId="ADAL" clId="{9169AC4F-95E5-4F30-B5FB-FE4AB81272FF}" dt="2025-11-03T11:34:49.306" v="175" actId="20577"/>
      <pc:docMkLst>
        <pc:docMk/>
      </pc:docMkLst>
      <pc:sldChg chg="addSp delSp modSp mod">
        <pc:chgData name="Mr Thomas" userId="dfde4a79-ca92-423b-8eac-41849b1a7211" providerId="ADAL" clId="{9169AC4F-95E5-4F30-B5FB-FE4AB81272FF}" dt="2025-11-03T11:34:49.306" v="175" actId="20577"/>
        <pc:sldMkLst>
          <pc:docMk/>
          <pc:sldMk cId="1332283618" sldId="256"/>
        </pc:sldMkLst>
      </pc:sldChg>
    </pc:docChg>
  </pc:docChgLst>
  <pc:docChgLst>
    <pc:chgData name="Mr Thomas" userId="dfde4a79-ca92-423b-8eac-41849b1a7211" providerId="ADAL" clId="{D812F8C7-81F6-4493-897C-536B49C01220}"/>
    <pc:docChg chg="undo custSel modSld">
      <pc:chgData name="Mr Thomas" userId="dfde4a79-ca92-423b-8eac-41849b1a7211" providerId="ADAL" clId="{D812F8C7-81F6-4493-897C-536B49C01220}" dt="2025-10-19T17:57:23.425" v="308" actId="20577"/>
      <pc:docMkLst>
        <pc:docMk/>
      </pc:docMkLst>
      <pc:sldChg chg="modSp mod">
        <pc:chgData name="Mr Thomas" userId="dfde4a79-ca92-423b-8eac-41849b1a7211" providerId="ADAL" clId="{D812F8C7-81F6-4493-897C-536B49C01220}" dt="2025-10-19T17:57:23.425" v="308" actId="20577"/>
        <pc:sldMkLst>
          <pc:docMk/>
          <pc:sldMk cId="1332283618" sldId="256"/>
        </pc:sldMkLst>
      </pc:sldChg>
    </pc:docChg>
  </pc:docChgLst>
  <pc:docChgLst>
    <pc:chgData name="Mr Thomas" userId="dfde4a79-ca92-423b-8eac-41849b1a7211" providerId="ADAL" clId="{6BE2B512-9492-4F8A-96F3-2534C40EAB21}"/>
    <pc:docChg chg="undo custSel modSld">
      <pc:chgData name="Mr Thomas" userId="dfde4a79-ca92-423b-8eac-41849b1a7211" providerId="ADAL" clId="{6BE2B512-9492-4F8A-96F3-2534C40EAB21}" dt="2025-12-17T07:51:04.084" v="79" actId="20577"/>
      <pc:docMkLst>
        <pc:docMk/>
      </pc:docMkLst>
      <pc:sldChg chg="addSp delSp modSp mod">
        <pc:chgData name="Mr Thomas" userId="dfde4a79-ca92-423b-8eac-41849b1a7211" providerId="ADAL" clId="{6BE2B512-9492-4F8A-96F3-2534C40EAB21}" dt="2025-12-17T07:51:04.084" v="79" actId="20577"/>
        <pc:sldMkLst>
          <pc:docMk/>
          <pc:sldMk cId="1332283618" sldId="256"/>
        </pc:sldMkLst>
      </pc:sldChg>
    </pc:docChg>
  </pc:docChgLst>
  <pc:docChgLst>
    <pc:chgData name="Mr Thomas" userId="dfde4a79-ca92-423b-8eac-41849b1a7211" providerId="ADAL" clId="{DFBF76B8-A006-48B1-81DB-63AA709FF7E1}"/>
    <pc:docChg chg="undo custSel modSld">
      <pc:chgData name="Mr Thomas" userId="dfde4a79-ca92-423b-8eac-41849b1a7211" providerId="ADAL" clId="{DFBF76B8-A006-48B1-81DB-63AA709FF7E1}" dt="2026-03-15T19:00:51.308" v="1101" actId="1076"/>
      <pc:docMkLst>
        <pc:docMk/>
      </pc:docMkLst>
      <pc:sldChg chg="addSp delSp modSp mod">
        <pc:chgData name="Mr Thomas" userId="dfde4a79-ca92-423b-8eac-41849b1a7211" providerId="ADAL" clId="{DFBF76B8-A006-48B1-81DB-63AA709FF7E1}" dt="2026-03-15T19:00:51.308" v="1101" actId="1076"/>
        <pc:sldMkLst>
          <pc:docMk/>
          <pc:sldMk cId="1332283618" sldId="256"/>
        </pc:sldMkLst>
        <pc:spChg chg="mod">
          <ac:chgData name="Mr Thomas" userId="dfde4a79-ca92-423b-8eac-41849b1a7211" providerId="ADAL" clId="{DFBF76B8-A006-48B1-81DB-63AA709FF7E1}" dt="2026-03-15T18:51:11.658" v="1046" actId="20577"/>
          <ac:spMkLst>
            <pc:docMk/>
            <pc:sldMk cId="1332283618" sldId="256"/>
            <ac:spMk id="2" creationId="{3ECDD775-3D99-5988-D7F8-EB2CEBC766D8}"/>
          </ac:spMkLst>
        </pc:spChg>
        <pc:spChg chg="mod">
          <ac:chgData name="Mr Thomas" userId="dfde4a79-ca92-423b-8eac-41849b1a7211" providerId="ADAL" clId="{DFBF76B8-A006-48B1-81DB-63AA709FF7E1}" dt="2026-03-15T18:51:33.305" v="1055" actId="2711"/>
          <ac:spMkLst>
            <pc:docMk/>
            <pc:sldMk cId="1332283618" sldId="256"/>
            <ac:spMk id="6" creationId="{8066027F-23A6-E007-5F11-CAC51D275B58}"/>
          </ac:spMkLst>
        </pc:spChg>
        <pc:spChg chg="mod">
          <ac:chgData name="Mr Thomas" userId="dfde4a79-ca92-423b-8eac-41849b1a7211" providerId="ADAL" clId="{DFBF76B8-A006-48B1-81DB-63AA709FF7E1}" dt="2026-03-11T21:19:57.339" v="931" actId="20577"/>
          <ac:spMkLst>
            <pc:docMk/>
            <pc:sldMk cId="1332283618" sldId="256"/>
            <ac:spMk id="11" creationId="{4D1F6288-02EF-96B8-6BDA-809820F1C0B3}"/>
          </ac:spMkLst>
        </pc:spChg>
        <pc:spChg chg="mod">
          <ac:chgData name="Mr Thomas" userId="dfde4a79-ca92-423b-8eac-41849b1a7211" providerId="ADAL" clId="{DFBF76B8-A006-48B1-81DB-63AA709FF7E1}" dt="2026-03-15T18:58:47.624" v="1091" actId="1076"/>
          <ac:spMkLst>
            <pc:docMk/>
            <pc:sldMk cId="1332283618" sldId="256"/>
            <ac:spMk id="16" creationId="{2B108275-972F-732D-B440-D50D20C23834}"/>
          </ac:spMkLst>
        </pc:spChg>
        <pc:spChg chg="mod">
          <ac:chgData name="Mr Thomas" userId="dfde4a79-ca92-423b-8eac-41849b1a7211" providerId="ADAL" clId="{DFBF76B8-A006-48B1-81DB-63AA709FF7E1}" dt="2026-03-15T18:47:52.403" v="942" actId="20577"/>
          <ac:spMkLst>
            <pc:docMk/>
            <pc:sldMk cId="1332283618" sldId="256"/>
            <ac:spMk id="23" creationId="{FA371D33-B57C-A502-D430-DCB80D057B96}"/>
          </ac:spMkLst>
        </pc:spChg>
        <pc:spChg chg="mod">
          <ac:chgData name="Mr Thomas" userId="dfde4a79-ca92-423b-8eac-41849b1a7211" providerId="ADAL" clId="{DFBF76B8-A006-48B1-81DB-63AA709FF7E1}" dt="2026-03-15T18:50:38.181" v="1036" actId="1076"/>
          <ac:spMkLst>
            <pc:docMk/>
            <pc:sldMk cId="1332283618" sldId="256"/>
            <ac:spMk id="25" creationId="{CF2C145C-743A-BFD0-D5E0-6DAD50EC47EB}"/>
          </ac:spMkLst>
        </pc:spChg>
        <pc:spChg chg="mod">
          <ac:chgData name="Mr Thomas" userId="dfde4a79-ca92-423b-8eac-41849b1a7211" providerId="ADAL" clId="{DFBF76B8-A006-48B1-81DB-63AA709FF7E1}" dt="2026-03-15T18:53:35.694" v="1082" actId="2711"/>
          <ac:spMkLst>
            <pc:docMk/>
            <pc:sldMk cId="1332283618" sldId="256"/>
            <ac:spMk id="35" creationId="{055E25DD-67E8-7C32-B26A-E0030F27A824}"/>
          </ac:spMkLst>
        </pc:spChg>
        <pc:spChg chg="mod">
          <ac:chgData name="Mr Thomas" userId="dfde4a79-ca92-423b-8eac-41849b1a7211" providerId="ADAL" clId="{DFBF76B8-A006-48B1-81DB-63AA709FF7E1}" dt="2026-03-15T18:49:14.950" v="957" actId="20577"/>
          <ac:spMkLst>
            <pc:docMk/>
            <pc:sldMk cId="1332283618" sldId="256"/>
            <ac:spMk id="45" creationId="{B38BDF95-7FC7-AC82-B83F-A4577A6327AE}"/>
          </ac:spMkLst>
        </pc:spChg>
        <pc:spChg chg="mod">
          <ac:chgData name="Mr Thomas" userId="dfde4a79-ca92-423b-8eac-41849b1a7211" providerId="ADAL" clId="{DFBF76B8-A006-48B1-81DB-63AA709FF7E1}" dt="2026-03-15T18:49:51.242" v="1024" actId="20577"/>
          <ac:spMkLst>
            <pc:docMk/>
            <pc:sldMk cId="1332283618" sldId="256"/>
            <ac:spMk id="53" creationId="{77DDAC35-DAD0-1785-0F92-CA7CEBE5A06D}"/>
          </ac:spMkLst>
        </pc:spChg>
        <pc:spChg chg="mod">
          <ac:chgData name="Mr Thomas" userId="dfde4a79-ca92-423b-8eac-41849b1a7211" providerId="ADAL" clId="{DFBF76B8-A006-48B1-81DB-63AA709FF7E1}" dt="2026-03-15T18:52:42.369" v="1070" actId="1076"/>
          <ac:spMkLst>
            <pc:docMk/>
            <pc:sldMk cId="1332283618" sldId="256"/>
            <ac:spMk id="66" creationId="{05D0D975-BBC8-4EEF-0FE6-B81D8E01E5C5}"/>
          </ac:spMkLst>
        </pc:spChg>
        <pc:spChg chg="mod">
          <ac:chgData name="Mr Thomas" userId="dfde4a79-ca92-423b-8eac-41849b1a7211" providerId="ADAL" clId="{DFBF76B8-A006-48B1-81DB-63AA709FF7E1}" dt="2026-03-15T19:00:45.983" v="1100" actId="20577"/>
          <ac:spMkLst>
            <pc:docMk/>
            <pc:sldMk cId="1332283618" sldId="256"/>
            <ac:spMk id="74" creationId="{D7B2DD0E-65FC-B66E-69A9-FD3D46CA686E}"/>
          </ac:spMkLst>
        </pc:spChg>
        <pc:grpChg chg="mod">
          <ac:chgData name="Mr Thomas" userId="dfde4a79-ca92-423b-8eac-41849b1a7211" providerId="ADAL" clId="{DFBF76B8-A006-48B1-81DB-63AA709FF7E1}" dt="2026-03-15T18:50:33.207" v="1035" actId="1076"/>
          <ac:grpSpMkLst>
            <pc:docMk/>
            <pc:sldMk cId="1332283618" sldId="256"/>
            <ac:grpSpMk id="36" creationId="{516D6BFA-10B2-8AE2-8155-240CFA2A00CB}"/>
          </ac:grpSpMkLst>
        </pc:grpChg>
        <pc:grpChg chg="add del">
          <ac:chgData name="Mr Thomas" userId="dfde4a79-ca92-423b-8eac-41849b1a7211" providerId="ADAL" clId="{DFBF76B8-A006-48B1-81DB-63AA709FF7E1}" dt="2026-03-15T18:52:55.149" v="1072" actId="478"/>
          <ac:grpSpMkLst>
            <pc:docMk/>
            <pc:sldMk cId="1332283618" sldId="256"/>
            <ac:grpSpMk id="59" creationId="{1C49FBD0-FCED-A002-BC2C-1EB329B4ACB1}"/>
          </ac:grpSpMkLst>
        </pc:grpChg>
        <pc:graphicFrameChg chg="add mod">
          <ac:chgData name="Mr Thomas" userId="dfde4a79-ca92-423b-8eac-41849b1a7211" providerId="ADAL" clId="{DFBF76B8-A006-48B1-81DB-63AA709FF7E1}" dt="2026-03-15T18:47:49.090" v="941"/>
          <ac:graphicFrameMkLst>
            <pc:docMk/>
            <pc:sldMk cId="1332283618" sldId="256"/>
            <ac:graphicFrameMk id="5" creationId="{2B44F478-3DE3-2329-72B0-C90CF12D5708}"/>
          </ac:graphicFrameMkLst>
        </pc:graphicFrameChg>
        <pc:graphicFrameChg chg="add del mod">
          <ac:chgData name="Mr Thomas" userId="dfde4a79-ca92-423b-8eac-41849b1a7211" providerId="ADAL" clId="{DFBF76B8-A006-48B1-81DB-63AA709FF7E1}" dt="2026-03-15T18:48:06.563" v="945" actId="478"/>
          <ac:graphicFrameMkLst>
            <pc:docMk/>
            <pc:sldMk cId="1332283618" sldId="256"/>
            <ac:graphicFrameMk id="8" creationId="{9653E75C-224E-1436-D6A3-715B40BCF4D2}"/>
          </ac:graphicFrameMkLst>
        </pc:graphicFrameChg>
        <pc:graphicFrameChg chg="add del mod">
          <ac:chgData name="Mr Thomas" userId="dfde4a79-ca92-423b-8eac-41849b1a7211" providerId="ADAL" clId="{DFBF76B8-A006-48B1-81DB-63AA709FF7E1}" dt="2026-03-15T18:58:25.352" v="1085" actId="478"/>
          <ac:graphicFrameMkLst>
            <pc:docMk/>
            <pc:sldMk cId="1332283618" sldId="256"/>
            <ac:graphicFrameMk id="27" creationId="{6ADE00BB-B29D-2E4C-28C9-D602E85C76C6}"/>
          </ac:graphicFrameMkLst>
        </pc:graphicFrameChg>
        <pc:graphicFrameChg chg="add del mod">
          <ac:chgData name="Mr Thomas" userId="dfde4a79-ca92-423b-8eac-41849b1a7211" providerId="ADAL" clId="{DFBF76B8-A006-48B1-81DB-63AA709FF7E1}" dt="2026-03-15T19:00:29.424" v="1094" actId="478"/>
          <ac:graphicFrameMkLst>
            <pc:docMk/>
            <pc:sldMk cId="1332283618" sldId="256"/>
            <ac:graphicFrameMk id="28" creationId="{3B0F84F0-C100-9072-199A-AEB4B5D73865}"/>
          </ac:graphicFrameMkLst>
        </pc:graphicFrameChg>
        <pc:picChg chg="del">
          <ac:chgData name="Mr Thomas" userId="dfde4a79-ca92-423b-8eac-41849b1a7211" providerId="ADAL" clId="{DFBF76B8-A006-48B1-81DB-63AA709FF7E1}" dt="2026-03-15T18:49:32.097" v="962" actId="478"/>
          <ac:picMkLst>
            <pc:docMk/>
            <pc:sldMk cId="1332283618" sldId="256"/>
            <ac:picMk id="9" creationId="{D9FCCA31-4B6E-17F7-8E88-86D3EA1192B2}"/>
          </ac:picMkLst>
        </pc:picChg>
        <pc:picChg chg="del">
          <ac:chgData name="Mr Thomas" userId="dfde4a79-ca92-423b-8eac-41849b1a7211" providerId="ADAL" clId="{DFBF76B8-A006-48B1-81DB-63AA709FF7E1}" dt="2026-03-15T18:53:01.616" v="1073" actId="478"/>
          <ac:picMkLst>
            <pc:docMk/>
            <pc:sldMk cId="1332283618" sldId="256"/>
            <ac:picMk id="10" creationId="{69A3F1E3-D7B1-3190-39B1-8884AE675EDE}"/>
          </ac:picMkLst>
        </pc:picChg>
        <pc:picChg chg="mod">
          <ac:chgData name="Mr Thomas" userId="dfde4a79-ca92-423b-8eac-41849b1a7211" providerId="ADAL" clId="{DFBF76B8-A006-48B1-81DB-63AA709FF7E1}" dt="2026-03-15T19:00:51.308" v="1101" actId="1076"/>
          <ac:picMkLst>
            <pc:docMk/>
            <pc:sldMk cId="1332283618" sldId="256"/>
            <ac:picMk id="12" creationId="{45DF4446-2ED3-2651-ED00-CE79ADADCD8B}"/>
          </ac:picMkLst>
        </pc:picChg>
        <pc:picChg chg="add mod">
          <ac:chgData name="Mr Thomas" userId="dfde4a79-ca92-423b-8eac-41849b1a7211" providerId="ADAL" clId="{DFBF76B8-A006-48B1-81DB-63AA709FF7E1}" dt="2026-03-15T18:49:30.565" v="961" actId="1076"/>
          <ac:picMkLst>
            <pc:docMk/>
            <pc:sldMk cId="1332283618" sldId="256"/>
            <ac:picMk id="13" creationId="{96E15053-27D4-3572-BF30-3EA15B92EFD2}"/>
          </ac:picMkLst>
        </pc:picChg>
        <pc:picChg chg="add mod">
          <ac:chgData name="Mr Thomas" userId="dfde4a79-ca92-423b-8eac-41849b1a7211" providerId="ADAL" clId="{DFBF76B8-A006-48B1-81DB-63AA709FF7E1}" dt="2026-03-15T18:50:52.576" v="1039" actId="1076"/>
          <ac:picMkLst>
            <pc:docMk/>
            <pc:sldMk cId="1332283618" sldId="256"/>
            <ac:picMk id="20" creationId="{F0E7FFB7-250A-7BA2-B7A2-F7D3B77E0E4B}"/>
          </ac:picMkLst>
        </pc:picChg>
        <pc:picChg chg="add mod">
          <ac:chgData name="Mr Thomas" userId="dfde4a79-ca92-423b-8eac-41849b1a7211" providerId="ADAL" clId="{DFBF76B8-A006-48B1-81DB-63AA709FF7E1}" dt="2026-03-15T18:53:14.276" v="1076" actId="1076"/>
          <ac:picMkLst>
            <pc:docMk/>
            <pc:sldMk cId="1332283618" sldId="256"/>
            <ac:picMk id="26" creationId="{7F94235C-AC08-951E-CECD-AE01604E250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CF2CD2-5C44-4D65-99CD-3F8DB7B25030}" type="datetimeFigureOut">
              <a:rPr lang="en-GB" smtClean="0"/>
              <a:t>15/03/2026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68849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15/03/2026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7677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15/03/2026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11998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15/03/2026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9073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F2CD2-5C44-4D65-99CD-3F8DB7B25030}" type="datetimeFigureOut">
              <a:rPr lang="en-GB" smtClean="0"/>
              <a:t>15/03/2026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3714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CF2CD2-5C44-4D65-99CD-3F8DB7B25030}" type="datetimeFigureOut">
              <a:rPr lang="en-GB" smtClean="0"/>
              <a:t>15/03/2026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71122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CF2CD2-5C44-4D65-99CD-3F8DB7B25030}" type="datetimeFigureOut">
              <a:rPr lang="en-GB" smtClean="0"/>
              <a:t>15/03/2026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8707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CF2CD2-5C44-4D65-99CD-3F8DB7B25030}" type="datetimeFigureOut">
              <a:rPr lang="en-GB" smtClean="0"/>
              <a:t>15/03/2026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90625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F2CD2-5C44-4D65-99CD-3F8DB7B25030}" type="datetimeFigureOut">
              <a:rPr lang="en-GB" smtClean="0"/>
              <a:t>15/03/2026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98979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15/03/2026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48060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15/03/2026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59141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F2CD2-5C44-4D65-99CD-3F8DB7B25030}" type="datetimeFigureOut">
              <a:rPr lang="en-GB" smtClean="0"/>
              <a:t>15/03/2026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31DB5-7B60-4DC6-B406-35AF9965CC7A}" type="slidenum">
              <a:rPr lang="en-GB" smtClean="0"/>
              <a:t>‹#›</a:t>
            </a:fld>
            <a:endParaRPr lang="en-GB"/>
          </a:p>
        </p:txBody>
      </p:sp>
    </p:spTree>
    <p:extLst>
      <p:ext uri="{BB962C8B-B14F-4D97-AF65-F5344CB8AC3E}">
        <p14:creationId xmlns:p14="http://schemas.microsoft.com/office/powerpoint/2010/main" val="1739243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11" name="Arrow: Chevron 10">
            <a:extLst>
              <a:ext uri="{FF2B5EF4-FFF2-40B4-BE49-F238E27FC236}">
                <a16:creationId xmlns:a16="http://schemas.microsoft.com/office/drawing/2014/main" id="{4D1F6288-02EF-96B8-6BDA-809820F1C0B3}"/>
              </a:ext>
            </a:extLst>
          </p:cNvPr>
          <p:cNvSpPr/>
          <p:nvPr/>
        </p:nvSpPr>
        <p:spPr>
          <a:xfrm rot="16200000">
            <a:off x="-2084617" y="1408253"/>
            <a:ext cx="5601917" cy="1124564"/>
          </a:xfrm>
          <a:prstGeom prst="chevron">
            <a:avLst>
              <a:gd name="adj" fmla="val 20619"/>
            </a:avLst>
          </a:prstGeom>
          <a:solidFill>
            <a:srgbClr val="B686DA"/>
          </a:solidFill>
          <a:ln>
            <a:solidFill>
              <a:schemeClr val="tx1"/>
            </a:solidFill>
          </a:ln>
          <a:effectLst>
            <a:outerShdw blurRad="50800" dist="1016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Twinkl" panose="02000000000000000000" pitchFamily="2" charset="0"/>
              </a:rPr>
              <a:t>Curriuculum newsletter</a:t>
            </a:r>
            <a:r>
              <a:rPr lang="en-GB">
                <a:latin typeface="Twinkl" panose="02000000000000000000" pitchFamily="2" charset="0"/>
              </a:rPr>
              <a:t>: Summer 1</a:t>
            </a:r>
            <a:endParaRPr lang="en-GB" dirty="0">
              <a:latin typeface="Twinkl" panose="02000000000000000000" pitchFamily="2" charset="0"/>
            </a:endParaRPr>
          </a:p>
          <a:p>
            <a:pPr algn="ctr"/>
            <a:endParaRPr lang="en-GB" dirty="0"/>
          </a:p>
          <a:p>
            <a:pPr algn="ctr"/>
            <a:r>
              <a:rPr lang="en-GB" sz="3200" dirty="0">
                <a:latin typeface="Twinkl" panose="02000000000000000000" pitchFamily="2" charset="0"/>
              </a:rPr>
              <a:t>Holly 1 </a:t>
            </a:r>
          </a:p>
        </p:txBody>
      </p:sp>
      <p:grpSp>
        <p:nvGrpSpPr>
          <p:cNvPr id="36" name="Group 35">
            <a:extLst>
              <a:ext uri="{FF2B5EF4-FFF2-40B4-BE49-F238E27FC236}">
                <a16:creationId xmlns:a16="http://schemas.microsoft.com/office/drawing/2014/main" id="{516D6BFA-10B2-8AE2-8155-240CFA2A00CB}"/>
              </a:ext>
            </a:extLst>
          </p:cNvPr>
          <p:cNvGrpSpPr/>
          <p:nvPr/>
        </p:nvGrpSpPr>
        <p:grpSpPr>
          <a:xfrm>
            <a:off x="1434185" y="-982"/>
            <a:ext cx="7987441" cy="2042440"/>
            <a:chOff x="1722919" y="166290"/>
            <a:chExt cx="7987441" cy="2042440"/>
          </a:xfrm>
        </p:grpSpPr>
        <p:grpSp>
          <p:nvGrpSpPr>
            <p:cNvPr id="19" name="Group 18">
              <a:extLst>
                <a:ext uri="{FF2B5EF4-FFF2-40B4-BE49-F238E27FC236}">
                  <a16:creationId xmlns:a16="http://schemas.microsoft.com/office/drawing/2014/main" id="{A9C6187D-BA52-F20D-0603-BA1DFF8DD606}"/>
                </a:ext>
              </a:extLst>
            </p:cNvPr>
            <p:cNvGrpSpPr/>
            <p:nvPr/>
          </p:nvGrpSpPr>
          <p:grpSpPr>
            <a:xfrm>
              <a:off x="1722919" y="169832"/>
              <a:ext cx="3990640" cy="2038898"/>
              <a:chOff x="5025731" y="1623233"/>
              <a:chExt cx="3990640" cy="2038898"/>
            </a:xfrm>
          </p:grpSpPr>
          <p:grpSp>
            <p:nvGrpSpPr>
              <p:cNvPr id="17" name="Group 16">
                <a:extLst>
                  <a:ext uri="{FF2B5EF4-FFF2-40B4-BE49-F238E27FC236}">
                    <a16:creationId xmlns:a16="http://schemas.microsoft.com/office/drawing/2014/main" id="{3B324B29-32E2-8D3C-F5C2-F2ED6FECA7A7}"/>
                  </a:ext>
                </a:extLst>
              </p:cNvPr>
              <p:cNvGrpSpPr/>
              <p:nvPr/>
            </p:nvGrpSpPr>
            <p:grpSpPr>
              <a:xfrm>
                <a:off x="5025731" y="1759833"/>
                <a:ext cx="3990640" cy="1902298"/>
                <a:chOff x="3334700" y="2357625"/>
                <a:chExt cx="3990640" cy="1902298"/>
              </a:xfrm>
            </p:grpSpPr>
            <p:sp>
              <p:nvSpPr>
                <p:cNvPr id="15" name="Flowchart: Alternate Process 14">
                  <a:extLst>
                    <a:ext uri="{FF2B5EF4-FFF2-40B4-BE49-F238E27FC236}">
                      <a16:creationId xmlns:a16="http://schemas.microsoft.com/office/drawing/2014/main" id="{00E7D125-904F-9334-8127-72F680A33A5E}"/>
                    </a:ext>
                  </a:extLst>
                </p:cNvPr>
                <p:cNvSpPr/>
                <p:nvPr/>
              </p:nvSpPr>
              <p:spPr>
                <a:xfrm>
                  <a:off x="3334700" y="2357625"/>
                  <a:ext cx="399064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Alternate Process 15">
                  <a:extLst>
                    <a:ext uri="{FF2B5EF4-FFF2-40B4-BE49-F238E27FC236}">
                      <a16:creationId xmlns:a16="http://schemas.microsoft.com/office/drawing/2014/main" id="{2B108275-972F-732D-B440-D50D20C23834}"/>
                    </a:ext>
                  </a:extLst>
                </p:cNvPr>
                <p:cNvSpPr/>
                <p:nvPr/>
              </p:nvSpPr>
              <p:spPr>
                <a:xfrm>
                  <a:off x="3380994" y="2413049"/>
                  <a:ext cx="369480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pPr fontAlgn="t">
                    <a:lnSpc>
                      <a:spcPts val="1500"/>
                    </a:lnSpc>
                    <a:buNone/>
                  </a:pPr>
                  <a:r>
                    <a:rPr lang="en-GB" sz="1000" dirty="0">
                      <a:solidFill>
                        <a:schemeClr val="tx1"/>
                      </a:solidFill>
                      <a:latin typeface="Twinkl" panose="02000000000000000000" pitchFamily="2" charset="0"/>
                    </a:rPr>
                    <a:t>This half term, we will be exploring the book </a:t>
                  </a:r>
                  <a:r>
                    <a:rPr lang="en-GB" sz="1000" i="1" dirty="0">
                      <a:solidFill>
                        <a:schemeClr val="tx1"/>
                      </a:solidFill>
                      <a:latin typeface="Twinkl" panose="02000000000000000000" pitchFamily="2" charset="0"/>
                    </a:rPr>
                    <a:t>The Odd Egg</a:t>
                  </a:r>
                  <a:r>
                    <a:rPr lang="en-GB" sz="1000" dirty="0">
                      <a:solidFill>
                        <a:schemeClr val="tx1"/>
                      </a:solidFill>
                      <a:latin typeface="Twinkl" panose="02000000000000000000" pitchFamily="2" charset="0"/>
                    </a:rPr>
                    <a:t> and learning how the characters develop throughout the story. We will focus on using adjectives to add detail to our descriptive writing and begin using exclamation marks to show excitement or surprise. Later in the unit, we will write our own versions of the story to share with others. Throughout all of our writing, we will continue to have a strong focus on the </a:t>
                  </a:r>
                  <a:r>
                    <a:rPr lang="en-GB" sz="1000" b="1" dirty="0">
                      <a:solidFill>
                        <a:schemeClr val="tx1"/>
                      </a:solidFill>
                      <a:latin typeface="Twinkl" panose="02000000000000000000" pitchFamily="2" charset="0"/>
                    </a:rPr>
                    <a:t>Brilliant Basics</a:t>
                  </a:r>
                  <a:r>
                    <a:rPr lang="en-GB" sz="1000" dirty="0">
                      <a:solidFill>
                        <a:schemeClr val="tx1"/>
                      </a:solidFill>
                      <a:latin typeface="Twinkl" panose="02000000000000000000" pitchFamily="2" charset="0"/>
                    </a:rPr>
                    <a:t> – capital letters, full stops and finger spaces.</a:t>
                  </a:r>
                </a:p>
              </p:txBody>
            </p:sp>
          </p:grpSp>
          <p:sp>
            <p:nvSpPr>
              <p:cNvPr id="18" name="Flowchart: Alternate Process 17">
                <a:extLst>
                  <a:ext uri="{FF2B5EF4-FFF2-40B4-BE49-F238E27FC236}">
                    <a16:creationId xmlns:a16="http://schemas.microsoft.com/office/drawing/2014/main" id="{C842FEAF-D6C8-2B0A-70C5-7255BC892640}"/>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Writing</a:t>
                </a:r>
              </a:p>
            </p:txBody>
          </p:sp>
        </p:grpSp>
        <p:grpSp>
          <p:nvGrpSpPr>
            <p:cNvPr id="21" name="Group 20">
              <a:extLst>
                <a:ext uri="{FF2B5EF4-FFF2-40B4-BE49-F238E27FC236}">
                  <a16:creationId xmlns:a16="http://schemas.microsoft.com/office/drawing/2014/main" id="{575CFB4C-197B-10B3-33AC-A4E217D1D150}"/>
                </a:ext>
              </a:extLst>
            </p:cNvPr>
            <p:cNvGrpSpPr/>
            <p:nvPr/>
          </p:nvGrpSpPr>
          <p:grpSpPr>
            <a:xfrm>
              <a:off x="7853567" y="166291"/>
              <a:ext cx="1856793" cy="2037457"/>
              <a:chOff x="5061873" y="1623233"/>
              <a:chExt cx="1856793" cy="2037457"/>
            </a:xfrm>
          </p:grpSpPr>
          <p:grpSp>
            <p:nvGrpSpPr>
              <p:cNvPr id="22" name="Group 21">
                <a:extLst>
                  <a:ext uri="{FF2B5EF4-FFF2-40B4-BE49-F238E27FC236}">
                    <a16:creationId xmlns:a16="http://schemas.microsoft.com/office/drawing/2014/main" id="{423A6929-D416-51D9-18AE-2BB627100723}"/>
                  </a:ext>
                </a:extLst>
              </p:cNvPr>
              <p:cNvGrpSpPr/>
              <p:nvPr/>
            </p:nvGrpSpPr>
            <p:grpSpPr>
              <a:xfrm>
                <a:off x="5061873" y="1743971"/>
                <a:ext cx="1856793" cy="1916719"/>
                <a:chOff x="3370842" y="2341763"/>
                <a:chExt cx="1856793" cy="1916719"/>
              </a:xfrm>
            </p:grpSpPr>
            <p:sp>
              <p:nvSpPr>
                <p:cNvPr id="24" name="Flowchart: Alternate Process 23">
                  <a:extLst>
                    <a:ext uri="{FF2B5EF4-FFF2-40B4-BE49-F238E27FC236}">
                      <a16:creationId xmlns:a16="http://schemas.microsoft.com/office/drawing/2014/main" id="{53ED1856-76AD-8C18-1290-F90B0B64172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Alternate Process 24">
                  <a:extLst>
                    <a:ext uri="{FF2B5EF4-FFF2-40B4-BE49-F238E27FC236}">
                      <a16:creationId xmlns:a16="http://schemas.microsoft.com/office/drawing/2014/main" id="{CF2C145C-743A-BFD0-D5E0-6DAD50EC47EB}"/>
                    </a:ext>
                  </a:extLst>
                </p:cNvPr>
                <p:cNvSpPr/>
                <p:nvPr/>
              </p:nvSpPr>
              <p:spPr>
                <a:xfrm>
                  <a:off x="3370843" y="2411608"/>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00" dirty="0">
                      <a:solidFill>
                        <a:schemeClr val="tx1"/>
                      </a:solidFill>
                      <a:latin typeface="Twinkl" panose="02000000000000000000" pitchFamily="2" charset="0"/>
                    </a:rPr>
                    <a:t>This half term, we will look at seasonal changes in the UK and what weather is. We will focus on different weathers associated with each season and look at how we can measure various elements of weather and what equipment we will use. What dangers are associated with each type of weather and how we can stay safe. </a:t>
                  </a:r>
                </a:p>
                <a:p>
                  <a:endParaRPr lang="en-GB" sz="100" dirty="0">
                    <a:solidFill>
                      <a:schemeClr val="tx1"/>
                    </a:solidFill>
                    <a:latin typeface="Twinkl" panose="02000000000000000000" pitchFamily="2" charset="0"/>
                  </a:endParaRPr>
                </a:p>
              </p:txBody>
            </p:sp>
          </p:grpSp>
          <p:sp>
            <p:nvSpPr>
              <p:cNvPr id="23" name="Flowchart: Alternate Process 22">
                <a:extLst>
                  <a:ext uri="{FF2B5EF4-FFF2-40B4-BE49-F238E27FC236}">
                    <a16:creationId xmlns:a16="http://schemas.microsoft.com/office/drawing/2014/main" id="{FA371D33-B57C-A502-D430-DCB80D057B96}"/>
                  </a:ext>
                </a:extLst>
              </p:cNvPr>
              <p:cNvSpPr/>
              <p:nvPr/>
            </p:nvSpPr>
            <p:spPr>
              <a:xfrm>
                <a:off x="5528095" y="1623233"/>
                <a:ext cx="1265746" cy="251925"/>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History</a:t>
                </a:r>
              </a:p>
            </p:txBody>
          </p:sp>
        </p:grpSp>
        <p:grpSp>
          <p:nvGrpSpPr>
            <p:cNvPr id="31" name="Group 30">
              <a:extLst>
                <a:ext uri="{FF2B5EF4-FFF2-40B4-BE49-F238E27FC236}">
                  <a16:creationId xmlns:a16="http://schemas.microsoft.com/office/drawing/2014/main" id="{BD6F0302-1C9F-6222-B8B2-B10C334765D7}"/>
                </a:ext>
              </a:extLst>
            </p:cNvPr>
            <p:cNvGrpSpPr/>
            <p:nvPr/>
          </p:nvGrpSpPr>
          <p:grpSpPr>
            <a:xfrm>
              <a:off x="5837441" y="166290"/>
              <a:ext cx="1856793" cy="1967612"/>
              <a:chOff x="5061873" y="1623233"/>
              <a:chExt cx="1856793" cy="1967612"/>
            </a:xfrm>
          </p:grpSpPr>
          <p:grpSp>
            <p:nvGrpSpPr>
              <p:cNvPr id="32" name="Group 31">
                <a:extLst>
                  <a:ext uri="{FF2B5EF4-FFF2-40B4-BE49-F238E27FC236}">
                    <a16:creationId xmlns:a16="http://schemas.microsoft.com/office/drawing/2014/main" id="{38858FB0-3942-B999-65C5-DD208E11FA3D}"/>
                  </a:ext>
                </a:extLst>
              </p:cNvPr>
              <p:cNvGrpSpPr/>
              <p:nvPr/>
            </p:nvGrpSpPr>
            <p:grpSpPr>
              <a:xfrm>
                <a:off x="5061873" y="1743970"/>
                <a:ext cx="1856793" cy="1846875"/>
                <a:chOff x="3370842" y="2341762"/>
                <a:chExt cx="1856793" cy="1846875"/>
              </a:xfrm>
            </p:grpSpPr>
            <p:sp>
              <p:nvSpPr>
                <p:cNvPr id="34" name="Flowchart: Alternate Process 33">
                  <a:extLst>
                    <a:ext uri="{FF2B5EF4-FFF2-40B4-BE49-F238E27FC236}">
                      <a16:creationId xmlns:a16="http://schemas.microsoft.com/office/drawing/2014/main" id="{75AC9F29-13CE-E0E3-9FB1-88CA5497A19A}"/>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Alternate Process 34">
                  <a:extLst>
                    <a:ext uri="{FF2B5EF4-FFF2-40B4-BE49-F238E27FC236}">
                      <a16:creationId xmlns:a16="http://schemas.microsoft.com/office/drawing/2014/main" id="{055E25DD-67E8-7C32-B26A-E0030F27A824}"/>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1200" dirty="0">
                      <a:solidFill>
                        <a:schemeClr val="tx1"/>
                      </a:solidFill>
                      <a:latin typeface="Twinkl" panose="02000000000000000000" pitchFamily="2" charset="0"/>
                    </a:rPr>
                    <a:t>In RE this half term, our enquiry question will be ’Is Shabbat important to Jewish children?’ </a:t>
                  </a:r>
                  <a:endParaRPr lang="en-GB" sz="100" dirty="0">
                    <a:solidFill>
                      <a:schemeClr val="tx1"/>
                    </a:solidFill>
                    <a:latin typeface="Twinkl" panose="02000000000000000000" pitchFamily="2" charset="0"/>
                  </a:endParaRPr>
                </a:p>
              </p:txBody>
            </p:sp>
          </p:grpSp>
          <p:sp>
            <p:nvSpPr>
              <p:cNvPr id="33" name="Flowchart: Alternate Process 32">
                <a:extLst>
                  <a:ext uri="{FF2B5EF4-FFF2-40B4-BE49-F238E27FC236}">
                    <a16:creationId xmlns:a16="http://schemas.microsoft.com/office/drawing/2014/main" id="{25D0BAFC-C9F2-9337-E951-7AB4422155B8}"/>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RE</a:t>
                </a:r>
              </a:p>
            </p:txBody>
          </p:sp>
        </p:grpSp>
      </p:grpSp>
      <p:grpSp>
        <p:nvGrpSpPr>
          <p:cNvPr id="75" name="Group 74">
            <a:extLst>
              <a:ext uri="{FF2B5EF4-FFF2-40B4-BE49-F238E27FC236}">
                <a16:creationId xmlns:a16="http://schemas.microsoft.com/office/drawing/2014/main" id="{83FE2135-7651-19A4-F95C-D1F01E6F617A}"/>
              </a:ext>
            </a:extLst>
          </p:cNvPr>
          <p:cNvGrpSpPr/>
          <p:nvPr/>
        </p:nvGrpSpPr>
        <p:grpSpPr>
          <a:xfrm>
            <a:off x="1457136" y="2305992"/>
            <a:ext cx="7991468" cy="2182763"/>
            <a:chOff x="1718893" y="2326933"/>
            <a:chExt cx="7991468" cy="2182763"/>
          </a:xfrm>
        </p:grpSpPr>
        <p:grpSp>
          <p:nvGrpSpPr>
            <p:cNvPr id="39" name="Group 38">
              <a:extLst>
                <a:ext uri="{FF2B5EF4-FFF2-40B4-BE49-F238E27FC236}">
                  <a16:creationId xmlns:a16="http://schemas.microsoft.com/office/drawing/2014/main" id="{4588710A-FB7F-0D3D-3825-3F1DE5DAEA10}"/>
                </a:ext>
              </a:extLst>
            </p:cNvPr>
            <p:cNvGrpSpPr/>
            <p:nvPr/>
          </p:nvGrpSpPr>
          <p:grpSpPr>
            <a:xfrm>
              <a:off x="7853568" y="2326934"/>
              <a:ext cx="1856793" cy="1967612"/>
              <a:chOff x="5061873" y="1623233"/>
              <a:chExt cx="1856793" cy="1967612"/>
            </a:xfrm>
          </p:grpSpPr>
          <p:grpSp>
            <p:nvGrpSpPr>
              <p:cNvPr id="50" name="Group 49">
                <a:extLst>
                  <a:ext uri="{FF2B5EF4-FFF2-40B4-BE49-F238E27FC236}">
                    <a16:creationId xmlns:a16="http://schemas.microsoft.com/office/drawing/2014/main" id="{965E5587-9332-BC03-3CA1-698393E07A2D}"/>
                  </a:ext>
                </a:extLst>
              </p:cNvPr>
              <p:cNvGrpSpPr/>
              <p:nvPr/>
            </p:nvGrpSpPr>
            <p:grpSpPr>
              <a:xfrm>
                <a:off x="5061873" y="1743970"/>
                <a:ext cx="1856793" cy="1846875"/>
                <a:chOff x="3370842" y="2341762"/>
                <a:chExt cx="1856793" cy="1846875"/>
              </a:xfrm>
            </p:grpSpPr>
            <p:sp>
              <p:nvSpPr>
                <p:cNvPr id="52" name="Flowchart: Alternate Process 51">
                  <a:extLst>
                    <a:ext uri="{FF2B5EF4-FFF2-40B4-BE49-F238E27FC236}">
                      <a16:creationId xmlns:a16="http://schemas.microsoft.com/office/drawing/2014/main" id="{455DEE6D-CA4C-6571-6CCF-7BB89F5667A6}"/>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lowchart: Alternate Process 52">
                  <a:extLst>
                    <a:ext uri="{FF2B5EF4-FFF2-40B4-BE49-F238E27FC236}">
                      <a16:creationId xmlns:a16="http://schemas.microsoft.com/office/drawing/2014/main" id="{77DDAC35-DAD0-1785-0F92-CA7CEBE5A06D}"/>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000" dirty="0">
                    <a:solidFill>
                      <a:schemeClr val="tx1"/>
                    </a:solidFill>
                    <a:latin typeface="Twinkl" panose="02000000000000000000" pitchFamily="2" charset="0"/>
                  </a:endParaRPr>
                </a:p>
                <a:p>
                  <a:r>
                    <a:rPr lang="en-US" sz="1000" dirty="0">
                      <a:solidFill>
                        <a:schemeClr val="tx1"/>
                      </a:solidFill>
                      <a:latin typeface="Twinkl" panose="02000000000000000000" pitchFamily="2" charset="0"/>
                    </a:rPr>
                    <a:t>We have PE lessons every </a:t>
                  </a:r>
                  <a:r>
                    <a:rPr lang="en-US" sz="1000" b="1" dirty="0">
                      <a:solidFill>
                        <a:schemeClr val="tx1"/>
                      </a:solidFill>
                      <a:latin typeface="Twinkl" panose="02000000000000000000" pitchFamily="2" charset="0"/>
                    </a:rPr>
                    <a:t>Monday</a:t>
                  </a:r>
                  <a:r>
                    <a:rPr lang="en-US" sz="1000" dirty="0">
                      <a:solidFill>
                        <a:schemeClr val="tx1"/>
                      </a:solidFill>
                      <a:latin typeface="Twinkl" panose="02000000000000000000" pitchFamily="2" charset="0"/>
                    </a:rPr>
                    <a:t> and </a:t>
                  </a:r>
                  <a:r>
                    <a:rPr lang="en-US" sz="1000" b="1" dirty="0">
                      <a:solidFill>
                        <a:schemeClr val="tx1"/>
                      </a:solidFill>
                      <a:latin typeface="Twinkl" panose="02000000000000000000" pitchFamily="2" charset="0"/>
                    </a:rPr>
                    <a:t>Wednesdays</a:t>
                  </a:r>
                  <a:r>
                    <a:rPr lang="en-US" sz="1000" dirty="0">
                      <a:solidFill>
                        <a:schemeClr val="tx1"/>
                      </a:solidFill>
                      <a:latin typeface="Twinkl" panose="02000000000000000000" pitchFamily="2" charset="0"/>
                    </a:rPr>
                    <a:t> so please ensure that your child wears their full PE kit on these days. Please also ensure that their PE kit is </a:t>
                  </a:r>
                  <a:r>
                    <a:rPr lang="en-US" sz="1000" b="1" dirty="0">
                      <a:solidFill>
                        <a:schemeClr val="tx1"/>
                      </a:solidFill>
                      <a:latin typeface="Twinkl" panose="02000000000000000000" pitchFamily="2" charset="0"/>
                    </a:rPr>
                    <a:t>fully named</a:t>
                  </a:r>
                  <a:r>
                    <a:rPr lang="en-US" sz="1000" dirty="0">
                      <a:solidFill>
                        <a:schemeClr val="tx1"/>
                      </a:solidFill>
                      <a:latin typeface="Twinkl" panose="02000000000000000000" pitchFamily="2" charset="0"/>
                    </a:rPr>
                    <a:t>. This half term in PE we will be focusing on striking and fielding games.</a:t>
                  </a:r>
                  <a:endParaRPr lang="en-GB" sz="1000" dirty="0">
                    <a:solidFill>
                      <a:schemeClr val="tx1"/>
                    </a:solidFill>
                    <a:latin typeface="Twinkl" panose="02000000000000000000" pitchFamily="2" charset="0"/>
                  </a:endParaRPr>
                </a:p>
              </p:txBody>
            </p:sp>
          </p:grpSp>
          <p:sp>
            <p:nvSpPr>
              <p:cNvPr id="51" name="Flowchart: Alternate Process 50">
                <a:extLst>
                  <a:ext uri="{FF2B5EF4-FFF2-40B4-BE49-F238E27FC236}">
                    <a16:creationId xmlns:a16="http://schemas.microsoft.com/office/drawing/2014/main" id="{FA6F20F3-0137-FDE1-F109-2450ECEB511E}"/>
                  </a:ext>
                </a:extLst>
              </p:cNvPr>
              <p:cNvSpPr/>
              <p:nvPr/>
            </p:nvSpPr>
            <p:spPr>
              <a:xfrm>
                <a:off x="5236431" y="1623233"/>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PE</a:t>
                </a:r>
              </a:p>
            </p:txBody>
          </p:sp>
        </p:grpSp>
        <p:grpSp>
          <p:nvGrpSpPr>
            <p:cNvPr id="58" name="Group 57">
              <a:extLst>
                <a:ext uri="{FF2B5EF4-FFF2-40B4-BE49-F238E27FC236}">
                  <a16:creationId xmlns:a16="http://schemas.microsoft.com/office/drawing/2014/main" id="{90C8A2FC-1C44-AF18-AB5E-0DF7EAA97F3D}"/>
                </a:ext>
              </a:extLst>
            </p:cNvPr>
            <p:cNvGrpSpPr/>
            <p:nvPr/>
          </p:nvGrpSpPr>
          <p:grpSpPr>
            <a:xfrm>
              <a:off x="1718893" y="2326933"/>
              <a:ext cx="5986896" cy="2182763"/>
              <a:chOff x="1718893" y="2326933"/>
              <a:chExt cx="5986896" cy="2182763"/>
            </a:xfrm>
          </p:grpSpPr>
          <p:grpSp>
            <p:nvGrpSpPr>
              <p:cNvPr id="38" name="Group 37">
                <a:extLst>
                  <a:ext uri="{FF2B5EF4-FFF2-40B4-BE49-F238E27FC236}">
                    <a16:creationId xmlns:a16="http://schemas.microsoft.com/office/drawing/2014/main" id="{C65FD8C8-3C1F-AB39-A501-6135E0CC6010}"/>
                  </a:ext>
                </a:extLst>
              </p:cNvPr>
              <p:cNvGrpSpPr/>
              <p:nvPr/>
            </p:nvGrpSpPr>
            <p:grpSpPr>
              <a:xfrm>
                <a:off x="1718893" y="2330475"/>
                <a:ext cx="4011180" cy="1981606"/>
                <a:chOff x="5021704" y="1623233"/>
                <a:chExt cx="4011180" cy="1981606"/>
              </a:xfrm>
            </p:grpSpPr>
            <p:grpSp>
              <p:nvGrpSpPr>
                <p:cNvPr id="54" name="Group 53">
                  <a:extLst>
                    <a:ext uri="{FF2B5EF4-FFF2-40B4-BE49-F238E27FC236}">
                      <a16:creationId xmlns:a16="http://schemas.microsoft.com/office/drawing/2014/main" id="{E18A4BD8-0B73-82AD-4F2F-6F7286468918}"/>
                    </a:ext>
                  </a:extLst>
                </p:cNvPr>
                <p:cNvGrpSpPr/>
                <p:nvPr/>
              </p:nvGrpSpPr>
              <p:grpSpPr>
                <a:xfrm>
                  <a:off x="5021704" y="1743970"/>
                  <a:ext cx="4011180" cy="1860869"/>
                  <a:chOff x="3330673" y="2341762"/>
                  <a:chExt cx="4011180" cy="1860869"/>
                </a:xfrm>
              </p:grpSpPr>
              <p:sp>
                <p:nvSpPr>
                  <p:cNvPr id="56" name="Flowchart: Alternate Process 55">
                    <a:extLst>
                      <a:ext uri="{FF2B5EF4-FFF2-40B4-BE49-F238E27FC236}">
                        <a16:creationId xmlns:a16="http://schemas.microsoft.com/office/drawing/2014/main" id="{FB531165-04C4-5C97-D9AF-D6F80862F29F}"/>
                      </a:ext>
                    </a:extLst>
                  </p:cNvPr>
                  <p:cNvSpPr/>
                  <p:nvPr/>
                </p:nvSpPr>
                <p:spPr>
                  <a:xfrm>
                    <a:off x="3330673" y="2355757"/>
                    <a:ext cx="401118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lowchart: Alternate Process 56">
                    <a:extLst>
                      <a:ext uri="{FF2B5EF4-FFF2-40B4-BE49-F238E27FC236}">
                        <a16:creationId xmlns:a16="http://schemas.microsoft.com/office/drawing/2014/main" id="{E3EF2DF5-3BD5-D882-7E37-737E8B95AFA0}"/>
                      </a:ext>
                    </a:extLst>
                  </p:cNvPr>
                  <p:cNvSpPr/>
                  <p:nvPr/>
                </p:nvSpPr>
                <p:spPr>
                  <a:xfrm>
                    <a:off x="3370842" y="2341762"/>
                    <a:ext cx="3688711"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latin typeface="Twinkl" panose="02000000000000000000" pitchFamily="2" charset="0"/>
                    </a:endParaRPr>
                  </a:p>
                  <a:p>
                    <a:endParaRPr lang="en-US" sz="1050" dirty="0">
                      <a:solidFill>
                        <a:schemeClr val="tx1"/>
                      </a:solidFill>
                      <a:latin typeface="Twinkl" panose="02000000000000000000" pitchFamily="2" charset="0"/>
                    </a:endParaRPr>
                  </a:p>
                  <a:p>
                    <a:r>
                      <a:rPr lang="en-US" sz="1050" dirty="0">
                        <a:solidFill>
                          <a:schemeClr val="tx1"/>
                        </a:solidFill>
                        <a:latin typeface="Twinkl" panose="02000000000000000000" pitchFamily="2" charset="0"/>
                      </a:rPr>
                      <a:t>Children who enjoy reading regularly thrive in their learning and therefore children are asked to read with an adult for 5- 10 minutes every day to rehearse this skill and develop a love of reading.  This could be school books, library books as well as own reading books.</a:t>
                    </a:r>
                    <a:endParaRPr lang="en-GB" sz="1050" dirty="0">
                      <a:solidFill>
                        <a:schemeClr val="tx1"/>
                      </a:solidFill>
                      <a:latin typeface="Twinkl" panose="02000000000000000000" pitchFamily="2" charset="0"/>
                    </a:endParaRPr>
                  </a:p>
                  <a:p>
                    <a:r>
                      <a:rPr lang="en-US" sz="1050" dirty="0">
                        <a:solidFill>
                          <a:schemeClr val="tx1"/>
                        </a:solidFill>
                        <a:latin typeface="Twinkl" panose="02000000000000000000" pitchFamily="2" charset="0"/>
                      </a:rPr>
                      <a:t> </a:t>
                    </a:r>
                    <a:endParaRPr lang="en-GB" sz="1050" dirty="0">
                      <a:solidFill>
                        <a:schemeClr val="tx1"/>
                      </a:solidFill>
                      <a:latin typeface="Twinkl" panose="02000000000000000000" pitchFamily="2" charset="0"/>
                    </a:endParaRPr>
                  </a:p>
                  <a:p>
                    <a:r>
                      <a:rPr lang="en-US" sz="1050" dirty="0">
                        <a:solidFill>
                          <a:schemeClr val="tx1"/>
                        </a:solidFill>
                        <a:latin typeface="Twinkl" panose="02000000000000000000" pitchFamily="2" charset="0"/>
                      </a:rPr>
                      <a:t>Reading books will be changed once a week to allow children to develop fluency and a good understanding of the vocabulary within the book. They will read this book three times in school before it is sent home. </a:t>
                    </a:r>
                    <a:endParaRPr lang="en-GB" sz="1050" dirty="0">
                      <a:solidFill>
                        <a:schemeClr val="tx1"/>
                      </a:solidFill>
                      <a:latin typeface="Twinkl" panose="02000000000000000000" pitchFamily="2" charset="0"/>
                    </a:endParaRPr>
                  </a:p>
                  <a:p>
                    <a:endParaRPr lang="en-GB" sz="1050" dirty="0">
                      <a:solidFill>
                        <a:schemeClr val="tx1"/>
                      </a:solidFill>
                      <a:latin typeface="Twinkl" panose="02000000000000000000" pitchFamily="2" charset="0"/>
                    </a:endParaRPr>
                  </a:p>
                </p:txBody>
              </p:sp>
            </p:grpSp>
            <p:sp>
              <p:nvSpPr>
                <p:cNvPr id="55" name="Flowchart: Alternate Process 54">
                  <a:extLst>
                    <a:ext uri="{FF2B5EF4-FFF2-40B4-BE49-F238E27FC236}">
                      <a16:creationId xmlns:a16="http://schemas.microsoft.com/office/drawing/2014/main" id="{183CA8E6-9C71-8717-2D32-C0513E7F0E2A}"/>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Reading</a:t>
                  </a:r>
                </a:p>
              </p:txBody>
            </p:sp>
          </p:grpSp>
          <p:grpSp>
            <p:nvGrpSpPr>
              <p:cNvPr id="41" name="Group 40">
                <a:extLst>
                  <a:ext uri="{FF2B5EF4-FFF2-40B4-BE49-F238E27FC236}">
                    <a16:creationId xmlns:a16="http://schemas.microsoft.com/office/drawing/2014/main" id="{42C35004-DB46-CD59-7DC7-02C6A99B4AD7}"/>
                  </a:ext>
                </a:extLst>
              </p:cNvPr>
              <p:cNvGrpSpPr/>
              <p:nvPr/>
            </p:nvGrpSpPr>
            <p:grpSpPr>
              <a:xfrm>
                <a:off x="5837442" y="2326933"/>
                <a:ext cx="1868347" cy="2182763"/>
                <a:chOff x="5061873" y="1623233"/>
                <a:chExt cx="1868347" cy="2182763"/>
              </a:xfrm>
            </p:grpSpPr>
            <p:grpSp>
              <p:nvGrpSpPr>
                <p:cNvPr id="42" name="Group 41">
                  <a:extLst>
                    <a:ext uri="{FF2B5EF4-FFF2-40B4-BE49-F238E27FC236}">
                      <a16:creationId xmlns:a16="http://schemas.microsoft.com/office/drawing/2014/main" id="{E9B919D3-86EA-3AFC-24B7-296A079705FC}"/>
                    </a:ext>
                  </a:extLst>
                </p:cNvPr>
                <p:cNvGrpSpPr/>
                <p:nvPr/>
              </p:nvGrpSpPr>
              <p:grpSpPr>
                <a:xfrm>
                  <a:off x="5061873" y="1743971"/>
                  <a:ext cx="1868347" cy="2062025"/>
                  <a:chOff x="3370842" y="2341763"/>
                  <a:chExt cx="1868347" cy="2062025"/>
                </a:xfrm>
              </p:grpSpPr>
              <p:sp>
                <p:nvSpPr>
                  <p:cNvPr id="44" name="Flowchart: Alternate Process 43">
                    <a:extLst>
                      <a:ext uri="{FF2B5EF4-FFF2-40B4-BE49-F238E27FC236}">
                        <a16:creationId xmlns:a16="http://schemas.microsoft.com/office/drawing/2014/main" id="{CA38C479-1CD0-A869-D1CA-F004A8A5B812}"/>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Alternate Process 44">
                    <a:extLst>
                      <a:ext uri="{FF2B5EF4-FFF2-40B4-BE49-F238E27FC236}">
                        <a16:creationId xmlns:a16="http://schemas.microsoft.com/office/drawing/2014/main" id="{B38BDF95-7FC7-AC82-B83F-A4577A6327AE}"/>
                      </a:ext>
                    </a:extLst>
                  </p:cNvPr>
                  <p:cNvSpPr/>
                  <p:nvPr/>
                </p:nvSpPr>
                <p:spPr>
                  <a:xfrm>
                    <a:off x="3382397" y="2448807"/>
                    <a:ext cx="1856792" cy="1954981"/>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t">
                      <a:buNone/>
                    </a:pPr>
                    <a:r>
                      <a:rPr lang="en-GB" sz="1000" dirty="0">
                        <a:solidFill>
                          <a:schemeClr val="tx1"/>
                        </a:solidFill>
                        <a:latin typeface="Twinkl" panose="02000000000000000000" pitchFamily="2" charset="0"/>
                      </a:rPr>
                      <a:t>This half term in Science, we will learn about plants. We will identify common wild and garden plants, including deciduous and evergreen trees, and describe the basic structure of flowering plants. The children will also plant and grow their own marigolds.</a:t>
                    </a:r>
                  </a:p>
                </p:txBody>
              </p:sp>
            </p:grpSp>
            <p:sp>
              <p:nvSpPr>
                <p:cNvPr id="43" name="Flowchart: Alternate Process 42">
                  <a:extLst>
                    <a:ext uri="{FF2B5EF4-FFF2-40B4-BE49-F238E27FC236}">
                      <a16:creationId xmlns:a16="http://schemas.microsoft.com/office/drawing/2014/main" id="{621F8170-CC6D-ADF9-03BB-3BBED4DFAD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Science</a:t>
                  </a:r>
                </a:p>
              </p:txBody>
            </p:sp>
          </p:grpSp>
        </p:grpSp>
      </p:grpSp>
      <p:grpSp>
        <p:nvGrpSpPr>
          <p:cNvPr id="59" name="Group 58">
            <a:extLst>
              <a:ext uri="{FF2B5EF4-FFF2-40B4-BE49-F238E27FC236}">
                <a16:creationId xmlns:a16="http://schemas.microsoft.com/office/drawing/2014/main" id="{1C49FBD0-FCED-A002-BC2C-1EB329B4ACB1}"/>
              </a:ext>
            </a:extLst>
          </p:cNvPr>
          <p:cNvGrpSpPr/>
          <p:nvPr/>
        </p:nvGrpSpPr>
        <p:grpSpPr>
          <a:xfrm>
            <a:off x="1710660" y="4546090"/>
            <a:ext cx="6009465" cy="2179222"/>
            <a:chOff x="1742909" y="2330475"/>
            <a:chExt cx="6009465" cy="2179222"/>
          </a:xfrm>
        </p:grpSpPr>
        <p:grpSp>
          <p:nvGrpSpPr>
            <p:cNvPr id="60" name="Group 59">
              <a:extLst>
                <a:ext uri="{FF2B5EF4-FFF2-40B4-BE49-F238E27FC236}">
                  <a16:creationId xmlns:a16="http://schemas.microsoft.com/office/drawing/2014/main" id="{45FA73A2-4B05-6D62-6BDF-A0C642DECA5D}"/>
                </a:ext>
              </a:extLst>
            </p:cNvPr>
            <p:cNvGrpSpPr/>
            <p:nvPr/>
          </p:nvGrpSpPr>
          <p:grpSpPr>
            <a:xfrm>
              <a:off x="1742909" y="2330475"/>
              <a:ext cx="3934306" cy="2150084"/>
              <a:chOff x="5045720" y="1623233"/>
              <a:chExt cx="3934306" cy="2150084"/>
            </a:xfrm>
          </p:grpSpPr>
          <p:grpSp>
            <p:nvGrpSpPr>
              <p:cNvPr id="71" name="Group 70">
                <a:extLst>
                  <a:ext uri="{FF2B5EF4-FFF2-40B4-BE49-F238E27FC236}">
                    <a16:creationId xmlns:a16="http://schemas.microsoft.com/office/drawing/2014/main" id="{AE4D4779-F9C8-E90F-8632-B856B30F9B24}"/>
                  </a:ext>
                </a:extLst>
              </p:cNvPr>
              <p:cNvGrpSpPr/>
              <p:nvPr/>
            </p:nvGrpSpPr>
            <p:grpSpPr>
              <a:xfrm>
                <a:off x="5045720" y="1752820"/>
                <a:ext cx="3934306" cy="2020497"/>
                <a:chOff x="3354689" y="2350612"/>
                <a:chExt cx="3934306" cy="2020497"/>
              </a:xfrm>
            </p:grpSpPr>
            <p:sp>
              <p:nvSpPr>
                <p:cNvPr id="73" name="Flowchart: Alternate Process 72">
                  <a:extLst>
                    <a:ext uri="{FF2B5EF4-FFF2-40B4-BE49-F238E27FC236}">
                      <a16:creationId xmlns:a16="http://schemas.microsoft.com/office/drawing/2014/main" id="{1C0E618F-C968-AE68-A204-0F5B6CF31590}"/>
                    </a:ext>
                  </a:extLst>
                </p:cNvPr>
                <p:cNvSpPr/>
                <p:nvPr/>
              </p:nvSpPr>
              <p:spPr>
                <a:xfrm>
                  <a:off x="3354689" y="2524235"/>
                  <a:ext cx="3934306"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lowchart: Alternate Process 73">
                  <a:extLst>
                    <a:ext uri="{FF2B5EF4-FFF2-40B4-BE49-F238E27FC236}">
                      <a16:creationId xmlns:a16="http://schemas.microsoft.com/office/drawing/2014/main" id="{D7B2DD0E-65FC-B66E-69A9-FD3D46CA686E}"/>
                    </a:ext>
                  </a:extLst>
                </p:cNvPr>
                <p:cNvSpPr/>
                <p:nvPr/>
              </p:nvSpPr>
              <p:spPr>
                <a:xfrm>
                  <a:off x="3412995" y="2350612"/>
                  <a:ext cx="3740670"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latin typeface="Twinkl" panose="02000000000000000000" pitchFamily="2" charset="0"/>
                    </a:rPr>
                    <a:t>This half term, we will be developing our confidence with counting in 2s, 5s and 10s. We will also continue to practise our number bonds to 10 and build our understanding of numbers up to 20. The children will learn more about place value by recognising tens and ones, and they will begin comparing numbers using the greater than ( &gt; ) and less than ( &lt; ) symbols.</a:t>
                  </a:r>
                </a:p>
                <a:p>
                  <a:endParaRPr lang="en-GB" sz="1050" dirty="0">
                    <a:solidFill>
                      <a:schemeClr val="tx1"/>
                    </a:solidFill>
                    <a:latin typeface="Twinkl" panose="02000000000000000000" pitchFamily="2" charset="0"/>
                  </a:endParaRPr>
                </a:p>
              </p:txBody>
            </p:sp>
          </p:grpSp>
          <p:sp>
            <p:nvSpPr>
              <p:cNvPr id="72" name="Flowchart: Alternate Process 71">
                <a:extLst>
                  <a:ext uri="{FF2B5EF4-FFF2-40B4-BE49-F238E27FC236}">
                    <a16:creationId xmlns:a16="http://schemas.microsoft.com/office/drawing/2014/main" id="{F66A9C17-2D82-BC80-1D03-C2306E3002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Maths</a:t>
                </a:r>
              </a:p>
            </p:txBody>
          </p:sp>
        </p:grpSp>
        <p:grpSp>
          <p:nvGrpSpPr>
            <p:cNvPr id="63" name="Group 62">
              <a:extLst>
                <a:ext uri="{FF2B5EF4-FFF2-40B4-BE49-F238E27FC236}">
                  <a16:creationId xmlns:a16="http://schemas.microsoft.com/office/drawing/2014/main" id="{FCB81285-0525-1D42-1E4B-769AF4752894}"/>
                </a:ext>
              </a:extLst>
            </p:cNvPr>
            <p:cNvGrpSpPr/>
            <p:nvPr/>
          </p:nvGrpSpPr>
          <p:grpSpPr>
            <a:xfrm>
              <a:off x="5721645" y="2447671"/>
              <a:ext cx="2030729" cy="2062026"/>
              <a:chOff x="3255045" y="2341763"/>
              <a:chExt cx="2030729" cy="2062026"/>
            </a:xfrm>
          </p:grpSpPr>
          <p:sp>
            <p:nvSpPr>
              <p:cNvPr id="65" name="Flowchart: Alternate Process 64">
                <a:extLst>
                  <a:ext uri="{FF2B5EF4-FFF2-40B4-BE49-F238E27FC236}">
                    <a16:creationId xmlns:a16="http://schemas.microsoft.com/office/drawing/2014/main" id="{23B69978-60B3-75CD-5939-F04BA7979EA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lowchart: Alternate Process 65">
                <a:extLst>
                  <a:ext uri="{FF2B5EF4-FFF2-40B4-BE49-F238E27FC236}">
                    <a16:creationId xmlns:a16="http://schemas.microsoft.com/office/drawing/2014/main" id="{05D0D975-BBC8-4EEF-0FE6-B81D8E01E5C5}"/>
                  </a:ext>
                </a:extLst>
              </p:cNvPr>
              <p:cNvSpPr/>
              <p:nvPr/>
            </p:nvSpPr>
            <p:spPr>
              <a:xfrm>
                <a:off x="3255045" y="2556915"/>
                <a:ext cx="2030729"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Twinkl" panose="02000000000000000000" pitchFamily="2" charset="0"/>
                  </a:rPr>
                  <a:t>In Art, we will be learning about sculptures and understand that art can be created from a variety of materials including natural materials. We will learn about the sculptor Andy Goldsworthy and create a natural sculpture inspired by him. </a:t>
                </a:r>
                <a:endParaRPr lang="en-GB" sz="500" dirty="0">
                  <a:solidFill>
                    <a:schemeClr val="tx1"/>
                  </a:solidFill>
                  <a:latin typeface="Twinkl" panose="02000000000000000000" pitchFamily="2" charset="0"/>
                </a:endParaRPr>
              </a:p>
            </p:txBody>
          </p:sp>
        </p:grpSp>
      </p:grpSp>
      <p:sp>
        <p:nvSpPr>
          <p:cNvPr id="76" name="Flowchart: Alternate Process 75">
            <a:extLst>
              <a:ext uri="{FF2B5EF4-FFF2-40B4-BE49-F238E27FC236}">
                <a16:creationId xmlns:a16="http://schemas.microsoft.com/office/drawing/2014/main" id="{BA3A1D3B-8188-0C36-00A1-7689601DE2A5}"/>
              </a:ext>
            </a:extLst>
          </p:cNvPr>
          <p:cNvSpPr/>
          <p:nvPr/>
        </p:nvSpPr>
        <p:spPr>
          <a:xfrm>
            <a:off x="154058" y="4871319"/>
            <a:ext cx="1420379" cy="1869844"/>
          </a:xfrm>
          <a:prstGeom prst="flowChartAlternateProcess">
            <a:avLst/>
          </a:prstGeom>
          <a:solidFill>
            <a:srgbClr val="E6D6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en-GB" sz="1050" dirty="0">
              <a:solidFill>
                <a:schemeClr val="tx1"/>
              </a:solidFill>
              <a:latin typeface="Twinkl" panose="02000000000000000000" pitchFamily="2" charset="0"/>
            </a:endParaRPr>
          </a:p>
          <a:p>
            <a:r>
              <a:rPr lang="en-GB" sz="1050" dirty="0">
                <a:solidFill>
                  <a:schemeClr val="tx1"/>
                </a:solidFill>
                <a:latin typeface="Twinkl" panose="02000000000000000000" pitchFamily="2" charset="0"/>
              </a:rPr>
              <a:t>Welcome back to Holly 1! We are very excited for the half term ahead and all of the exiting things we have going on. Any questions, just ask!.</a:t>
            </a:r>
          </a:p>
        </p:txBody>
      </p:sp>
      <p:pic>
        <p:nvPicPr>
          <p:cNvPr id="3" name="Picture 2" descr="A white bear on a purple background&#10;&#10;AI-generated content may be incorrect.">
            <a:extLst>
              <a:ext uri="{FF2B5EF4-FFF2-40B4-BE49-F238E27FC236}">
                <a16:creationId xmlns:a16="http://schemas.microsoft.com/office/drawing/2014/main" id="{2900DA25-28B5-929C-AE6A-91CAF0D83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71" y="3584331"/>
            <a:ext cx="876104" cy="876104"/>
          </a:xfrm>
          <a:prstGeom prst="rect">
            <a:avLst/>
          </a:prstGeom>
        </p:spPr>
      </p:pic>
      <p:sp>
        <p:nvSpPr>
          <p:cNvPr id="2" name="Flowchart: Alternate Process 1">
            <a:extLst>
              <a:ext uri="{FF2B5EF4-FFF2-40B4-BE49-F238E27FC236}">
                <a16:creationId xmlns:a16="http://schemas.microsoft.com/office/drawing/2014/main" id="{3ECDD775-3D99-5988-D7F8-EB2CEBC766D8}"/>
              </a:ext>
            </a:extLst>
          </p:cNvPr>
          <p:cNvSpPr/>
          <p:nvPr/>
        </p:nvSpPr>
        <p:spPr>
          <a:xfrm>
            <a:off x="6102708" y="4657314"/>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Art</a:t>
            </a:r>
          </a:p>
        </p:txBody>
      </p:sp>
      <p:sp>
        <p:nvSpPr>
          <p:cNvPr id="4" name="Flowchart: Alternate Process 3">
            <a:extLst>
              <a:ext uri="{FF2B5EF4-FFF2-40B4-BE49-F238E27FC236}">
                <a16:creationId xmlns:a16="http://schemas.microsoft.com/office/drawing/2014/main" id="{528CCFD8-8F08-063E-887A-75B26422F26D}"/>
              </a:ext>
            </a:extLst>
          </p:cNvPr>
          <p:cNvSpPr/>
          <p:nvPr/>
        </p:nvSpPr>
        <p:spPr>
          <a:xfrm rot="607037">
            <a:off x="7847478" y="4796135"/>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Alternate Process 5">
            <a:extLst>
              <a:ext uri="{FF2B5EF4-FFF2-40B4-BE49-F238E27FC236}">
                <a16:creationId xmlns:a16="http://schemas.microsoft.com/office/drawing/2014/main" id="{8066027F-23A6-E007-5F11-CAC51D275B58}"/>
              </a:ext>
            </a:extLst>
          </p:cNvPr>
          <p:cNvSpPr/>
          <p:nvPr/>
        </p:nvSpPr>
        <p:spPr>
          <a:xfrm>
            <a:off x="7835922" y="4771493"/>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Twinkl" panose="02000000000000000000" pitchFamily="2" charset="0"/>
              </a:rPr>
              <a:t>In Computing, we will be creating media using digital writing. We will become familiar with using a keyboard and mouse entering and removing text, along with changing the look of text.</a:t>
            </a:r>
            <a:endParaRPr lang="en-GB" sz="200" dirty="0">
              <a:solidFill>
                <a:schemeClr val="tx1"/>
              </a:solidFill>
              <a:latin typeface="Twinkl" panose="02000000000000000000" pitchFamily="2" charset="0"/>
            </a:endParaRPr>
          </a:p>
        </p:txBody>
      </p:sp>
      <p:sp>
        <p:nvSpPr>
          <p:cNvPr id="14" name="Flowchart: Alternate Process 13">
            <a:extLst>
              <a:ext uri="{FF2B5EF4-FFF2-40B4-BE49-F238E27FC236}">
                <a16:creationId xmlns:a16="http://schemas.microsoft.com/office/drawing/2014/main" id="{71D5DFF7-AEBF-CBF6-D26E-AAB861AD73FB}"/>
              </a:ext>
            </a:extLst>
          </p:cNvPr>
          <p:cNvSpPr/>
          <p:nvPr/>
        </p:nvSpPr>
        <p:spPr>
          <a:xfrm>
            <a:off x="8107278" y="4639788"/>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Computing</a:t>
            </a:r>
          </a:p>
        </p:txBody>
      </p:sp>
      <p:sp>
        <p:nvSpPr>
          <p:cNvPr id="79" name="Flowchart: Alternate Process 78">
            <a:extLst>
              <a:ext uri="{FF2B5EF4-FFF2-40B4-BE49-F238E27FC236}">
                <a16:creationId xmlns:a16="http://schemas.microsoft.com/office/drawing/2014/main" id="{6349EC1D-EC9D-9419-7C89-BF382396223E}"/>
              </a:ext>
            </a:extLst>
          </p:cNvPr>
          <p:cNvSpPr/>
          <p:nvPr/>
        </p:nvSpPr>
        <p:spPr>
          <a:xfrm>
            <a:off x="162936" y="4827495"/>
            <a:ext cx="1457992" cy="346402"/>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A message from Mr Thomas</a:t>
            </a:r>
          </a:p>
        </p:txBody>
      </p:sp>
      <p:pic>
        <p:nvPicPr>
          <p:cNvPr id="1034" name="Picture 10" descr="Southwick Community Primary School">
            <a:extLst>
              <a:ext uri="{FF2B5EF4-FFF2-40B4-BE49-F238E27FC236}">
                <a16:creationId xmlns:a16="http://schemas.microsoft.com/office/drawing/2014/main" id="{4CD804E7-0E27-1374-81E9-BEF9A714D9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0093" y="4262637"/>
            <a:ext cx="1237246" cy="58446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a:extLst>
              <a:ext uri="{FF2B5EF4-FFF2-40B4-BE49-F238E27FC236}">
                <a16:creationId xmlns:a16="http://schemas.microsoft.com/office/drawing/2014/main" id="{C3BA945F-8BAC-6A66-5C48-F14D437CB7C2}"/>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4" descr="Multiples of 2s, 5s and 10s Posters - Master The Curriculum">
            <a:extLst>
              <a:ext uri="{FF2B5EF4-FFF2-40B4-BE49-F238E27FC236}">
                <a16:creationId xmlns:a16="http://schemas.microsoft.com/office/drawing/2014/main" id="{45DF4446-2ED3-2651-ED00-CE79ADADCD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384" y="6095516"/>
            <a:ext cx="1189401" cy="8226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6E15053-27D4-3572-BF30-3EA15B92EFD2}"/>
              </a:ext>
            </a:extLst>
          </p:cNvPr>
          <p:cNvPicPr>
            <a:picLocks noChangeAspect="1"/>
          </p:cNvPicPr>
          <p:nvPr/>
        </p:nvPicPr>
        <p:blipFill>
          <a:blip r:embed="rId6" cstate="print">
            <a:extLst>
              <a:ext uri="{28A0092B-C50C-407E-A947-70E740481C1C}">
                <a14:useLocalDpi xmlns:a14="http://schemas.microsoft.com/office/drawing/2010/main" val="0"/>
              </a:ext>
            </a:extLst>
          </a:blip>
          <a:srcRect l="67711" t="24445" r="4918" b="42928"/>
          <a:stretch>
            <a:fillRect/>
          </a:stretch>
        </p:blipFill>
        <p:spPr bwMode="auto">
          <a:xfrm>
            <a:off x="7002713" y="4144578"/>
            <a:ext cx="828631" cy="555507"/>
          </a:xfrm>
          <a:prstGeom prst="rect">
            <a:avLst/>
          </a:prstGeom>
          <a:noFill/>
          <a:ln>
            <a:noFill/>
          </a:ln>
          <a:effectLst/>
        </p:spPr>
      </p:pic>
      <p:pic>
        <p:nvPicPr>
          <p:cNvPr id="20" name="Picture 19">
            <a:extLst>
              <a:ext uri="{FF2B5EF4-FFF2-40B4-BE49-F238E27FC236}">
                <a16:creationId xmlns:a16="http://schemas.microsoft.com/office/drawing/2014/main" id="{F0E7FFB7-250A-7BA2-B7A2-F7D3B77E0E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23329" y="1747145"/>
            <a:ext cx="773748" cy="690245"/>
          </a:xfrm>
          <a:prstGeom prst="rect">
            <a:avLst/>
          </a:prstGeom>
        </p:spPr>
      </p:pic>
      <p:pic>
        <p:nvPicPr>
          <p:cNvPr id="26" name="Picture 25" descr="Andy Goldsworthy Sculptures, Bio, Ideas | TheArtStory">
            <a:extLst>
              <a:ext uri="{FF2B5EF4-FFF2-40B4-BE49-F238E27FC236}">
                <a16:creationId xmlns:a16="http://schemas.microsoft.com/office/drawing/2014/main" id="{7F94235C-AC08-951E-CECD-AE01604E250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24892" y="6409637"/>
            <a:ext cx="990094" cy="415311"/>
          </a:xfrm>
          <a:prstGeom prst="rect">
            <a:avLst/>
          </a:prstGeom>
          <a:noFill/>
          <a:ln>
            <a:noFill/>
          </a:ln>
        </p:spPr>
      </p:pic>
    </p:spTree>
    <p:extLst>
      <p:ext uri="{BB962C8B-B14F-4D97-AF65-F5344CB8AC3E}">
        <p14:creationId xmlns:p14="http://schemas.microsoft.com/office/powerpoint/2010/main" val="1332283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1cd9dc6-16c1-46e7-9090-804b14aa1d04" xsi:nil="true"/>
    <lcf76f155ced4ddcb4097134ff3c332f xmlns="c843f58c-f14a-493a-9e58-1ff4391d547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15FD74B395F04AB9B462569D71B7CF" ma:contentTypeVersion="17" ma:contentTypeDescription="Create a new document." ma:contentTypeScope="" ma:versionID="00320b3e497d8cdfa69b12b1d2444a8e">
  <xsd:schema xmlns:xsd="http://www.w3.org/2001/XMLSchema" xmlns:xs="http://www.w3.org/2001/XMLSchema" xmlns:p="http://schemas.microsoft.com/office/2006/metadata/properties" xmlns:ns2="c843f58c-f14a-493a-9e58-1ff4391d547f" xmlns:ns3="f1cd9dc6-16c1-46e7-9090-804b14aa1d04" targetNamespace="http://schemas.microsoft.com/office/2006/metadata/properties" ma:root="true" ma:fieldsID="88a1a175b96b96ef390f22e2a014b435" ns2:_="" ns3:_="">
    <xsd:import namespace="c843f58c-f14a-493a-9e58-1ff4391d547f"/>
    <xsd:import namespace="f1cd9dc6-16c1-46e7-9090-804b14aa1d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3f58c-f14a-493a-9e58-1ff4391d5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7b682ba-9967-4e49-9333-6f0cbdfb351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cd9dc6-16c1-46e7-9090-804b14aa1d0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1afdac3-0969-43ea-9f59-ac9dad720935}" ma:internalName="TaxCatchAll" ma:showField="CatchAllData" ma:web="f1cd9dc6-16c1-46e7-9090-804b14aa1d0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978E23-7A2E-4D88-B9FF-5B421DD93A0A}">
  <ds:schemaRefs>
    <ds:schemaRef ds:uri="http://schemas.microsoft.com/sharepoint/v3/contenttype/forms"/>
  </ds:schemaRefs>
</ds:datastoreItem>
</file>

<file path=customXml/itemProps2.xml><?xml version="1.0" encoding="utf-8"?>
<ds:datastoreItem xmlns:ds="http://schemas.openxmlformats.org/officeDocument/2006/customXml" ds:itemID="{76474B8C-D2E4-4AEC-AA99-D0225355590B}">
  <ds:schemaRefs>
    <ds:schemaRef ds:uri="87e6c9c7-8e8c-4acc-9c1f-82008440bf15"/>
    <ds:schemaRef ds:uri="http://purl.org/dc/terms/"/>
    <ds:schemaRef ds:uri="cf9d56e4-e324-409a-acb2-ea0374009f76"/>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9CEC21F2-29F9-40F6-AA5F-F8F4E4847357}"/>
</file>

<file path=docProps/app.xml><?xml version="1.0" encoding="utf-8"?>
<Properties xmlns="http://schemas.openxmlformats.org/officeDocument/2006/extended-properties" xmlns:vt="http://schemas.openxmlformats.org/officeDocument/2006/docPropsVTypes">
  <Template>Office 2013 - 2022 Theme</Template>
  <TotalTime>477</TotalTime>
  <Words>563</Words>
  <Application>Microsoft Office PowerPoint</Application>
  <PresentationFormat>A4 Paper (210x297 mm)</PresentationFormat>
  <Paragraphs>29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Twinkl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Smith</dc:creator>
  <cp:lastModifiedBy>Mr Thomas</cp:lastModifiedBy>
  <cp:revision>8</cp:revision>
  <cp:lastPrinted>2024-07-25T14:33:55Z</cp:lastPrinted>
  <dcterms:created xsi:type="dcterms:W3CDTF">2024-07-07T16:41:45Z</dcterms:created>
  <dcterms:modified xsi:type="dcterms:W3CDTF">2026-03-15T19:00:51Z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0x0101001515FD74B395F04AB9B462569D71B7CF</vt:lpwstr>
  </property>
  <property fmtid="{D5CDD505-2E9C-101B-9397-08002B2CF9AE}" pid="3" name="MediaServiceImageTags">
    <vt:lpwstr/>
  </property>
</Properties>
</file>