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EC402-FDD5-46E1-AC06-713D86B60D66}" v="6" dt="2026-03-18T09:02:5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018" y="-4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awkins" userId="8d5b9a83-585e-4c67-91a9-f07f89448174" providerId="ADAL" clId="{62F7F292-EB9E-4F3F-A5E6-63F1500BCC5C}"/>
    <pc:docChg chg="undo custSel modSld">
      <pc:chgData name="Miss Hawkins" userId="8d5b9a83-585e-4c67-91a9-f07f89448174" providerId="ADAL" clId="{62F7F292-EB9E-4F3F-A5E6-63F1500BCC5C}" dt="2026-03-18T09:06:34.542" v="2352" actId="6549"/>
      <pc:docMkLst>
        <pc:docMk/>
      </pc:docMkLst>
      <pc:sldChg chg="addSp delSp modSp mod">
        <pc:chgData name="Miss Hawkins" userId="8d5b9a83-585e-4c67-91a9-f07f89448174" providerId="ADAL" clId="{62F7F292-EB9E-4F3F-A5E6-63F1500BCC5C}" dt="2026-03-18T09:06:34.542" v="2352" actId="6549"/>
        <pc:sldMkLst>
          <pc:docMk/>
          <pc:sldMk cId="1332283618" sldId="256"/>
        </pc:sldMkLst>
        <pc:spChg chg="mod">
          <ac:chgData name="Miss Hawkins" userId="8d5b9a83-585e-4c67-91a9-f07f89448174" providerId="ADAL" clId="{62F7F292-EB9E-4F3F-A5E6-63F1500BCC5C}" dt="2026-03-18T08:32:36.496" v="463" actId="404"/>
          <ac:spMkLst>
            <pc:docMk/>
            <pc:sldMk cId="1332283618" sldId="256"/>
            <ac:spMk id="6" creationId="{8066027F-23A6-E007-5F11-CAC51D275B58}"/>
          </ac:spMkLst>
        </pc:spChg>
        <pc:spChg chg="add del">
          <ac:chgData name="Miss Hawkins" userId="8d5b9a83-585e-4c67-91a9-f07f89448174" providerId="ADAL" clId="{62F7F292-EB9E-4F3F-A5E6-63F1500BCC5C}" dt="2026-03-18T08:37:44.651" v="1217" actId="22"/>
          <ac:spMkLst>
            <pc:docMk/>
            <pc:sldMk cId="1332283618" sldId="256"/>
            <ac:spMk id="8" creationId="{37AE15AF-E0FE-BCD7-22F8-57012DDF8250}"/>
          </ac:spMkLst>
        </pc:spChg>
        <pc:spChg chg="mod">
          <ac:chgData name="Miss Hawkins" userId="8d5b9a83-585e-4c67-91a9-f07f89448174" providerId="ADAL" clId="{62F7F292-EB9E-4F3F-A5E6-63F1500BCC5C}" dt="2026-03-18T08:27:51.984" v="146" actId="20577"/>
          <ac:spMkLst>
            <pc:docMk/>
            <pc:sldMk cId="1332283618" sldId="256"/>
            <ac:spMk id="11" creationId="{4D1F6288-02EF-96B8-6BDA-809820F1C0B3}"/>
          </ac:spMkLst>
        </pc:spChg>
        <pc:spChg chg="mod">
          <ac:chgData name="Miss Hawkins" userId="8d5b9a83-585e-4c67-91a9-f07f89448174" providerId="ADAL" clId="{62F7F292-EB9E-4F3F-A5E6-63F1500BCC5C}" dt="2026-03-18T08:25:07.199" v="140" actId="20577"/>
          <ac:spMkLst>
            <pc:docMk/>
            <pc:sldMk cId="1332283618" sldId="256"/>
            <ac:spMk id="14" creationId="{71D5DFF7-AEBF-CBF6-D26E-AAB861AD73FB}"/>
          </ac:spMkLst>
        </pc:spChg>
        <pc:spChg chg="mod">
          <ac:chgData name="Miss Hawkins" userId="8d5b9a83-585e-4c67-91a9-f07f89448174" providerId="ADAL" clId="{62F7F292-EB9E-4F3F-A5E6-63F1500BCC5C}" dt="2026-03-18T08:58:05.971" v="2131" actId="404"/>
          <ac:spMkLst>
            <pc:docMk/>
            <pc:sldMk cId="1332283618" sldId="256"/>
            <ac:spMk id="16" creationId="{2B108275-972F-732D-B440-D50D20C23834}"/>
          </ac:spMkLst>
        </pc:spChg>
        <pc:spChg chg="mod">
          <ac:chgData name="Miss Hawkins" userId="8d5b9a83-585e-4c67-91a9-f07f89448174" providerId="ADAL" clId="{62F7F292-EB9E-4F3F-A5E6-63F1500BCC5C}" dt="2026-03-18T08:35:07.084" v="931" actId="20577"/>
          <ac:spMkLst>
            <pc:docMk/>
            <pc:sldMk cId="1332283618" sldId="256"/>
            <ac:spMk id="23" creationId="{FA371D33-B57C-A502-D430-DCB80D057B96}"/>
          </ac:spMkLst>
        </pc:spChg>
        <pc:spChg chg="mod">
          <ac:chgData name="Miss Hawkins" userId="8d5b9a83-585e-4c67-91a9-f07f89448174" providerId="ADAL" clId="{62F7F292-EB9E-4F3F-A5E6-63F1500BCC5C}" dt="2026-03-18T08:55:49.226" v="2066" actId="403"/>
          <ac:spMkLst>
            <pc:docMk/>
            <pc:sldMk cId="1332283618" sldId="256"/>
            <ac:spMk id="25" creationId="{CF2C145C-743A-BFD0-D5E0-6DAD50EC47EB}"/>
          </ac:spMkLst>
        </pc:spChg>
        <pc:spChg chg="add del">
          <ac:chgData name="Miss Hawkins" userId="8d5b9a83-585e-4c67-91a9-f07f89448174" providerId="ADAL" clId="{62F7F292-EB9E-4F3F-A5E6-63F1500BCC5C}" dt="2026-03-18T09:02:40.974" v="2133" actId="22"/>
          <ac:spMkLst>
            <pc:docMk/>
            <pc:sldMk cId="1332283618" sldId="256"/>
            <ac:spMk id="29" creationId="{F6E475D9-C0B4-BF28-0B11-9EB72EB7FCAF}"/>
          </ac:spMkLst>
        </pc:spChg>
        <pc:spChg chg="mod">
          <ac:chgData name="Miss Hawkins" userId="8d5b9a83-585e-4c67-91a9-f07f89448174" providerId="ADAL" clId="{62F7F292-EB9E-4F3F-A5E6-63F1500BCC5C}" dt="2026-03-18T08:53:49.953" v="1875" actId="20577"/>
          <ac:spMkLst>
            <pc:docMk/>
            <pc:sldMk cId="1332283618" sldId="256"/>
            <ac:spMk id="33" creationId="{25D0BAFC-C9F2-9337-E951-7AB4422155B8}"/>
          </ac:spMkLst>
        </pc:spChg>
        <pc:spChg chg="mod">
          <ac:chgData name="Miss Hawkins" userId="8d5b9a83-585e-4c67-91a9-f07f89448174" providerId="ADAL" clId="{62F7F292-EB9E-4F3F-A5E6-63F1500BCC5C}" dt="2026-03-18T08:57:38.206" v="2125" actId="313"/>
          <ac:spMkLst>
            <pc:docMk/>
            <pc:sldMk cId="1332283618" sldId="256"/>
            <ac:spMk id="35" creationId="{055E25DD-67E8-7C32-B26A-E0030F27A824}"/>
          </ac:spMkLst>
        </pc:spChg>
        <pc:spChg chg="add del">
          <ac:chgData name="Miss Hawkins" userId="8d5b9a83-585e-4c67-91a9-f07f89448174" providerId="ADAL" clId="{62F7F292-EB9E-4F3F-A5E6-63F1500BCC5C}" dt="2026-03-18T09:02:44.590" v="2135" actId="22"/>
          <ac:spMkLst>
            <pc:docMk/>
            <pc:sldMk cId="1332283618" sldId="256"/>
            <ac:spMk id="37" creationId="{01E814C0-757D-8453-EDE6-3BA2D558CC18}"/>
          </ac:spMkLst>
        </pc:spChg>
        <pc:spChg chg="mod">
          <ac:chgData name="Miss Hawkins" userId="8d5b9a83-585e-4c67-91a9-f07f89448174" providerId="ADAL" clId="{62F7F292-EB9E-4F3F-A5E6-63F1500BCC5C}" dt="2026-03-18T08:33:43.096" v="746" actId="20577"/>
          <ac:spMkLst>
            <pc:docMk/>
            <pc:sldMk cId="1332283618" sldId="256"/>
            <ac:spMk id="45" creationId="{B38BDF95-7FC7-AC82-B83F-A4577A6327AE}"/>
          </ac:spMkLst>
        </pc:spChg>
        <pc:spChg chg="mod">
          <ac:chgData name="Miss Hawkins" userId="8d5b9a83-585e-4c67-91a9-f07f89448174" providerId="ADAL" clId="{62F7F292-EB9E-4F3F-A5E6-63F1500BCC5C}" dt="2026-03-18T08:34:58.067" v="922" actId="20577"/>
          <ac:spMkLst>
            <pc:docMk/>
            <pc:sldMk cId="1332283618" sldId="256"/>
            <ac:spMk id="53" creationId="{77DDAC35-DAD0-1785-0F92-CA7CEBE5A06D}"/>
          </ac:spMkLst>
        </pc:spChg>
        <pc:spChg chg="mod">
          <ac:chgData name="Miss Hawkins" userId="8d5b9a83-585e-4c67-91a9-f07f89448174" providerId="ADAL" clId="{62F7F292-EB9E-4F3F-A5E6-63F1500BCC5C}" dt="2026-03-18T09:03:37.660" v="2173" actId="20577"/>
          <ac:spMkLst>
            <pc:docMk/>
            <pc:sldMk cId="1332283618" sldId="256"/>
            <ac:spMk id="57" creationId="{E3EF2DF5-3BD5-D882-7E37-737E8B95AFA0}"/>
          </ac:spMkLst>
        </pc:spChg>
        <pc:spChg chg="mod">
          <ac:chgData name="Miss Hawkins" userId="8d5b9a83-585e-4c67-91a9-f07f89448174" providerId="ADAL" clId="{62F7F292-EB9E-4F3F-A5E6-63F1500BCC5C}" dt="2026-03-18T08:51:38.974" v="1707" actId="6549"/>
          <ac:spMkLst>
            <pc:docMk/>
            <pc:sldMk cId="1332283618" sldId="256"/>
            <ac:spMk id="66" creationId="{05D0D975-BBC8-4EEF-0FE6-B81D8E01E5C5}"/>
          </ac:spMkLst>
        </pc:spChg>
        <pc:spChg chg="mod">
          <ac:chgData name="Miss Hawkins" userId="8d5b9a83-585e-4c67-91a9-f07f89448174" providerId="ADAL" clId="{62F7F292-EB9E-4F3F-A5E6-63F1500BCC5C}" dt="2026-03-18T09:06:34.542" v="2352" actId="6549"/>
          <ac:spMkLst>
            <pc:docMk/>
            <pc:sldMk cId="1332283618" sldId="256"/>
            <ac:spMk id="74" creationId="{D7B2DD0E-65FC-B66E-69A9-FD3D46CA686E}"/>
          </ac:spMkLst>
        </pc:spChg>
        <pc:spChg chg="mod">
          <ac:chgData name="Miss Hawkins" userId="8d5b9a83-585e-4c67-91a9-f07f89448174" providerId="ADAL" clId="{62F7F292-EB9E-4F3F-A5E6-63F1500BCC5C}" dt="2026-03-18T08:55:38.725" v="2065" actId="5793"/>
          <ac:spMkLst>
            <pc:docMk/>
            <pc:sldMk cId="1332283618" sldId="256"/>
            <ac:spMk id="76" creationId="{BA3A1D3B-8188-0C36-00A1-7689601DE2A5}"/>
          </ac:spMkLst>
        </pc:spChg>
        <pc:spChg chg="mod">
          <ac:chgData name="Miss Hawkins" userId="8d5b9a83-585e-4c67-91a9-f07f89448174" providerId="ADAL" clId="{62F7F292-EB9E-4F3F-A5E6-63F1500BCC5C}" dt="2026-03-18T08:36:13.635" v="1023" actId="20577"/>
          <ac:spMkLst>
            <pc:docMk/>
            <pc:sldMk cId="1332283618" sldId="256"/>
            <ac:spMk id="79" creationId="{6349EC1D-EC9D-9419-7C89-BF382396223E}"/>
          </ac:spMkLst>
        </pc:spChg>
        <pc:picChg chg="add del mod">
          <ac:chgData name="Miss Hawkins" userId="8d5b9a83-585e-4c67-91a9-f07f89448174" providerId="ADAL" clId="{62F7F292-EB9E-4F3F-A5E6-63F1500BCC5C}" dt="2026-03-18T08:38:00.727" v="1220" actId="21"/>
          <ac:picMkLst>
            <pc:docMk/>
            <pc:sldMk cId="1332283618" sldId="256"/>
            <ac:picMk id="10" creationId="{458A027F-762D-EE33-59F0-F8C0A04DB9BE}"/>
          </ac:picMkLst>
        </pc:picChg>
        <pc:picChg chg="del">
          <ac:chgData name="Miss Hawkins" userId="8d5b9a83-585e-4c67-91a9-f07f89448174" providerId="ADAL" clId="{62F7F292-EB9E-4F3F-A5E6-63F1500BCC5C}" dt="2026-03-18T08:24:09.655" v="6" actId="478"/>
          <ac:picMkLst>
            <pc:docMk/>
            <pc:sldMk cId="1332283618" sldId="256"/>
            <ac:picMk id="12" creationId="{45DF4446-2ED3-2651-ED00-CE79ADADCD8B}"/>
          </ac:picMkLst>
        </pc:picChg>
        <pc:picChg chg="del">
          <ac:chgData name="Miss Hawkins" userId="8d5b9a83-585e-4c67-91a9-f07f89448174" providerId="ADAL" clId="{62F7F292-EB9E-4F3F-A5E6-63F1500BCC5C}" dt="2026-03-18T08:25:32.364" v="141" actId="478"/>
          <ac:picMkLst>
            <pc:docMk/>
            <pc:sldMk cId="1332283618" sldId="256"/>
            <ac:picMk id="13" creationId="{96E15053-27D4-3572-BF30-3EA15B92EFD2}"/>
          </ac:picMkLst>
        </pc:picChg>
        <pc:picChg chg="del">
          <ac:chgData name="Miss Hawkins" userId="8d5b9a83-585e-4c67-91a9-f07f89448174" providerId="ADAL" clId="{62F7F292-EB9E-4F3F-A5E6-63F1500BCC5C}" dt="2026-03-18T08:24:13.290" v="8" actId="478"/>
          <ac:picMkLst>
            <pc:docMk/>
            <pc:sldMk cId="1332283618" sldId="256"/>
            <ac:picMk id="20" creationId="{F0E7FFB7-250A-7BA2-B7A2-F7D3B77E0E4B}"/>
          </ac:picMkLst>
        </pc:picChg>
        <pc:picChg chg="del">
          <ac:chgData name="Miss Hawkins" userId="8d5b9a83-585e-4c67-91a9-f07f89448174" providerId="ADAL" clId="{62F7F292-EB9E-4F3F-A5E6-63F1500BCC5C}" dt="2026-03-18T08:24:59.376" v="136" actId="478"/>
          <ac:picMkLst>
            <pc:docMk/>
            <pc:sldMk cId="1332283618" sldId="256"/>
            <ac:picMk id="26" creationId="{7F94235C-AC08-951E-CECD-AE01604E2502}"/>
          </ac:picMkLst>
        </pc:picChg>
        <pc:picChg chg="add mod">
          <ac:chgData name="Miss Hawkins" userId="8d5b9a83-585e-4c67-91a9-f07f89448174" providerId="ADAL" clId="{62F7F292-EB9E-4F3F-A5E6-63F1500BCC5C}" dt="2026-03-18T08:53:39.261" v="1868" actId="1036"/>
          <ac:picMkLst>
            <pc:docMk/>
            <pc:sldMk cId="1332283618" sldId="256"/>
            <ac:picMk id="27" creationId="{458A027F-762D-EE33-59F0-F8C0A04DB9BE}"/>
          </ac:picMkLst>
        </pc:picChg>
        <pc:picChg chg="del">
          <ac:chgData name="Miss Hawkins" userId="8d5b9a83-585e-4c67-91a9-f07f89448174" providerId="ADAL" clId="{62F7F292-EB9E-4F3F-A5E6-63F1500BCC5C}" dt="2026-03-18T08:24:11.642" v="7" actId="478"/>
          <ac:picMkLst>
            <pc:docMk/>
            <pc:sldMk cId="1332283618" sldId="256"/>
            <ac:picMk id="1034" creationId="{4CD804E7-0E27-1374-81E9-BEF9A714D9C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18/03/2026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18/03/2026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18/03/2026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18/03/2026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Summer 1</a:t>
            </a:r>
          </a:p>
          <a:p>
            <a:pPr algn="ctr"/>
            <a:endParaRPr lang="en-GB" dirty="0"/>
          </a:p>
          <a:p>
            <a:pPr algn="ctr"/>
            <a:r>
              <a:rPr lang="en-GB" sz="3200" dirty="0">
                <a:latin typeface="Twinkl" panose="02000000000000000000" pitchFamily="2" charset="0"/>
              </a:rPr>
              <a:t>Maple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434185" y="-982"/>
            <a:ext cx="7987441" cy="2042440"/>
            <a:chOff x="1722919" y="166290"/>
            <a:chExt cx="7987441" cy="2042440"/>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2038898"/>
              <a:chOff x="5025731" y="1623233"/>
              <a:chExt cx="3990640" cy="2038898"/>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59833"/>
                <a:ext cx="3990640" cy="1902298"/>
                <a:chOff x="3334700" y="2357625"/>
                <a:chExt cx="3990640" cy="1902298"/>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80994" y="2413049"/>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fontAlgn="t">
                    <a:lnSpc>
                      <a:spcPts val="1500"/>
                    </a:lnSpc>
                    <a:buNone/>
                  </a:pPr>
                  <a:r>
                    <a:rPr lang="en-US" sz="1000" dirty="0">
                      <a:solidFill>
                        <a:schemeClr val="tx1"/>
                      </a:solidFill>
                      <a:latin typeface="Twinkl" panose="02000000000000000000" pitchFamily="2" charset="0"/>
                    </a:rPr>
                    <a:t>This half term, we will be reading a book called Hidden Figures, which tells the inspiring true story of the African‑American women mathematicians who played a crucial role in NASA’s early space missions! We will use this text to inspire us to write some discussion pieces about racial segregation in 1940s America. </a:t>
                  </a:r>
                </a:p>
                <a:p>
                  <a:pPr fontAlgn="t">
                    <a:lnSpc>
                      <a:spcPts val="1500"/>
                    </a:lnSpc>
                    <a:buNone/>
                  </a:pPr>
                  <a:endParaRPr lang="en-US" sz="400" dirty="0">
                    <a:solidFill>
                      <a:schemeClr val="tx1"/>
                    </a:solidFill>
                    <a:latin typeface="Twinkl" panose="02000000000000000000" pitchFamily="2" charset="0"/>
                  </a:endParaRPr>
                </a:p>
                <a:p>
                  <a:pPr fontAlgn="t">
                    <a:lnSpc>
                      <a:spcPts val="1500"/>
                    </a:lnSpc>
                    <a:buNone/>
                  </a:pPr>
                  <a:r>
                    <a:rPr lang="en-US" sz="1000" dirty="0">
                      <a:solidFill>
                        <a:schemeClr val="tx1"/>
                      </a:solidFill>
                      <a:latin typeface="Twinkl" panose="02000000000000000000" pitchFamily="2" charset="0"/>
                    </a:rPr>
                    <a:t>We will learn more about parenthesis (using brackets</a:t>
                  </a:r>
                </a:p>
                <a:p>
                  <a:pPr fontAlgn="t">
                    <a:lnSpc>
                      <a:spcPts val="1500"/>
                    </a:lnSpc>
                    <a:buNone/>
                  </a:pPr>
                  <a:r>
                    <a:rPr lang="en-US" sz="1000" dirty="0">
                      <a:solidFill>
                        <a:schemeClr val="tx1"/>
                      </a:solidFill>
                      <a:latin typeface="Twinkl" panose="02000000000000000000" pitchFamily="2" charset="0"/>
                    </a:rPr>
                    <a:t>/dashes to add extra information) and continue to </a:t>
                  </a:r>
                </a:p>
                <a:p>
                  <a:pPr fontAlgn="t">
                    <a:lnSpc>
                      <a:spcPts val="1500"/>
                    </a:lnSpc>
                    <a:buNone/>
                  </a:pPr>
                  <a:r>
                    <a:rPr lang="en-US" sz="1000" dirty="0">
                      <a:solidFill>
                        <a:schemeClr val="tx1"/>
                      </a:solidFill>
                      <a:latin typeface="Twinkl" panose="02000000000000000000" pitchFamily="2" charset="0"/>
                    </a:rPr>
                    <a:t>develop cohesion within our writing.</a:t>
                  </a:r>
                  <a:endParaRPr lang="en-GB" sz="1000" dirty="0">
                    <a:solidFill>
                      <a:schemeClr val="tx1"/>
                    </a:solidFill>
                    <a:latin typeface="Twinkl" panose="02000000000000000000" pitchFamily="2" charset="0"/>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2037457"/>
              <a:chOff x="5061873" y="1623233"/>
              <a:chExt cx="1856793" cy="2037457"/>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1"/>
                <a:ext cx="1856793" cy="1916719"/>
                <a:chOff x="3370842" y="2341763"/>
                <a:chExt cx="1856793" cy="1916719"/>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411608"/>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Twinkl" panose="02000000000000000000" pitchFamily="2" charset="0"/>
                    </a:rPr>
                    <a:t>In geography, Maple 1 will be learning all about mountains! </a:t>
                  </a:r>
                </a:p>
                <a:p>
                  <a:endParaRPr lang="en-GB" sz="1000" dirty="0">
                    <a:solidFill>
                      <a:schemeClr val="tx1"/>
                    </a:solidFill>
                    <a:latin typeface="Twinkl" panose="02000000000000000000" pitchFamily="2" charset="0"/>
                  </a:endParaRPr>
                </a:p>
                <a:p>
                  <a:r>
                    <a:rPr lang="en-GB" sz="1000" dirty="0">
                      <a:solidFill>
                        <a:schemeClr val="tx1"/>
                      </a:solidFill>
                      <a:latin typeface="Twinkl" panose="02000000000000000000" pitchFamily="2" charset="0"/>
                    </a:rPr>
                    <a:t>We will understand that mountains are a natural part of the landscapes and we will study mountains in the UK and across the world. </a:t>
                  </a:r>
                </a:p>
                <a:p>
                  <a:endParaRPr lang="en-GB" sz="100" dirty="0">
                    <a:solidFill>
                      <a:schemeClr val="tx1"/>
                    </a:solidFill>
                    <a:latin typeface="Twinkl" panose="02000000000000000000" pitchFamily="2" charset="0"/>
                  </a:endParaRP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265746"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Geography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latin typeface="Twinkl" panose="02000000000000000000" pitchFamily="2" charset="0"/>
                    </a:rPr>
                    <a:t>In Summer 1, Maple 1 will learn how to describe families in Spanish. We will learn nous for mum, dad, sister, </a:t>
                  </a:r>
                  <a:r>
                    <a:rPr lang="en-US" sz="1200" dirty="0" err="1">
                      <a:solidFill>
                        <a:schemeClr val="tx1"/>
                      </a:solidFill>
                      <a:latin typeface="Twinkl" panose="02000000000000000000" pitchFamily="2" charset="0"/>
                    </a:rPr>
                    <a:t>etc</a:t>
                  </a:r>
                  <a:r>
                    <a:rPr lang="en-US" sz="1200" dirty="0">
                      <a:solidFill>
                        <a:schemeClr val="tx1"/>
                      </a:solidFill>
                      <a:latin typeface="Twinkl" panose="02000000000000000000" pitchFamily="2" charset="0"/>
                    </a:rPr>
                    <a:t> as well as how to ask questions such as, ‘Do you have any siblings?’</a:t>
                  </a:r>
                  <a:endParaRPr lang="en-GB" sz="1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Spanish</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2182763"/>
            <a:chOff x="1718893" y="2326933"/>
            <a:chExt cx="7991468" cy="2182763"/>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latin typeface="Twinkl" panose="02000000000000000000" pitchFamily="2" charset="0"/>
                  </a:endParaRPr>
                </a:p>
                <a:p>
                  <a:r>
                    <a:rPr lang="en-US" sz="1000" dirty="0">
                      <a:solidFill>
                        <a:schemeClr val="tx1"/>
                      </a:solidFill>
                      <a:latin typeface="Twinkl" panose="02000000000000000000" pitchFamily="2" charset="0"/>
                    </a:rPr>
                    <a:t>We have PE lessons every </a:t>
                  </a:r>
                  <a:r>
                    <a:rPr lang="en-US" sz="1000" b="1" dirty="0">
                      <a:solidFill>
                        <a:schemeClr val="tx1"/>
                      </a:solidFill>
                      <a:latin typeface="Twinkl" panose="02000000000000000000" pitchFamily="2" charset="0"/>
                    </a:rPr>
                    <a:t>Monday</a:t>
                  </a:r>
                  <a:r>
                    <a:rPr lang="en-US" sz="1000" dirty="0">
                      <a:solidFill>
                        <a:schemeClr val="tx1"/>
                      </a:solidFill>
                      <a:latin typeface="Twinkl" panose="02000000000000000000" pitchFamily="2" charset="0"/>
                    </a:rPr>
                    <a:t> and </a:t>
                  </a:r>
                  <a:r>
                    <a:rPr lang="en-US" sz="1000" b="1" dirty="0">
                      <a:solidFill>
                        <a:schemeClr val="tx1"/>
                      </a:solidFill>
                      <a:latin typeface="Twinkl" panose="02000000000000000000" pitchFamily="2" charset="0"/>
                    </a:rPr>
                    <a:t>Tuesday. </a:t>
                  </a:r>
                  <a:r>
                    <a:rPr lang="en-US" sz="1000" dirty="0">
                      <a:solidFill>
                        <a:schemeClr val="tx1"/>
                      </a:solidFill>
                      <a:latin typeface="Twinkl" panose="02000000000000000000" pitchFamily="2" charset="0"/>
                    </a:rPr>
                    <a:t>On Mondays, Maple 1 will be doing tennis with Miss Hawkins/Mr Payne; on Tuesdays, Maple 1 will have their PE lesson with a coach from Premier. </a:t>
                  </a:r>
                  <a:endParaRPr lang="en-GB" sz="10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86896" cy="2182763"/>
              <a:chOff x="1718893" y="2326933"/>
              <a:chExt cx="5986896" cy="2182763"/>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sz="1000" dirty="0">
                        <a:solidFill>
                          <a:schemeClr val="tx1"/>
                        </a:solidFill>
                        <a:latin typeface="Twinkl" panose="02000000000000000000"/>
                      </a:rPr>
                      <a:t>T</a:t>
                    </a:r>
                    <a:r>
                      <a:rPr lang="en-GB" sz="1000" dirty="0" err="1">
                        <a:solidFill>
                          <a:schemeClr val="tx1"/>
                        </a:solidFill>
                        <a:latin typeface="Twinkl" panose="02000000000000000000"/>
                      </a:rPr>
                      <a:t>hroughout</a:t>
                    </a:r>
                    <a:r>
                      <a:rPr lang="en-GB" sz="1000" dirty="0">
                        <a:solidFill>
                          <a:schemeClr val="tx1"/>
                        </a:solidFill>
                        <a:latin typeface="Twinkl" panose="02000000000000000000"/>
                      </a:rPr>
                      <a:t> Summer 1, Maple 1 will continue with ‘reading theatre’ sessions three times per week, where they will develop their expression, smoothness, pace and prosody when reading. </a:t>
                    </a:r>
                    <a:r>
                      <a:rPr lang="en-US" sz="1000" dirty="0">
                        <a:solidFill>
                          <a:schemeClr val="tx1"/>
                        </a:solidFill>
                        <a:latin typeface="Twinkl" panose="02000000000000000000"/>
                      </a:rPr>
                      <a:t>​</a:t>
                    </a:r>
                  </a:p>
                  <a:p>
                    <a:pPr fontAlgn="base"/>
                    <a:r>
                      <a:rPr lang="en-GB" sz="1000" dirty="0">
                        <a:solidFill>
                          <a:schemeClr val="tx1"/>
                        </a:solidFill>
                        <a:latin typeface="Twinkl" panose="02000000000000000000"/>
                      </a:rPr>
                      <a:t>​</a:t>
                    </a:r>
                  </a:p>
                  <a:p>
                    <a:pPr fontAlgn="base"/>
                    <a:r>
                      <a:rPr lang="en-GB" sz="1000" dirty="0">
                        <a:solidFill>
                          <a:schemeClr val="tx1"/>
                        </a:solidFill>
                        <a:latin typeface="Twinkl" panose="02000000000000000000"/>
                      </a:rPr>
                      <a:t>We will also continue to develop our ability to comprehend a range of texts by retrieving, making inferences and making predictions based on details stated or implied.</a:t>
                    </a:r>
                    <a:endParaRPr lang="en-US" sz="1000" dirty="0">
                      <a:solidFill>
                        <a:schemeClr val="tx1"/>
                      </a:solidFill>
                      <a:latin typeface="Twinkl" panose="02000000000000000000"/>
                    </a:endParaRPr>
                  </a:p>
                  <a:p>
                    <a:endParaRPr lang="en-GB" sz="1050" dirty="0">
                      <a:solidFill>
                        <a:schemeClr val="tx1"/>
                      </a:solidFill>
                      <a:latin typeface="Twinkl" panose="02000000000000000000" pitchFamily="2" charset="0"/>
                    </a:endParaRP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68347" cy="2182763"/>
                <a:chOff x="5061873" y="1623233"/>
                <a:chExt cx="1868347" cy="2182763"/>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868347" cy="2062025"/>
                  <a:chOff x="3370842" y="2341763"/>
                  <a:chExt cx="1868347" cy="206202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82397" y="2448807"/>
                    <a:ext cx="1856792" cy="195498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buNone/>
                    </a:pPr>
                    <a:r>
                      <a:rPr lang="en-GB" sz="1000" dirty="0">
                        <a:solidFill>
                          <a:schemeClr val="tx1"/>
                        </a:solidFill>
                        <a:latin typeface="Twinkl" panose="02000000000000000000" pitchFamily="2" charset="0"/>
                      </a:rPr>
                      <a:t>This half term in Science, we will continue our learning about materials and their properties. We will learn what dissolving is and carry out enquiries to better our understanding of this. We will then use this knowledge to separate different mixtures.</a:t>
                    </a: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6009465" cy="2179222"/>
            <a:chOff x="1742909" y="2330475"/>
            <a:chExt cx="6009465" cy="2179222"/>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Twinkl" panose="02000000000000000000" pitchFamily="2" charset="0"/>
                    </a:rPr>
                    <a:t>In maths, we will be focusing on fractions and percentages and understanding equivalences between these. We will understand that percentages are ‘number of parts per one hundred’ and then relate these to fractions and decimals. </a:t>
                  </a:r>
                </a:p>
                <a:p>
                  <a:endParaRPr lang="en-GB" sz="1100" dirty="0">
                    <a:solidFill>
                      <a:schemeClr val="tx1"/>
                    </a:solidFill>
                    <a:latin typeface="Twinkl" panose="02000000000000000000" pitchFamily="2" charset="0"/>
                  </a:endParaRPr>
                </a:p>
                <a:p>
                  <a:r>
                    <a:rPr lang="en-GB" sz="1100" dirty="0">
                      <a:solidFill>
                        <a:schemeClr val="tx1"/>
                      </a:solidFill>
                      <a:latin typeface="Twinkl" panose="02000000000000000000" pitchFamily="2" charset="0"/>
                    </a:rPr>
                    <a:t>We will also be developing our understanding of converting between units of measure.</a:t>
                  </a:r>
                  <a:endParaRPr lang="en-GB" sz="1050" dirty="0">
                    <a:solidFill>
                      <a:schemeClr val="tx1"/>
                    </a:solidFill>
                    <a:latin typeface="Twinkl" panose="02000000000000000000" pitchFamily="2" charset="0"/>
                  </a:endParaRP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721645" y="2447671"/>
              <a:ext cx="2030729" cy="2062026"/>
              <a:chOff x="3255045" y="2341763"/>
              <a:chExt cx="2030729" cy="2062026"/>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255045" y="2556915"/>
                <a:ext cx="2030729"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Twinkl" panose="02000000000000000000" pitchFamily="2" charset="0"/>
                  </a:rPr>
                  <a:t>In Art, we will be undertaking a sculptures unit! </a:t>
                </a:r>
                <a:br>
                  <a:rPr lang="en-US" sz="1050" dirty="0">
                    <a:solidFill>
                      <a:schemeClr val="tx1"/>
                    </a:solidFill>
                    <a:latin typeface="Twinkl" panose="02000000000000000000" pitchFamily="2" charset="0"/>
                  </a:rPr>
                </a:br>
                <a:br>
                  <a:rPr lang="en-US" sz="1050" dirty="0">
                    <a:solidFill>
                      <a:schemeClr val="tx1"/>
                    </a:solidFill>
                    <a:latin typeface="Twinkl" panose="02000000000000000000" pitchFamily="2" charset="0"/>
                  </a:rPr>
                </a:br>
                <a:r>
                  <a:rPr lang="en-US" sz="1050" dirty="0">
                    <a:solidFill>
                      <a:schemeClr val="tx1"/>
                    </a:solidFill>
                    <a:latin typeface="Twinkl" panose="02000000000000000000" pitchFamily="2" charset="0"/>
                  </a:rPr>
                  <a:t>During our lessons, we will work with clay and learn how to successfully join clay together. We will use a variety of tools and will work towards sculpting a final vase!</a:t>
                </a:r>
                <a:endParaRPr lang="en-GB" sz="500" dirty="0">
                  <a:solidFill>
                    <a:schemeClr val="tx1"/>
                  </a:solidFill>
                  <a:latin typeface="Twinkl" panose="02000000000000000000" pitchFamily="2" charset="0"/>
                </a:endParaRPr>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Welcome back to Maple 1! We are very excited for the half term ahead and all of the exciting things we have going on. Any questions, just ask! </a:t>
            </a:r>
            <a:r>
              <a:rPr lang="en-GB" sz="1050" dirty="0">
                <a:solidFill>
                  <a:schemeClr val="tx1"/>
                </a:solidFill>
                <a:latin typeface="Twinkl" panose="02000000000000000000" pitchFamily="2" charset="0"/>
                <a:sym typeface="Wingdings" panose="05000000000000000000" pitchFamily="2" charset="2"/>
              </a:rPr>
              <a:t></a:t>
            </a:r>
            <a:endParaRPr lang="en-GB" sz="1050" dirty="0">
              <a:solidFill>
                <a:schemeClr val="tx1"/>
              </a:solidFill>
              <a:latin typeface="Twinkl" panose="02000000000000000000" pitchFamily="2" charset="0"/>
            </a:endParaRP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Art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Twinkl" panose="02000000000000000000" pitchFamily="2" charset="0"/>
              </a:rPr>
              <a:t>In PSHE, Maple 1 will be taking part in a Proud Trust unit with Mr Vivian. This unit will help students learn and use LGBTQ‑related terminology, such as the word ‘gay’, in an appropriate and respectful way.</a:t>
            </a:r>
            <a:endParaRPr lang="en-GB" sz="1000"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PSHE</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Hawkins</a:t>
            </a:r>
          </a:p>
        </p:txBody>
      </p:sp>
      <p:sp>
        <p:nvSpPr>
          <p:cNvPr id="7" name="AutoShape 2">
            <a:extLst>
              <a:ext uri="{FF2B5EF4-FFF2-40B4-BE49-F238E27FC236}">
                <a16:creationId xmlns:a16="http://schemas.microsoft.com/office/drawing/2014/main" id="{C3BA945F-8BAC-6A66-5C48-F14D437CB7C2}"/>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a:extLst>
              <a:ext uri="{FF2B5EF4-FFF2-40B4-BE49-F238E27FC236}">
                <a16:creationId xmlns:a16="http://schemas.microsoft.com/office/drawing/2014/main" id="{458A027F-762D-EE33-59F0-F8C0A04DB9BE}"/>
              </a:ext>
            </a:extLst>
          </p:cNvPr>
          <p:cNvPicPr>
            <a:picLocks noChangeAspect="1"/>
          </p:cNvPicPr>
          <p:nvPr/>
        </p:nvPicPr>
        <p:blipFill>
          <a:blip r:embed="rId4"/>
          <a:stretch>
            <a:fillRect/>
          </a:stretch>
        </p:blipFill>
        <p:spPr>
          <a:xfrm>
            <a:off x="4368233" y="1083733"/>
            <a:ext cx="947891" cy="1155648"/>
          </a:xfrm>
          <a:prstGeom prst="rect">
            <a:avLst/>
          </a:prstGeom>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F1DEDC6C-3440-45D5-A534-FB5AAA25738F}"/>
</file>

<file path=customXml/itemProps3.xml><?xml version="1.0" encoding="utf-8"?>
<ds:datastoreItem xmlns:ds="http://schemas.openxmlformats.org/officeDocument/2006/customXml" ds:itemID="{76474B8C-D2E4-4AEC-AA99-D0225355590B}">
  <ds:schemaRefs>
    <ds:schemaRef ds:uri="http://purl.org/dc/dcmitype/"/>
    <ds:schemaRef ds:uri="87e6c9c7-8e8c-4acc-9c1f-82008440bf15"/>
    <ds:schemaRef ds:uri="http://schemas.microsoft.com/office/2006/documentManagement/types"/>
    <ds:schemaRef ds:uri="cf9d56e4-e324-409a-acb2-ea0374009f76"/>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520</TotalTime>
  <Words>516</Words>
  <Application>Microsoft Office PowerPoint</Application>
  <PresentationFormat>A4 Paper (210x297 mm)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Shauna Hawkins</cp:lastModifiedBy>
  <cp:revision>9</cp:revision>
  <cp:lastPrinted>2024-07-25T14:33:55Z</cp:lastPrinted>
  <dcterms:created xsi:type="dcterms:W3CDTF">2024-07-07T16:41:45Z</dcterms:created>
  <dcterms:modified xsi:type="dcterms:W3CDTF">2026-03-18T09:06:37Z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