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Hawkins" userId="8d5b9a83-585e-4c67-91a9-f07f89448174" providerId="ADAL" clId="{62F7F292-EB9E-4F3F-A5E6-63F1500BCC5C}"/>
    <pc:docChg chg="undo custSel modSld">
      <pc:chgData name="Miss Hawkins" userId="8d5b9a83-585e-4c67-91a9-f07f89448174" providerId="ADAL" clId="{62F7F292-EB9E-4F3F-A5E6-63F1500BCC5C}" dt="2026-02-24T19:50:01.864" v="2281" actId="14100"/>
      <pc:docMkLst>
        <pc:docMk/>
      </pc:docMkLst>
      <pc:sldChg chg="addSp delSp modSp mod">
        <pc:chgData name="Miss Hawkins" userId="8d5b9a83-585e-4c67-91a9-f07f89448174" providerId="ADAL" clId="{62F7F292-EB9E-4F3F-A5E6-63F1500BCC5C}" dt="2026-02-24T19:50:01.864" v="2281" actId="14100"/>
        <pc:sldMkLst>
          <pc:docMk/>
          <pc:sldMk cId="1332283618" sldId="256"/>
        </pc:sldMkLst>
        <pc:spChg chg="mod">
          <ac:chgData name="Miss Hawkins" userId="8d5b9a83-585e-4c67-91a9-f07f89448174" providerId="ADAL" clId="{62F7F292-EB9E-4F3F-A5E6-63F1500BCC5C}" dt="2026-02-24T19:49:48.891" v="2280" actId="6549"/>
          <ac:spMkLst>
            <pc:docMk/>
            <pc:sldMk cId="1332283618" sldId="256"/>
            <ac:spMk id="6" creationId="{8066027F-23A6-E007-5F11-CAC51D275B58}"/>
          </ac:spMkLst>
        </pc:spChg>
        <pc:spChg chg="mod">
          <ac:chgData name="Miss Hawkins" userId="8d5b9a83-585e-4c67-91a9-f07f89448174" providerId="ADAL" clId="{62F7F292-EB9E-4F3F-A5E6-63F1500BCC5C}" dt="2026-02-05T20:48:33.277" v="1" actId="20577"/>
          <ac:spMkLst>
            <pc:docMk/>
            <pc:sldMk cId="1332283618" sldId="256"/>
            <ac:spMk id="11" creationId="{4D1F6288-02EF-96B8-6BDA-809820F1C0B3}"/>
          </ac:spMkLst>
        </pc:spChg>
        <pc:spChg chg="mod">
          <ac:chgData name="Miss Hawkins" userId="8d5b9a83-585e-4c67-91a9-f07f89448174" providerId="ADAL" clId="{62F7F292-EB9E-4F3F-A5E6-63F1500BCC5C}" dt="2026-02-05T20:54:45.942" v="425" actId="20577"/>
          <ac:spMkLst>
            <pc:docMk/>
            <pc:sldMk cId="1332283618" sldId="256"/>
            <ac:spMk id="16" creationId="{2B108275-972F-732D-B440-D50D20C23834}"/>
          </ac:spMkLst>
        </pc:spChg>
        <pc:spChg chg="mod">
          <ac:chgData name="Miss Hawkins" userId="8d5b9a83-585e-4c67-91a9-f07f89448174" providerId="ADAL" clId="{62F7F292-EB9E-4F3F-A5E6-63F1500BCC5C}" dt="2026-02-05T20:59:16.833" v="957" actId="20577"/>
          <ac:spMkLst>
            <pc:docMk/>
            <pc:sldMk cId="1332283618" sldId="256"/>
            <ac:spMk id="23" creationId="{FA371D33-B57C-A502-D430-DCB80D057B96}"/>
          </ac:spMkLst>
        </pc:spChg>
        <pc:spChg chg="mod">
          <ac:chgData name="Miss Hawkins" userId="8d5b9a83-585e-4c67-91a9-f07f89448174" providerId="ADAL" clId="{62F7F292-EB9E-4F3F-A5E6-63F1500BCC5C}" dt="2026-02-05T21:00:35.948" v="1086" actId="20577"/>
          <ac:spMkLst>
            <pc:docMk/>
            <pc:sldMk cId="1332283618" sldId="256"/>
            <ac:spMk id="25" creationId="{CF2C145C-743A-BFD0-D5E0-6DAD50EC47EB}"/>
          </ac:spMkLst>
        </pc:spChg>
        <pc:spChg chg="mod">
          <ac:chgData name="Miss Hawkins" userId="8d5b9a83-585e-4c67-91a9-f07f89448174" providerId="ADAL" clId="{62F7F292-EB9E-4F3F-A5E6-63F1500BCC5C}" dt="2026-02-05T20:58:51.424" v="944" actId="20577"/>
          <ac:spMkLst>
            <pc:docMk/>
            <pc:sldMk cId="1332283618" sldId="256"/>
            <ac:spMk id="33" creationId="{25D0BAFC-C9F2-9337-E951-7AB4422155B8}"/>
          </ac:spMkLst>
        </pc:spChg>
        <pc:spChg chg="mod">
          <ac:chgData name="Miss Hawkins" userId="8d5b9a83-585e-4c67-91a9-f07f89448174" providerId="ADAL" clId="{62F7F292-EB9E-4F3F-A5E6-63F1500BCC5C}" dt="2026-02-05T21:00:40.269" v="1087" actId="403"/>
          <ac:spMkLst>
            <pc:docMk/>
            <pc:sldMk cId="1332283618" sldId="256"/>
            <ac:spMk id="35" creationId="{055E25DD-67E8-7C32-B26A-E0030F27A824}"/>
          </ac:spMkLst>
        </pc:spChg>
        <pc:spChg chg="mod">
          <ac:chgData name="Miss Hawkins" userId="8d5b9a83-585e-4c67-91a9-f07f89448174" providerId="ADAL" clId="{62F7F292-EB9E-4F3F-A5E6-63F1500BCC5C}" dt="2026-02-24T19:48:38.753" v="1997" actId="20577"/>
          <ac:spMkLst>
            <pc:docMk/>
            <pc:sldMk cId="1332283618" sldId="256"/>
            <ac:spMk id="43" creationId="{621F8170-CC6D-ADF9-03BB-3BBED4DFAD3C}"/>
          </ac:spMkLst>
        </pc:spChg>
        <pc:spChg chg="mod">
          <ac:chgData name="Miss Hawkins" userId="8d5b9a83-585e-4c67-91a9-f07f89448174" providerId="ADAL" clId="{62F7F292-EB9E-4F3F-A5E6-63F1500BCC5C}" dt="2026-02-24T19:49:41.032" v="2278" actId="20577"/>
          <ac:spMkLst>
            <pc:docMk/>
            <pc:sldMk cId="1332283618" sldId="256"/>
            <ac:spMk id="45" creationId="{B38BDF95-7FC7-AC82-B83F-A4577A6327AE}"/>
          </ac:spMkLst>
        </pc:spChg>
        <pc:spChg chg="mod">
          <ac:chgData name="Miss Hawkins" userId="8d5b9a83-585e-4c67-91a9-f07f89448174" providerId="ADAL" clId="{62F7F292-EB9E-4F3F-A5E6-63F1500BCC5C}" dt="2026-02-05T21:09:06.393" v="1992" actId="20577"/>
          <ac:spMkLst>
            <pc:docMk/>
            <pc:sldMk cId="1332283618" sldId="256"/>
            <ac:spMk id="53" creationId="{77DDAC35-DAD0-1785-0F92-CA7CEBE5A06D}"/>
          </ac:spMkLst>
        </pc:spChg>
        <pc:spChg chg="mod">
          <ac:chgData name="Miss Hawkins" userId="8d5b9a83-585e-4c67-91a9-f07f89448174" providerId="ADAL" clId="{62F7F292-EB9E-4F3F-A5E6-63F1500BCC5C}" dt="2026-02-05T21:08:43.935" v="1979" actId="20577"/>
          <ac:spMkLst>
            <pc:docMk/>
            <pc:sldMk cId="1332283618" sldId="256"/>
            <ac:spMk id="57" creationId="{E3EF2DF5-3BD5-D882-7E37-737E8B95AFA0}"/>
          </ac:spMkLst>
        </pc:spChg>
        <pc:spChg chg="mod">
          <ac:chgData name="Miss Hawkins" userId="8d5b9a83-585e-4c67-91a9-f07f89448174" providerId="ADAL" clId="{62F7F292-EB9E-4F3F-A5E6-63F1500BCC5C}" dt="2026-02-05T21:05:47.410" v="1684" actId="403"/>
          <ac:spMkLst>
            <pc:docMk/>
            <pc:sldMk cId="1332283618" sldId="256"/>
            <ac:spMk id="74" creationId="{D7B2DD0E-65FC-B66E-69A9-FD3D46CA686E}"/>
          </ac:spMkLst>
        </pc:spChg>
        <pc:spChg chg="mod">
          <ac:chgData name="Miss Hawkins" userId="8d5b9a83-585e-4c67-91a9-f07f89448174" providerId="ADAL" clId="{62F7F292-EB9E-4F3F-A5E6-63F1500BCC5C}" dt="2026-02-05T21:08:48.383" v="1980" actId="404"/>
          <ac:spMkLst>
            <pc:docMk/>
            <pc:sldMk cId="1332283618" sldId="256"/>
            <ac:spMk id="76" creationId="{BA3A1D3B-8188-0C36-00A1-7689601DE2A5}"/>
          </ac:spMkLst>
        </pc:spChg>
        <pc:spChg chg="mod">
          <ac:chgData name="Miss Hawkins" userId="8d5b9a83-585e-4c67-91a9-f07f89448174" providerId="ADAL" clId="{62F7F292-EB9E-4F3F-A5E6-63F1500BCC5C}" dt="2026-02-05T21:02:40.179" v="1278" actId="6549"/>
          <ac:spMkLst>
            <pc:docMk/>
            <pc:sldMk cId="1332283618" sldId="256"/>
            <ac:spMk id="78" creationId="{244092AF-CB4E-3DF5-889C-892575EFC661}"/>
          </ac:spMkLst>
        </pc:spChg>
        <pc:spChg chg="mod">
          <ac:chgData name="Miss Hawkins" userId="8d5b9a83-585e-4c67-91a9-f07f89448174" providerId="ADAL" clId="{62F7F292-EB9E-4F3F-A5E6-63F1500BCC5C}" dt="2026-02-05T21:05:23.768" v="1682" actId="5793"/>
          <ac:spMkLst>
            <pc:docMk/>
            <pc:sldMk cId="1332283618" sldId="256"/>
            <ac:spMk id="79" creationId="{6349EC1D-EC9D-9419-7C89-BF382396223E}"/>
          </ac:spMkLst>
        </pc:spChg>
        <pc:picChg chg="add mod">
          <ac:chgData name="Miss Hawkins" userId="8d5b9a83-585e-4c67-91a9-f07f89448174" providerId="ADAL" clId="{62F7F292-EB9E-4F3F-A5E6-63F1500BCC5C}" dt="2026-02-24T19:50:01.864" v="2281" actId="14100"/>
          <ac:picMkLst>
            <pc:docMk/>
            <pc:sldMk cId="1332283618" sldId="256"/>
            <ac:picMk id="8" creationId="{B7968435-D040-8342-0D23-438BD88C31C5}"/>
          </ac:picMkLst>
        </pc:picChg>
      </pc:sldChg>
    </pc:docChg>
  </pc:docChgLst>
  <pc:docChgLst>
    <pc:chgData name="Mrs Goodfellow" userId="bf825c24-253f-4576-94b4-3e5dd517f633" providerId="ADAL" clId="{FFFF30B4-168E-4B37-BD39-DC76B0A6087A}"/>
    <pc:docChg chg="modSld">
      <pc:chgData name="Mrs Goodfellow" userId="bf825c24-253f-4576-94b4-3e5dd517f633" providerId="ADAL" clId="{FFFF30B4-168E-4B37-BD39-DC76B0A6087A}" dt="2026-02-25T07:05:07.429" v="3" actId="255"/>
      <pc:docMkLst>
        <pc:docMk/>
      </pc:docMkLst>
      <pc:sldChg chg="modSp mod">
        <pc:chgData name="Mrs Goodfellow" userId="bf825c24-253f-4576-94b4-3e5dd517f633" providerId="ADAL" clId="{FFFF30B4-168E-4B37-BD39-DC76B0A6087A}" dt="2026-02-25T07:05:07.429" v="3" actId="255"/>
        <pc:sldMkLst>
          <pc:docMk/>
          <pc:sldMk cId="1332283618" sldId="256"/>
        </pc:sldMkLst>
        <pc:spChg chg="mod">
          <ac:chgData name="Mrs Goodfellow" userId="bf825c24-253f-4576-94b4-3e5dd517f633" providerId="ADAL" clId="{FFFF30B4-168E-4B37-BD39-DC76B0A6087A}" dt="2026-02-25T07:05:07.429" v="3" actId="255"/>
          <ac:spMkLst>
            <pc:docMk/>
            <pc:sldMk cId="1332283618" sldId="256"/>
            <ac:spMk id="45" creationId="{B38BDF95-7FC7-AC82-B83F-A4577A6327AE}"/>
          </ac:spMkLst>
        </pc:spChg>
        <pc:spChg chg="mod">
          <ac:chgData name="Mrs Goodfellow" userId="bf825c24-253f-4576-94b4-3e5dd517f633" providerId="ADAL" clId="{FFFF30B4-168E-4B37-BD39-DC76B0A6087A}" dt="2026-02-24T09:47:13.443" v="1" actId="20577"/>
          <ac:spMkLst>
            <pc:docMk/>
            <pc:sldMk cId="1332283618" sldId="256"/>
            <ac:spMk id="57" creationId="{E3EF2DF5-3BD5-D882-7E37-737E8B95AFA0}"/>
          </ac:spMkLst>
        </pc:spChg>
        <pc:picChg chg="mod">
          <ac:chgData name="Mrs Goodfellow" userId="bf825c24-253f-4576-94b4-3e5dd517f633" providerId="ADAL" clId="{FFFF30B4-168E-4B37-BD39-DC76B0A6087A}" dt="2026-02-24T09:46:55.468" v="0" actId="14100"/>
          <ac:picMkLst>
            <pc:docMk/>
            <pc:sldMk cId="1332283618" sldId="256"/>
            <ac:picMk id="8" creationId="{B7968435-D040-8342-0D23-438BD88C31C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2F7F7507-3DF5-498D-AE9D-FB8B26BC6D21}" type="datetimeFigureOut">
              <a:rPr lang="en-GB" smtClean="0"/>
              <a:t>25/02/2026</a:t>
            </a:fld>
            <a:endParaRPr lang="en-GB"/>
          </a:p>
        </p:txBody>
      </p:sp>
      <p:sp>
        <p:nvSpPr>
          <p:cNvPr id="4" name="Slide Image Placeholder 3"/>
          <p:cNvSpPr>
            <a:spLocks noGrp="1" noRot="1" noChangeAspect="1"/>
          </p:cNvSpPr>
          <p:nvPr>
            <p:ph type="sldImg" idx="2"/>
          </p:nvPr>
        </p:nvSpPr>
        <p:spPr>
          <a:xfrm>
            <a:off x="3306763" y="849313"/>
            <a:ext cx="3313112"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E8925EA4-2F37-47CD-9F2B-52794FE888D3}" type="slidenum">
              <a:rPr lang="en-GB" smtClean="0"/>
              <a:t>‹#›</a:t>
            </a:fld>
            <a:endParaRPr lang="en-GB"/>
          </a:p>
        </p:txBody>
      </p:sp>
    </p:spTree>
    <p:extLst>
      <p:ext uri="{BB962C8B-B14F-4D97-AF65-F5344CB8AC3E}">
        <p14:creationId xmlns:p14="http://schemas.microsoft.com/office/powerpoint/2010/main" val="2800084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925EA4-2F37-47CD-9F2B-52794FE888D3}" type="slidenum">
              <a:rPr lang="en-GB" smtClean="0"/>
              <a:t>1</a:t>
            </a:fld>
            <a:endParaRPr lang="en-GB"/>
          </a:p>
        </p:txBody>
      </p:sp>
    </p:spTree>
    <p:extLst>
      <p:ext uri="{BB962C8B-B14F-4D97-AF65-F5344CB8AC3E}">
        <p14:creationId xmlns:p14="http://schemas.microsoft.com/office/powerpoint/2010/main" val="185677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25/02/2026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25/02/2026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25/02/2026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25/02/2026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25/02/2026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25/02/2026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Spring 2</a:t>
            </a:r>
          </a:p>
          <a:p>
            <a:pPr algn="ctr"/>
            <a:endParaRPr lang="en-GB" dirty="0"/>
          </a:p>
          <a:p>
            <a:pPr algn="ctr"/>
            <a:r>
              <a:rPr lang="en-GB" sz="3200" dirty="0">
                <a:latin typeface="Twinkl" panose="02000000000000000000" pitchFamily="2" charset="0"/>
              </a:rPr>
              <a:t>Maple 1</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61745" y="86043"/>
            <a:ext cx="7987441" cy="1987016"/>
            <a:chOff x="1722919" y="166290"/>
            <a:chExt cx="7987441" cy="1987016"/>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ctr"/>
                <a:lstStyle/>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In Spring 2, we will be using a video called</a:t>
                  </a:r>
                </a:p>
                <a:p>
                  <a:r>
                    <a:rPr lang="en-US" sz="1050" dirty="0">
                      <a:solidFill>
                        <a:schemeClr val="tx1"/>
                      </a:solidFill>
                      <a:latin typeface="Twinkl" panose="02000000000000000000" pitchFamily="2" charset="0"/>
                    </a:rPr>
                    <a:t> ‘The Lost Thing’ to inspire us to write our own</a:t>
                  </a:r>
                </a:p>
                <a:p>
                  <a:r>
                    <a:rPr lang="en-US" sz="1050" dirty="0">
                      <a:solidFill>
                        <a:schemeClr val="tx1"/>
                      </a:solidFill>
                      <a:latin typeface="Twinkl" panose="02000000000000000000" pitchFamily="2" charset="0"/>
                    </a:rPr>
                    <a:t>narratives based on their own utopian settings!</a:t>
                  </a:r>
                </a:p>
                <a:p>
                  <a:endParaRPr lang="en-US" sz="105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We will focus on using cohesion to make our </a:t>
                  </a:r>
                </a:p>
                <a:p>
                  <a:r>
                    <a:rPr lang="en-US" sz="1050" dirty="0">
                      <a:solidFill>
                        <a:schemeClr val="tx1"/>
                      </a:solidFill>
                      <a:latin typeface="Twinkl" panose="02000000000000000000" pitchFamily="2" charset="0"/>
                    </a:rPr>
                    <a:t>writing flow, as well as embedding our </a:t>
                  </a:r>
                </a:p>
                <a:p>
                  <a:r>
                    <a:rPr lang="en-US" sz="1050" dirty="0">
                      <a:solidFill>
                        <a:schemeClr val="tx1"/>
                      </a:solidFill>
                      <a:latin typeface="Twinkl" panose="02000000000000000000" pitchFamily="2" charset="0"/>
                    </a:rPr>
                    <a:t>understanding of subordination, including </a:t>
                  </a:r>
                </a:p>
                <a:p>
                  <a:r>
                    <a:rPr lang="en-US" sz="1050" dirty="0">
                      <a:solidFill>
                        <a:schemeClr val="tx1"/>
                      </a:solidFill>
                      <a:latin typeface="Twinkl" panose="02000000000000000000" pitchFamily="2" charset="0"/>
                    </a:rPr>
                    <a:t>relative clauses.</a:t>
                  </a:r>
                  <a:endParaRPr lang="en-GB" sz="1050" dirty="0">
                    <a:solidFill>
                      <a:schemeClr val="tx1"/>
                    </a:solidFill>
                    <a:latin typeface="Twinkl" panose="02000000000000000000" pitchFamily="2" charset="0"/>
                  </a:endParaRPr>
                </a:p>
                <a:p>
                  <a:endParaRPr lang="en-GB" sz="1050" dirty="0">
                    <a:solidFill>
                      <a:schemeClr val="tx1"/>
                    </a:solidFill>
                    <a:latin typeface="Twinkl" panose="02000000000000000000" pitchFamily="2" charset="0"/>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21719" y="166291"/>
              <a:ext cx="1888641" cy="1967612"/>
              <a:chOff x="5030025" y="1623233"/>
              <a:chExt cx="1888641" cy="1967612"/>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30025" y="1743970"/>
                <a:ext cx="1888641" cy="1846875"/>
                <a:chOff x="3338994" y="2341762"/>
                <a:chExt cx="1888641"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38994" y="2341762"/>
                  <a:ext cx="188864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100" dirty="0">
                      <a:solidFill>
                        <a:schemeClr val="tx1"/>
                      </a:solidFill>
                      <a:latin typeface="Twinkl" panose="02000000000000000000" pitchFamily="2" charset="0"/>
                    </a:rPr>
                    <a:t>This half term in History Maple 1 will learn all about the Ancient Greeks. </a:t>
                  </a:r>
                </a:p>
                <a:p>
                  <a:r>
                    <a:rPr lang="en-US" sz="1100" dirty="0">
                      <a:solidFill>
                        <a:schemeClr val="tx1"/>
                      </a:solidFill>
                      <a:latin typeface="Twinkl" panose="02000000000000000000" pitchFamily="2" charset="0"/>
                    </a:rPr>
                    <a:t>We will study historical sources and understand that the ancient Greeks developed democracy.  We will also debate the most important legacy created by them. </a:t>
                  </a:r>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Twinkl" panose="02000000000000000000" pitchFamily="2" charset="0"/>
                  </a:rPr>
                  <a:t>History</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29490" y="166290"/>
              <a:ext cx="1876298" cy="1987014"/>
              <a:chOff x="5053922" y="1623233"/>
              <a:chExt cx="1876298" cy="1987014"/>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53922" y="1726688"/>
                <a:ext cx="1876298" cy="1883559"/>
                <a:chOff x="3362891" y="2324480"/>
                <a:chExt cx="1876298" cy="1883559"/>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62891" y="2324480"/>
                  <a:ext cx="1876298" cy="1883559"/>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100" dirty="0">
                      <a:solidFill>
                        <a:schemeClr val="tx1"/>
                      </a:solidFill>
                      <a:latin typeface="Twinkl" panose="02000000000000000000" pitchFamily="2" charset="0"/>
                    </a:rPr>
                    <a:t> In science, we will be looking at materials and states of matter. We will learn how to define materials based on their properties and will learn about solubility, transparency and conductivity. </a:t>
                  </a:r>
                  <a:endParaRPr lang="en-GB" sz="11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457136" y="2305992"/>
            <a:ext cx="7991468" cy="1985148"/>
            <a:chOff x="1718893" y="2326933"/>
            <a:chExt cx="7991468" cy="1985148"/>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1"/>
                <a:ext cx="1856793" cy="1846874"/>
                <a:chOff x="3370842" y="2341763"/>
                <a:chExt cx="1856793" cy="1846874"/>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59298"/>
                  <a:ext cx="1856792" cy="1829338"/>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72000" rIns="0" bIns="0" rtlCol="0" anchor="ctr"/>
                <a:lstStyle/>
                <a:p>
                  <a:r>
                    <a:rPr lang="en-GB" sz="1100" dirty="0">
                      <a:solidFill>
                        <a:schemeClr val="tx1"/>
                      </a:solidFill>
                      <a:latin typeface="Twinkl" panose="02000000000000000000" pitchFamily="2" charset="0"/>
                    </a:rPr>
                    <a:t>This half term in PE, pupils will develop skills in football and golf.</a:t>
                  </a:r>
                </a:p>
                <a:p>
                  <a:endParaRPr lang="en-GB" sz="1100" dirty="0">
                    <a:solidFill>
                      <a:schemeClr val="tx1"/>
                    </a:solidFill>
                    <a:latin typeface="Twinkl" panose="02000000000000000000" pitchFamily="2" charset="0"/>
                  </a:endParaRPr>
                </a:p>
                <a:p>
                  <a:r>
                    <a:rPr lang="en-GB" sz="1100" dirty="0">
                      <a:solidFill>
                        <a:schemeClr val="tx1"/>
                      </a:solidFill>
                      <a:latin typeface="Twinkl" panose="02000000000000000000" pitchFamily="2" charset="0"/>
                    </a:rPr>
                    <a:t>Golf will be on Mondays and football will be on Fridays. Please send your child to school in appropriate PE kit on these days.</a:t>
                  </a:r>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75342" cy="1985148"/>
              <a:chOff x="1718893" y="2326933"/>
              <a:chExt cx="5975342" cy="1985148"/>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050">
                        <a:solidFill>
                          <a:schemeClr val="tx1"/>
                        </a:solidFill>
                        <a:latin typeface="Twinkl" panose="02000000000000000000" pitchFamily="2" charset="0"/>
                      </a:rPr>
                      <a:t>T</a:t>
                    </a:r>
                    <a:r>
                      <a:rPr lang="en-GB" sz="1050">
                        <a:solidFill>
                          <a:schemeClr val="tx1"/>
                        </a:solidFill>
                        <a:latin typeface="Twinkl" panose="02000000000000000000" pitchFamily="2" charset="0"/>
                      </a:rPr>
                      <a:t>hroughout</a:t>
                    </a:r>
                    <a:r>
                      <a:rPr lang="en-GB" sz="1050" dirty="0">
                        <a:solidFill>
                          <a:schemeClr val="tx1"/>
                        </a:solidFill>
                        <a:latin typeface="Twinkl" panose="02000000000000000000" pitchFamily="2" charset="0"/>
                      </a:rPr>
                      <a:t> Spring 2 Maple 1 will continue with ‘reading theatre’ sessions three times per week, where they will develop their expression, smoothness, pace and prosody when reading. </a:t>
                    </a:r>
                  </a:p>
                  <a:p>
                    <a:endParaRPr lang="en-GB" sz="1050" dirty="0">
                      <a:solidFill>
                        <a:schemeClr val="tx1"/>
                      </a:solidFill>
                      <a:latin typeface="Twinkl" panose="02000000000000000000" pitchFamily="2" charset="0"/>
                    </a:endParaRPr>
                  </a:p>
                  <a:p>
                    <a:r>
                      <a:rPr lang="en-GB" sz="1050" dirty="0">
                        <a:solidFill>
                          <a:schemeClr val="tx1"/>
                        </a:solidFill>
                        <a:latin typeface="Twinkl" panose="02000000000000000000" pitchFamily="2" charset="0"/>
                      </a:rPr>
                      <a:t>We will also continue to develop our ability to comprehend a range of texts by retrieving, making inferences and making predictions based on details stated or implied.</a:t>
                    </a:r>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56793" cy="1967612"/>
                <a:chOff x="5061873" y="1623233"/>
                <a:chExt cx="1856793" cy="196761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0"/>
                  <a:ext cx="1856793" cy="1846875"/>
                  <a:chOff x="3370842" y="2341762"/>
                  <a:chExt cx="1856793" cy="184687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sz="1000" dirty="0">
                        <a:solidFill>
                          <a:schemeClr val="tx1"/>
                        </a:solidFill>
                        <a:latin typeface="Twinkl" panose="02000000000000000000" pitchFamily="2" charset="0"/>
                      </a:rPr>
                      <a:t>In our PSHE ‘healthy me’ unit, Maple 1 will be learning about the health risks associated with smoking and drinking alcohol. We will also be thinking more generally about healthy and unhealthy lifestyles choices and how these might affect body image.</a:t>
                    </a:r>
                    <a:endParaRPr lang="en-GB" sz="1000" dirty="0">
                      <a:solidFill>
                        <a:schemeClr val="tx1"/>
                      </a:solidFill>
                      <a:latin typeface="Twinkl" panose="02000000000000000000" pitchFamily="2" charset="0"/>
                    </a:endParaRPr>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PSHE</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752819"/>
                <a:ext cx="3934306" cy="2020498"/>
                <a:chOff x="3354689" y="2350611"/>
                <a:chExt cx="3934306" cy="2020498"/>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12995" y="2350611"/>
                  <a:ext cx="3740670" cy="1972001"/>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180000" rIns="0" bIns="0" rtlCol="0" anchor="ctr"/>
                <a:lstStyle/>
                <a:p>
                  <a:r>
                    <a:rPr lang="en-GB" sz="1200" dirty="0">
                      <a:solidFill>
                        <a:schemeClr val="tx1"/>
                      </a:solidFill>
                      <a:latin typeface="Twinkl" panose="02000000000000000000" pitchFamily="2" charset="0"/>
                    </a:rPr>
                    <a:t>This half term, we will continue to develop our understanding of fractions and decimals before being introduced to percentages and how these link to fractions and decimals.</a:t>
                  </a:r>
                </a:p>
                <a:p>
                  <a:endParaRPr lang="en-GB" sz="1200" dirty="0">
                    <a:solidFill>
                      <a:schemeClr val="tx1"/>
                    </a:solidFill>
                    <a:latin typeface="Twinkl" panose="02000000000000000000" pitchFamily="2" charset="0"/>
                  </a:endParaRPr>
                </a:p>
                <a:p>
                  <a:r>
                    <a:rPr lang="en-GB" sz="1200" dirty="0">
                      <a:solidFill>
                        <a:schemeClr val="tx1"/>
                      </a:solidFill>
                      <a:latin typeface="Twinkl" panose="02000000000000000000" pitchFamily="2" charset="0"/>
                    </a:rPr>
                    <a:t>We will also learn about angles – including how to use a protractor to measure and draw angles.</a:t>
                  </a:r>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US" sz="1100" dirty="0">
              <a:solidFill>
                <a:schemeClr val="tx1"/>
              </a:solidFill>
              <a:latin typeface="Twinkl" panose="02000000000000000000" pitchFamily="2" charset="0"/>
            </a:endParaRPr>
          </a:p>
          <a:p>
            <a:endParaRPr lang="en-US" sz="1100" dirty="0">
              <a:solidFill>
                <a:schemeClr val="tx1"/>
              </a:solidFill>
              <a:latin typeface="Twinkl" panose="02000000000000000000" pitchFamily="2" charset="0"/>
            </a:endParaRPr>
          </a:p>
          <a:p>
            <a:r>
              <a:rPr lang="en-US" sz="1050" dirty="0">
                <a:solidFill>
                  <a:schemeClr val="tx1"/>
                </a:solidFill>
                <a:latin typeface="Twinkl" panose="02000000000000000000" pitchFamily="2" charset="0"/>
              </a:rPr>
              <a:t>I hope you have had a lovely half term break! If you would like to come in and talk about any of our learning this term, then please do not hesitate to have a chat with me.</a:t>
            </a:r>
            <a:endParaRPr lang="en-GB" sz="1050" dirty="0">
              <a:solidFill>
                <a:schemeClr val="tx1"/>
              </a:solidFill>
              <a:latin typeface="Twinkl" panose="02000000000000000000" pitchFamily="2" charset="0"/>
            </a:endParaRPr>
          </a:p>
        </p:txBody>
      </p:sp>
      <p:sp>
        <p:nvSpPr>
          <p:cNvPr id="78" name="TextBox 77">
            <a:extLst>
              <a:ext uri="{FF2B5EF4-FFF2-40B4-BE49-F238E27FC236}">
                <a16:creationId xmlns:a16="http://schemas.microsoft.com/office/drawing/2014/main" id="{244092AF-CB4E-3DF5-889C-892575EFC661}"/>
              </a:ext>
            </a:extLst>
          </p:cNvPr>
          <p:cNvSpPr txBox="1"/>
          <p:nvPr/>
        </p:nvSpPr>
        <p:spPr>
          <a:xfrm>
            <a:off x="5882439" y="5000696"/>
            <a:ext cx="1779547" cy="1354217"/>
          </a:xfrm>
          <a:prstGeom prst="rect">
            <a:avLst/>
          </a:prstGeom>
          <a:noFill/>
        </p:spPr>
        <p:txBody>
          <a:bodyPr wrap="square" lIns="0" tIns="0" rIns="0" bIns="0">
            <a:spAutoFit/>
          </a:bodyPr>
          <a:lstStyle/>
          <a:p>
            <a:pPr>
              <a:defRPr/>
            </a:pPr>
            <a:r>
              <a:rPr lang="en-US" sz="1100" dirty="0">
                <a:latin typeface="Twinkl" panose="02000000000000000000" pitchFamily="2" charset="0"/>
              </a:rPr>
              <a:t>In DT this half term, our concept is mechanism which we will study by learning about Chinese inventions. Specifically we learn about paper, gunpowder and the compass before designing, making and evaluating our own kite. </a:t>
            </a: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DT</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GB" sz="1100" b="1" dirty="0">
                <a:solidFill>
                  <a:schemeClr val="tx1"/>
                </a:solidFill>
                <a:latin typeface="Twinkl" panose="02000000000000000000" pitchFamily="2" charset="0"/>
              </a:rPr>
              <a:t>Music</a:t>
            </a:r>
            <a:r>
              <a:rPr lang="en-GB" sz="1100" dirty="0">
                <a:solidFill>
                  <a:schemeClr val="tx1"/>
                </a:solidFill>
                <a:latin typeface="Twinkl" panose="02000000000000000000" pitchFamily="2" charset="0"/>
              </a:rPr>
              <a:t> – Musical architects</a:t>
            </a:r>
          </a:p>
          <a:p>
            <a:endParaRPr lang="en-GB" sz="1100" b="1" dirty="0">
              <a:solidFill>
                <a:schemeClr val="tx1"/>
              </a:solidFill>
              <a:latin typeface="Twinkl" panose="02000000000000000000" pitchFamily="2" charset="0"/>
            </a:endParaRPr>
          </a:p>
          <a:p>
            <a:r>
              <a:rPr lang="en-GB" sz="1100" b="1" dirty="0">
                <a:solidFill>
                  <a:schemeClr val="tx1"/>
                </a:solidFill>
                <a:latin typeface="Twinkl" panose="02000000000000000000" pitchFamily="2" charset="0"/>
              </a:rPr>
              <a:t>Computing</a:t>
            </a:r>
            <a:r>
              <a:rPr lang="en-GB" sz="1100" dirty="0">
                <a:solidFill>
                  <a:schemeClr val="tx1"/>
                </a:solidFill>
                <a:latin typeface="Twinkl" panose="02000000000000000000" pitchFamily="2" charset="0"/>
              </a:rPr>
              <a:t> – Flat File Databases</a:t>
            </a:r>
          </a:p>
          <a:p>
            <a:endParaRPr lang="en-GB" sz="1100" dirty="0">
              <a:solidFill>
                <a:schemeClr val="tx1"/>
              </a:solidFill>
              <a:latin typeface="Twinkl" panose="02000000000000000000" pitchFamily="2" charset="0"/>
            </a:endParaRPr>
          </a:p>
          <a:p>
            <a:r>
              <a:rPr lang="en-GB" sz="1100" b="1" dirty="0">
                <a:solidFill>
                  <a:schemeClr val="tx1"/>
                </a:solidFill>
                <a:latin typeface="Twinkl" panose="02000000000000000000" pitchFamily="2" charset="0"/>
              </a:rPr>
              <a:t>RE</a:t>
            </a:r>
            <a:r>
              <a:rPr lang="en-GB" sz="1100" dirty="0">
                <a:solidFill>
                  <a:schemeClr val="tx1"/>
                </a:solidFill>
                <a:latin typeface="Twinkl" panose="02000000000000000000" pitchFamily="2" charset="0"/>
              </a:rPr>
              <a:t> - Christianity</a:t>
            </a:r>
            <a:endParaRPr lang="en-GB" sz="1100" b="1" dirty="0">
              <a:solidFill>
                <a:schemeClr val="tx1"/>
              </a:solidFill>
              <a:latin typeface="Twinkl" panose="02000000000000000000" pitchFamily="2" charset="0"/>
            </a:endParaRPr>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PSHE</a:t>
            </a: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Hawkins…</a:t>
            </a:r>
          </a:p>
        </p:txBody>
      </p:sp>
      <p:sp>
        <p:nvSpPr>
          <p:cNvPr id="28" name="Rectangle 11">
            <a:extLst>
              <a:ext uri="{FF2B5EF4-FFF2-40B4-BE49-F238E27FC236}">
                <a16:creationId xmlns:a16="http://schemas.microsoft.com/office/drawing/2014/main" id="{0BC463A4-1E5C-EA5C-39EB-9FE56723D470}"/>
              </a:ext>
            </a:extLst>
          </p:cNvPr>
          <p:cNvSpPr>
            <a:spLocks noChangeArrowheads="1"/>
          </p:cNvSpPr>
          <p:nvPr/>
        </p:nvSpPr>
        <p:spPr bwMode="auto">
          <a:xfrm>
            <a:off x="0" y="0"/>
            <a:ext cx="9906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B7968435-D040-8342-0D23-438BD88C31C5}"/>
              </a:ext>
            </a:extLst>
          </p:cNvPr>
          <p:cNvPicPr>
            <a:picLocks noChangeAspect="1"/>
          </p:cNvPicPr>
          <p:nvPr/>
        </p:nvPicPr>
        <p:blipFill>
          <a:blip r:embed="rId5"/>
          <a:stretch>
            <a:fillRect/>
          </a:stretch>
        </p:blipFill>
        <p:spPr>
          <a:xfrm>
            <a:off x="4112942" y="458085"/>
            <a:ext cx="892314" cy="1252728"/>
          </a:xfrm>
          <a:prstGeom prst="rect">
            <a:avLst/>
          </a:prstGeom>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98431B-0AF6-43BD-94B0-B00F5DF0222D}"/>
</file>

<file path=customXml/itemProps2.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3.xml><?xml version="1.0" encoding="utf-8"?>
<ds:datastoreItem xmlns:ds="http://schemas.openxmlformats.org/officeDocument/2006/customXml" ds:itemID="{76474B8C-D2E4-4AEC-AA99-D0225355590B}">
  <ds:schemaRefs>
    <ds:schemaRef ds:uri="http://purl.org/dc/terms/"/>
    <ds:schemaRef ds:uri="cf9d56e4-e324-409a-acb2-ea0374009f76"/>
    <ds:schemaRef ds:uri="http://purl.org/dc/dcmitype/"/>
    <ds:schemaRef ds:uri="87e6c9c7-8e8c-4acc-9c1f-82008440bf15"/>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327</TotalTime>
  <Words>447</Words>
  <Application>Microsoft Office PowerPoint</Application>
  <PresentationFormat>A4 Paper (210x297 mm)</PresentationFormat>
  <Paragraphs>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8</cp:revision>
  <cp:lastPrinted>2024-07-25T14:33:55Z</cp:lastPrinted>
  <dcterms:created xsi:type="dcterms:W3CDTF">2024-07-07T16:41:45Z</dcterms:created>
  <dcterms:modified xsi:type="dcterms:W3CDTF">2026-02-25T07:05:16Z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