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02C28-E3A0-431D-BD52-EDE74EF288F4}" v="1" dt="2026-04-15T05:55:17.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ockstar" userId="93aedab6-8c27-4d04-9341-bdd49d2a104f" providerId="ADAL" clId="{7FFAAC52-AA06-4CC1-802B-DC5A7516E7D4}"/>
    <pc:docChg chg="modSld">
      <pc:chgData name="Mr Rockstar" userId="93aedab6-8c27-4d04-9341-bdd49d2a104f" providerId="ADAL" clId="{7FFAAC52-AA06-4CC1-802B-DC5A7516E7D4}" dt="2025-11-03T11:48:02.692" v="126" actId="20577"/>
      <pc:docMkLst>
        <pc:docMk/>
      </pc:docMkLst>
      <pc:sldChg chg="modSp mod">
        <pc:chgData name="Mr Rockstar" userId="93aedab6-8c27-4d04-9341-bdd49d2a104f" providerId="ADAL" clId="{7FFAAC52-AA06-4CC1-802B-DC5A7516E7D4}" dt="2025-11-03T11:48:02.692" v="126" actId="20577"/>
        <pc:sldMkLst>
          <pc:docMk/>
          <pc:sldMk cId="1332283618" sldId="256"/>
        </pc:sldMkLst>
      </pc:sldChg>
    </pc:docChg>
  </pc:docChgLst>
  <pc:docChgLst>
    <pc:chgData name="Mr Rockstar" userId="93aedab6-8c27-4d04-9341-bdd49d2a104f" providerId="ADAL" clId="{2816607A-6E49-4EDF-BCD8-DB0A04F18789}"/>
    <pc:docChg chg="undo redo custSel modSld">
      <pc:chgData name="Mr Rockstar" userId="93aedab6-8c27-4d04-9341-bdd49d2a104f" providerId="ADAL" clId="{2816607A-6E49-4EDF-BCD8-DB0A04F18789}" dt="2026-03-18T16:57:01.020" v="254" actId="403"/>
      <pc:docMkLst>
        <pc:docMk/>
      </pc:docMkLst>
      <pc:sldChg chg="addSp delSp modSp mod">
        <pc:chgData name="Mr Rockstar" userId="93aedab6-8c27-4d04-9341-bdd49d2a104f" providerId="ADAL" clId="{2816607A-6E49-4EDF-BCD8-DB0A04F18789}" dt="2026-03-18T16:57:01.020" v="254" actId="403"/>
        <pc:sldMkLst>
          <pc:docMk/>
          <pc:sldMk cId="1332283618" sldId="256"/>
        </pc:sldMkLst>
        <pc:spChg chg="mod">
          <ac:chgData name="Mr Rockstar" userId="93aedab6-8c27-4d04-9341-bdd49d2a104f" providerId="ADAL" clId="{2816607A-6E49-4EDF-BCD8-DB0A04F18789}" dt="2026-03-18T14:13:47.863" v="4" actId="20577"/>
          <ac:spMkLst>
            <pc:docMk/>
            <pc:sldMk cId="1332283618" sldId="256"/>
            <ac:spMk id="2" creationId="{3ECDD775-3D99-5988-D7F8-EB2CEBC766D8}"/>
          </ac:spMkLst>
        </pc:spChg>
        <pc:spChg chg="mod">
          <ac:chgData name="Mr Rockstar" userId="93aedab6-8c27-4d04-9341-bdd49d2a104f" providerId="ADAL" clId="{2816607A-6E49-4EDF-BCD8-DB0A04F18789}" dt="2026-03-18T16:57:01.020" v="254" actId="403"/>
          <ac:spMkLst>
            <pc:docMk/>
            <pc:sldMk cId="1332283618" sldId="256"/>
            <ac:spMk id="6" creationId="{8066027F-23A6-E007-5F11-CAC51D275B58}"/>
          </ac:spMkLst>
        </pc:spChg>
        <pc:spChg chg="add mod">
          <ac:chgData name="Mr Rockstar" userId="93aedab6-8c27-4d04-9341-bdd49d2a104f" providerId="ADAL" clId="{2816607A-6E49-4EDF-BCD8-DB0A04F18789}" dt="2026-03-18T16:48:27.471" v="240"/>
          <ac:spMkLst>
            <pc:docMk/>
            <pc:sldMk cId="1332283618" sldId="256"/>
            <ac:spMk id="7" creationId="{4480245B-9135-3089-FF9D-55C0824E6E5D}"/>
          </ac:spMkLst>
        </pc:spChg>
        <pc:spChg chg="mod">
          <ac:chgData name="Mr Rockstar" userId="93aedab6-8c27-4d04-9341-bdd49d2a104f" providerId="ADAL" clId="{2816607A-6E49-4EDF-BCD8-DB0A04F18789}" dt="2026-03-18T14:13:56.214" v="10" actId="20577"/>
          <ac:spMkLst>
            <pc:docMk/>
            <pc:sldMk cId="1332283618" sldId="256"/>
            <ac:spMk id="11" creationId="{4D1F6288-02EF-96B8-6BDA-809820F1C0B3}"/>
          </ac:spMkLst>
        </pc:spChg>
        <pc:spChg chg="mod">
          <ac:chgData name="Mr Rockstar" userId="93aedab6-8c27-4d04-9341-bdd49d2a104f" providerId="ADAL" clId="{2816607A-6E49-4EDF-BCD8-DB0A04F18789}" dt="2026-03-18T15:58:49.062" v="28" actId="6549"/>
          <ac:spMkLst>
            <pc:docMk/>
            <pc:sldMk cId="1332283618" sldId="256"/>
            <ac:spMk id="16" creationId="{2B108275-972F-732D-B440-D50D20C23834}"/>
          </ac:spMkLst>
        </pc:spChg>
        <pc:spChg chg="mod">
          <ac:chgData name="Mr Rockstar" userId="93aedab6-8c27-4d04-9341-bdd49d2a104f" providerId="ADAL" clId="{2816607A-6E49-4EDF-BCD8-DB0A04F18789}" dt="2026-03-18T14:13:36.284" v="2" actId="20577"/>
          <ac:spMkLst>
            <pc:docMk/>
            <pc:sldMk cId="1332283618" sldId="256"/>
            <ac:spMk id="23" creationId="{FA371D33-B57C-A502-D430-DCB80D057B96}"/>
          </ac:spMkLst>
        </pc:spChg>
        <pc:spChg chg="mod">
          <ac:chgData name="Mr Rockstar" userId="93aedab6-8c27-4d04-9341-bdd49d2a104f" providerId="ADAL" clId="{2816607A-6E49-4EDF-BCD8-DB0A04F18789}" dt="2026-03-18T14:16:55.469" v="13"/>
          <ac:spMkLst>
            <pc:docMk/>
            <pc:sldMk cId="1332283618" sldId="256"/>
            <ac:spMk id="25" creationId="{CF2C145C-743A-BFD0-D5E0-6DAD50EC47EB}"/>
          </ac:spMkLst>
        </pc:spChg>
        <pc:spChg chg="mod">
          <ac:chgData name="Mr Rockstar" userId="93aedab6-8c27-4d04-9341-bdd49d2a104f" providerId="ADAL" clId="{2816607A-6E49-4EDF-BCD8-DB0A04F18789}" dt="2026-03-18T16:05:20.541" v="92" actId="14100"/>
          <ac:spMkLst>
            <pc:docMk/>
            <pc:sldMk cId="1332283618" sldId="256"/>
            <ac:spMk id="35" creationId="{055E25DD-67E8-7C32-B26A-E0030F27A824}"/>
          </ac:spMkLst>
        </pc:spChg>
        <pc:spChg chg="mod">
          <ac:chgData name="Mr Rockstar" userId="93aedab6-8c27-4d04-9341-bdd49d2a104f" providerId="ADAL" clId="{2816607A-6E49-4EDF-BCD8-DB0A04F18789}" dt="2026-03-18T16:54:17.228" v="247" actId="14100"/>
          <ac:spMkLst>
            <pc:docMk/>
            <pc:sldMk cId="1332283618" sldId="256"/>
            <ac:spMk id="45" creationId="{B38BDF95-7FC7-AC82-B83F-A4577A6327AE}"/>
          </ac:spMkLst>
        </pc:spChg>
        <pc:spChg chg="mod">
          <ac:chgData name="Mr Rockstar" userId="93aedab6-8c27-4d04-9341-bdd49d2a104f" providerId="ADAL" clId="{2816607A-6E49-4EDF-BCD8-DB0A04F18789}" dt="2026-03-18T14:20:36.128" v="21"/>
          <ac:spMkLst>
            <pc:docMk/>
            <pc:sldMk cId="1332283618" sldId="256"/>
            <ac:spMk id="53" creationId="{77DDAC35-DAD0-1785-0F92-CA7CEBE5A06D}"/>
          </ac:spMkLst>
        </pc:spChg>
        <pc:spChg chg="mod">
          <ac:chgData name="Mr Rockstar" userId="93aedab6-8c27-4d04-9341-bdd49d2a104f" providerId="ADAL" clId="{2816607A-6E49-4EDF-BCD8-DB0A04F18789}" dt="2026-03-18T16:05:50.432" v="97" actId="403"/>
          <ac:spMkLst>
            <pc:docMk/>
            <pc:sldMk cId="1332283618" sldId="256"/>
            <ac:spMk id="57" creationId="{E3EF2DF5-3BD5-D882-7E37-737E8B95AFA0}"/>
          </ac:spMkLst>
        </pc:spChg>
        <pc:spChg chg="mod">
          <ac:chgData name="Mr Rockstar" userId="93aedab6-8c27-4d04-9341-bdd49d2a104f" providerId="ADAL" clId="{2816607A-6E49-4EDF-BCD8-DB0A04F18789}" dt="2026-03-18T16:02:38.993" v="78" actId="403"/>
          <ac:spMkLst>
            <pc:docMk/>
            <pc:sldMk cId="1332283618" sldId="256"/>
            <ac:spMk id="74" creationId="{D7B2DD0E-65FC-B66E-69A9-FD3D46CA686E}"/>
          </ac:spMkLst>
        </pc:spChg>
        <pc:spChg chg="mod">
          <ac:chgData name="Mr Rockstar" userId="93aedab6-8c27-4d04-9341-bdd49d2a104f" providerId="ADAL" clId="{2816607A-6E49-4EDF-BCD8-DB0A04F18789}" dt="2026-03-18T16:06:03.023" v="112" actId="20577"/>
          <ac:spMkLst>
            <pc:docMk/>
            <pc:sldMk cId="1332283618" sldId="256"/>
            <ac:spMk id="76" creationId="{BA3A1D3B-8188-0C36-00A1-7689601DE2A5}"/>
          </ac:spMkLst>
        </pc:spChg>
        <pc:spChg chg="mod">
          <ac:chgData name="Mr Rockstar" userId="93aedab6-8c27-4d04-9341-bdd49d2a104f" providerId="ADAL" clId="{2816607A-6E49-4EDF-BCD8-DB0A04F18789}" dt="2026-03-18T14:22:51.060" v="27" actId="404"/>
          <ac:spMkLst>
            <pc:docMk/>
            <pc:sldMk cId="1332283618" sldId="256"/>
            <ac:spMk id="78" creationId="{244092AF-CB4E-3DF5-889C-892575EFC661}"/>
          </ac:spMkLst>
        </pc:spChg>
      </pc:sldChg>
    </pc:docChg>
  </pc:docChgLst>
  <pc:docChgLst>
    <pc:chgData name="Mrs Goodfellow" userId="bf825c24-253f-4576-94b4-3e5dd517f633" providerId="ADAL" clId="{FFFF30B4-168E-4B37-BD39-DC76B0A6087A}"/>
    <pc:docChg chg="modSld">
      <pc:chgData name="Mrs Goodfellow" userId="bf825c24-253f-4576-94b4-3e5dd517f633" providerId="ADAL" clId="{FFFF30B4-168E-4B37-BD39-DC76B0A6087A}" dt="2026-04-15T05:55:42.507" v="11" actId="1076"/>
      <pc:docMkLst>
        <pc:docMk/>
      </pc:docMkLst>
      <pc:sldChg chg="modSp mod">
        <pc:chgData name="Mrs Goodfellow" userId="bf825c24-253f-4576-94b4-3e5dd517f633" providerId="ADAL" clId="{FFFF30B4-168E-4B37-BD39-DC76B0A6087A}" dt="2026-04-15T05:55:42.507" v="11" actId="1076"/>
        <pc:sldMkLst>
          <pc:docMk/>
          <pc:sldMk cId="1332283618" sldId="256"/>
        </pc:sldMkLst>
        <pc:spChg chg="mod">
          <ac:chgData name="Mrs Goodfellow" userId="bf825c24-253f-4576-94b4-3e5dd517f633" providerId="ADAL" clId="{FFFF30B4-168E-4B37-BD39-DC76B0A6087A}" dt="2026-04-15T05:55:37.188" v="10" actId="14100"/>
          <ac:spMkLst>
            <pc:docMk/>
            <pc:sldMk cId="1332283618" sldId="256"/>
            <ac:spMk id="6" creationId="{8066027F-23A6-E007-5F11-CAC51D275B58}"/>
          </ac:spMkLst>
        </pc:spChg>
        <pc:spChg chg="mod">
          <ac:chgData name="Mrs Goodfellow" userId="bf825c24-253f-4576-94b4-3e5dd517f633" providerId="ADAL" clId="{FFFF30B4-168E-4B37-BD39-DC76B0A6087A}" dt="2026-04-14T06:45:33.299" v="5" actId="20577"/>
          <ac:spMkLst>
            <pc:docMk/>
            <pc:sldMk cId="1332283618" sldId="256"/>
            <ac:spMk id="7" creationId="{4480245B-9135-3089-FF9D-55C0824E6E5D}"/>
          </ac:spMkLst>
        </pc:spChg>
        <pc:spChg chg="mod">
          <ac:chgData name="Mrs Goodfellow" userId="bf825c24-253f-4576-94b4-3e5dd517f633" providerId="ADAL" clId="{FFFF30B4-168E-4B37-BD39-DC76B0A6087A}" dt="2026-04-15T05:55:42.507" v="11" actId="1076"/>
          <ac:spMkLst>
            <pc:docMk/>
            <pc:sldMk cId="1332283618" sldId="256"/>
            <ac:spMk id="14" creationId="{71D5DFF7-AEBF-CBF6-D26E-AAB861AD73FB}"/>
          </ac:spMkLst>
        </pc:spChg>
      </pc:sldChg>
    </pc:docChg>
  </pc:docChgLst>
  <pc:docChgLst>
    <pc:chgData name="Mrs Goodfellow" userId="bf825c24-253f-4576-94b4-3e5dd517f633" providerId="ADAL" clId="{A040752F-D545-48AD-8062-2B974C7897FD}"/>
    <pc:docChg chg="modSld">
      <pc:chgData name="Mrs Goodfellow" userId="bf825c24-253f-4576-94b4-3e5dd517f633" providerId="ADAL" clId="{A040752F-D545-48AD-8062-2B974C7897FD}" dt="2026-01-06T11:10:09.983" v="1" actId="255"/>
      <pc:docMkLst>
        <pc:docMk/>
      </pc:docMkLst>
      <pc:sldChg chg="modSp mod">
        <pc:chgData name="Mrs Goodfellow" userId="bf825c24-253f-4576-94b4-3e5dd517f633" providerId="ADAL" clId="{A040752F-D545-48AD-8062-2B974C7897FD}" dt="2026-01-06T11:10:09.983" v="1" actId="255"/>
        <pc:sldMkLst>
          <pc:docMk/>
          <pc:sldMk cId="1332283618" sldId="256"/>
        </pc:sldMkLst>
      </pc:sldChg>
    </pc:docChg>
  </pc:docChgLst>
  <pc:docChgLst>
    <pc:chgData name="Mr Rockstar" userId="93aedab6-8c27-4d04-9341-bdd49d2a104f" providerId="ADAL" clId="{0B48742B-FA81-4968-BC03-915967091E8D}"/>
    <pc:docChg chg="undo custSel modSld">
      <pc:chgData name="Mr Rockstar" userId="93aedab6-8c27-4d04-9341-bdd49d2a104f" providerId="ADAL" clId="{0B48742B-FA81-4968-BC03-915967091E8D}" dt="2025-10-20T09:24:37.438" v="1394" actId="404"/>
      <pc:docMkLst>
        <pc:docMk/>
      </pc:docMkLst>
      <pc:sldChg chg="modSp mod">
        <pc:chgData name="Mr Rockstar" userId="93aedab6-8c27-4d04-9341-bdd49d2a104f" providerId="ADAL" clId="{0B48742B-FA81-4968-BC03-915967091E8D}" dt="2025-10-20T09:24:37.438" v="1394" actId="404"/>
        <pc:sldMkLst>
          <pc:docMk/>
          <pc:sldMk cId="1332283618" sldId="256"/>
        </pc:sldMkLst>
      </pc:sldChg>
    </pc:docChg>
  </pc:docChgLst>
  <pc:docChgLst>
    <pc:chgData name="Mr Rockstar" userId="93aedab6-8c27-4d04-9341-bdd49d2a104f" providerId="ADAL" clId="{D2BB090C-169B-468D-93A0-13F58468E60C}"/>
    <pc:docChg chg="undo custSel modSld">
      <pc:chgData name="Mr Rockstar" userId="93aedab6-8c27-4d04-9341-bdd49d2a104f" providerId="ADAL" clId="{D2BB090C-169B-468D-93A0-13F58468E60C}" dt="2025-11-19T14:11:46.482" v="653" actId="404"/>
      <pc:docMkLst>
        <pc:docMk/>
      </pc:docMkLst>
      <pc:sldChg chg="addSp delSp modSp mod">
        <pc:chgData name="Mr Rockstar" userId="93aedab6-8c27-4d04-9341-bdd49d2a104f" providerId="ADAL" clId="{D2BB090C-169B-468D-93A0-13F58468E60C}" dt="2025-11-19T14:11:46.482" v="653" actId="404"/>
        <pc:sldMkLst>
          <pc:docMk/>
          <pc:sldMk cId="1332283618"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2F7F7507-3DF5-498D-AE9D-FB8B26BC6D21}" type="datetimeFigureOut">
              <a:rPr lang="en-GB" smtClean="0"/>
              <a:t>15/04/2026</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E8925EA4-2F37-47CD-9F2B-52794FE888D3}" type="slidenum">
              <a:rPr lang="en-GB" smtClean="0"/>
              <a:t>‹#›</a:t>
            </a:fld>
            <a:endParaRPr lang="en-GB"/>
          </a:p>
        </p:txBody>
      </p:sp>
    </p:spTree>
    <p:extLst>
      <p:ext uri="{BB962C8B-B14F-4D97-AF65-F5344CB8AC3E}">
        <p14:creationId xmlns:p14="http://schemas.microsoft.com/office/powerpoint/2010/main" val="280008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925EA4-2F37-47CD-9F2B-52794FE888D3}" type="slidenum">
              <a:rPr lang="en-GB" smtClean="0"/>
              <a:t>1</a:t>
            </a:fld>
            <a:endParaRPr lang="en-GB"/>
          </a:p>
        </p:txBody>
      </p:sp>
    </p:spTree>
    <p:extLst>
      <p:ext uri="{BB962C8B-B14F-4D97-AF65-F5344CB8AC3E}">
        <p14:creationId xmlns:p14="http://schemas.microsoft.com/office/powerpoint/2010/main" val="185677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15/04/2026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15/04/2026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Summer 1</a:t>
            </a:r>
          </a:p>
          <a:p>
            <a:pPr algn="ctr"/>
            <a:endParaRPr lang="en-GB" dirty="0"/>
          </a:p>
          <a:p>
            <a:pPr algn="ctr"/>
            <a:r>
              <a:rPr lang="en-GB" sz="3200" dirty="0">
                <a:latin typeface="Twinkl" panose="02000000000000000000" pitchFamily="2" charset="0"/>
              </a:rPr>
              <a:t>Maple 2</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1745" y="86043"/>
            <a:ext cx="7987441" cy="1987016"/>
            <a:chOff x="1722919" y="166290"/>
            <a:chExt cx="7987441" cy="1987016"/>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endParaRPr lang="en-GB" sz="1100" dirty="0">
                    <a:solidFill>
                      <a:schemeClr val="tx1"/>
                    </a:solidFill>
                    <a:latin typeface="Twinkl" panose="02000000000000000000" pitchFamily="2" charset="0"/>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21719" y="166291"/>
              <a:ext cx="1888641" cy="1967612"/>
              <a:chOff x="5030025" y="1623233"/>
              <a:chExt cx="1888641"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30025" y="1743970"/>
                <a:ext cx="1888641" cy="1846875"/>
                <a:chOff x="3338994" y="2341762"/>
                <a:chExt cx="1888641"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38994" y="2341762"/>
                  <a:ext cx="188864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100" dirty="0">
                      <a:solidFill>
                        <a:schemeClr val="tx1"/>
                      </a:solidFill>
                      <a:latin typeface="Twinkl" panose="02000000000000000000" pitchFamily="2" charset="0"/>
                    </a:rPr>
                    <a:t>In Art, pupils will explore sculpture through the work of Henry Moore, learning about abstract and realistic art. They will sketch ideas, then create 3D sculptures using clay, wire and Modroc, developing their creativity and understanding of form.</a:t>
                  </a: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latin typeface="Twinkl" panose="02000000000000000000" pitchFamily="2" charset="0"/>
                  </a:rPr>
                  <a:t>Art</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29490" y="166290"/>
              <a:ext cx="1964162" cy="1987014"/>
              <a:chOff x="5053922" y="1623233"/>
              <a:chExt cx="1964162" cy="1987014"/>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53922" y="1743971"/>
                <a:ext cx="1964162" cy="1866276"/>
                <a:chOff x="3362891" y="2341763"/>
                <a:chExt cx="1964162" cy="1866276"/>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62891" y="2404202"/>
                  <a:ext cx="1964162" cy="1803837"/>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100" dirty="0">
                      <a:solidFill>
                        <a:schemeClr val="tx1"/>
                      </a:solidFill>
                      <a:latin typeface="Twinkl" panose="02000000000000000000" pitchFamily="2" charset="0"/>
                    </a:rPr>
                    <a:t>In Science, pupils will learn about light, including how it travels in straight lines and how this helps us to see objects. They will also explore how shadows are formed and change, and carry out simple investigations to develop their understanding.</a:t>
                  </a: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1985148"/>
            <a:chOff x="1718893" y="2326933"/>
            <a:chExt cx="7991468" cy="1985148"/>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1"/>
                <a:ext cx="1856793" cy="1846874"/>
                <a:chOff x="3370842" y="2341763"/>
                <a:chExt cx="1856793" cy="1846874"/>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59298"/>
                  <a:ext cx="1856792" cy="1829338"/>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lstStyle/>
                <a:p>
                  <a:r>
                    <a:rPr lang="en-GB" sz="1100" dirty="0">
                      <a:solidFill>
                        <a:schemeClr val="tx1"/>
                      </a:solidFill>
                      <a:latin typeface="Twinkl" panose="02000000000000000000" pitchFamily="2" charset="0"/>
                    </a:rPr>
                    <a:t>In PE, pupils will develop their skills in rounders and tennis, focusing on throwing, catching, striking and movement. They will build teamwork and coordination, applying these skills in a range of games and competitive activities.</a:t>
                  </a: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6003408" cy="1985148"/>
              <a:chOff x="1718893" y="2326933"/>
              <a:chExt cx="6003408" cy="1985148"/>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100" dirty="0">
                        <a:solidFill>
                          <a:schemeClr val="tx1"/>
                        </a:solidFill>
                        <a:latin typeface="Twinkl" panose="02000000000000000000" pitchFamily="2" charset="0"/>
                      </a:rPr>
                      <a:t>In class, we will focus on developing key reading skills, including fluency, expression, and SAT-style comprehension. Children who read regularly make strong progress, so try to read with your child for 5–10 minutes each day to boost confidence and nurture a love of reading. This could be school or library books, favourites at home, or even reading subtitles, following a recipe, or spotting signs on a walk. Each week, we’ll explore a range of extracts from different types of texts.</a:t>
                    </a: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84859" cy="1967612"/>
                <a:chOff x="5061873" y="1623233"/>
                <a:chExt cx="1884859" cy="196761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1"/>
                  <a:ext cx="1884859" cy="1846874"/>
                  <a:chOff x="3370842" y="2341763"/>
                  <a:chExt cx="1884859" cy="1846874"/>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70842" y="2395656"/>
                    <a:ext cx="1884859" cy="1792979"/>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100" dirty="0">
                        <a:solidFill>
                          <a:schemeClr val="tx1"/>
                        </a:solidFill>
                        <a:latin typeface="Twinkl" panose="02000000000000000000" pitchFamily="2" charset="0"/>
                      </a:rPr>
                      <a:t>By the end of this unit, pupils will be able to talk and write about pets in Spanish, using both 1st and 3rd person singular verbs. They will also use conjunctions more confidently to describe their pets and express opinions.</a:t>
                    </a: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Spanish</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19"/>
                <a:ext cx="3934306" cy="2020498"/>
                <a:chOff x="3354689" y="2350611"/>
                <a:chExt cx="3934306" cy="2020498"/>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1"/>
                  <a:ext cx="3740670" cy="197200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bIns="0" rtlCol="0" anchor="ctr"/>
                <a:lstStyle/>
                <a:p>
                  <a:r>
                    <a:rPr lang="en-GB" sz="1100" dirty="0">
                      <a:solidFill>
                        <a:schemeClr val="tx1"/>
                      </a:solidFill>
                      <a:latin typeface="Twinkl" panose="02000000000000000000" pitchFamily="2" charset="0"/>
                    </a:rPr>
                    <a:t>We will be reviewing and strengthening our knowledge of decimals, fractions, and percentages, emphasizing the use of all four operations—addition, subtraction, multiplication, and division—within these areas. Pupils will primarily apply written methods to tackle multi-step problems. </a:t>
                  </a:r>
                </a:p>
                <a:p>
                  <a:r>
                    <a:rPr lang="en-GB" sz="1100" dirty="0">
                      <a:solidFill>
                        <a:schemeClr val="tx1"/>
                      </a:solidFill>
                      <a:latin typeface="Twinkl" panose="02000000000000000000" pitchFamily="2" charset="0"/>
                    </a:rPr>
                    <a:t>Additionally, we will dedicate time to practising SAT-style questions to enhance confidence and accuracy ahead of the end-of-year assessments.</a:t>
                  </a: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US" sz="1100" dirty="0">
              <a:solidFill>
                <a:schemeClr val="tx1"/>
              </a:solidFill>
              <a:latin typeface="Twinkl" panose="02000000000000000000" pitchFamily="2" charset="0"/>
            </a:endParaRPr>
          </a:p>
          <a:p>
            <a:endParaRPr lang="en-US" sz="1100" dirty="0">
              <a:solidFill>
                <a:schemeClr val="tx1"/>
              </a:solidFill>
              <a:latin typeface="Twinkl" panose="02000000000000000000" pitchFamily="2" charset="0"/>
            </a:endParaRPr>
          </a:p>
          <a:p>
            <a:r>
              <a:rPr lang="en-US" sz="1100" dirty="0">
                <a:solidFill>
                  <a:schemeClr val="tx1"/>
                </a:solidFill>
                <a:latin typeface="Twinkl" panose="02000000000000000000" pitchFamily="2" charset="0"/>
              </a:rPr>
              <a:t>I hope you have had a lovely Easter! If you would like to come in and talk about any of our learning this term, then please do not hesitate to have a chat with me.</a:t>
            </a:r>
            <a:endParaRPr lang="en-GB" sz="1100" dirty="0">
              <a:solidFill>
                <a:schemeClr val="tx1"/>
              </a:solidFill>
              <a:latin typeface="Twinkl" panose="02000000000000000000" pitchFamily="2" charset="0"/>
            </a:endParaRPr>
          </a:p>
        </p:txBody>
      </p:sp>
      <p:sp>
        <p:nvSpPr>
          <p:cNvPr id="78" name="TextBox 77">
            <a:extLst>
              <a:ext uri="{FF2B5EF4-FFF2-40B4-BE49-F238E27FC236}">
                <a16:creationId xmlns:a16="http://schemas.microsoft.com/office/drawing/2014/main" id="{244092AF-CB4E-3DF5-889C-892575EFC661}"/>
              </a:ext>
            </a:extLst>
          </p:cNvPr>
          <p:cNvSpPr txBox="1"/>
          <p:nvPr/>
        </p:nvSpPr>
        <p:spPr>
          <a:xfrm>
            <a:off x="5882439" y="4929688"/>
            <a:ext cx="1779547" cy="1538883"/>
          </a:xfrm>
          <a:prstGeom prst="rect">
            <a:avLst/>
          </a:prstGeom>
          <a:noFill/>
        </p:spPr>
        <p:txBody>
          <a:bodyPr wrap="square" lIns="0" tIns="0" rIns="0" bIns="0">
            <a:spAutoFit/>
          </a:bodyPr>
          <a:lstStyle/>
          <a:p>
            <a:pPr>
              <a:defRPr/>
            </a:pPr>
            <a:r>
              <a:rPr lang="en-GB" sz="1000" dirty="0">
                <a:latin typeface="Twinkl" panose="02000000000000000000" pitchFamily="2" charset="0"/>
              </a:rPr>
              <a:t>In RE, pupils will learn about Islam and the concept of Akhirah (the afterlife), exploring what Muslims believe happens after death. They will consider how beliefs about judgement and a good life influence the choices Muslims make, including understanding the meaning of Jihad.</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RE</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2070078"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000" dirty="0">
                <a:solidFill>
                  <a:schemeClr val="tx1"/>
                </a:solidFill>
                <a:latin typeface="Twinkl" panose="02000000000000000000" pitchFamily="2" charset="0"/>
              </a:rPr>
              <a:t>At Bearwood, our Relationship Education curriculum teaches children about healthy, respectful relationships in line with the Equality Act 2010. In Summer 1, Year 6 will explore different types of families and relationships using SCARF resources in a positive, inclusive way, helping children support themselves and others in our diverse school community.</a:t>
            </a: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6071" y="4497415"/>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PSHE</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Mr Rockstar</a:t>
            </a:r>
          </a:p>
        </p:txBody>
      </p:sp>
      <p:sp>
        <p:nvSpPr>
          <p:cNvPr id="28" name="Rectangle 11">
            <a:extLst>
              <a:ext uri="{FF2B5EF4-FFF2-40B4-BE49-F238E27FC236}">
                <a16:creationId xmlns:a16="http://schemas.microsoft.com/office/drawing/2014/main" id="{0BC463A4-1E5C-EA5C-39EB-9FE56723D470}"/>
              </a:ext>
            </a:extLst>
          </p:cNvPr>
          <p:cNvSpPr>
            <a:spLocks noChangeArrowheads="1"/>
          </p:cNvSpPr>
          <p:nvPr/>
        </p:nvSpPr>
        <p:spPr bwMode="auto">
          <a:xfrm>
            <a:off x="0" y="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4480245B-9135-3089-FF9D-55C0824E6E5D}"/>
              </a:ext>
            </a:extLst>
          </p:cNvPr>
          <p:cNvSpPr txBox="1"/>
          <p:nvPr/>
        </p:nvSpPr>
        <p:spPr>
          <a:xfrm>
            <a:off x="1451098" y="440584"/>
            <a:ext cx="3639509" cy="1277273"/>
          </a:xfrm>
          <a:prstGeom prst="rect">
            <a:avLst/>
          </a:prstGeom>
          <a:noFill/>
        </p:spPr>
        <p:txBody>
          <a:bodyPr wrap="square">
            <a:spAutoFit/>
          </a:bodyPr>
          <a:lstStyle/>
          <a:p>
            <a:r>
              <a:rPr lang="en-GB" sz="1100" dirty="0">
                <a:latin typeface="Twinkl" panose="02000000000000000000" pitchFamily="2" charset="0"/>
              </a:rPr>
              <a:t>In writing, we will be focusing on writing to inform by creating a non-chronological report about Pandora from the movie Avatar. Pupils </a:t>
            </a:r>
            <a:r>
              <a:rPr lang="en-GB" sz="1100">
                <a:latin typeface="Twinkl" panose="02000000000000000000" pitchFamily="2" charset="0"/>
              </a:rPr>
              <a:t>will practise </a:t>
            </a:r>
            <a:r>
              <a:rPr lang="en-GB" sz="1100" dirty="0">
                <a:latin typeface="Twinkl" panose="02000000000000000000" pitchFamily="2" charset="0"/>
              </a:rPr>
              <a:t>organising information into sections, using subheadings, facts, and technical vocabulary, and writing in clear, informative sentences. This will develop their ability to research, plan, and present information effectively.</a:t>
            </a:r>
          </a:p>
        </p:txBody>
      </p:sp>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3ADAA6CF-6CC3-4B12-9E2B-E75D2BD55DE1}"/>
</file>

<file path=customXml/itemProps3.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437</TotalTime>
  <Words>570</Words>
  <Application>Microsoft Office PowerPoint</Application>
  <PresentationFormat>A4 Paper (210x297 mm)</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7</cp:revision>
  <cp:lastPrinted>2024-07-25T14:33:55Z</cp:lastPrinted>
  <dcterms:created xsi:type="dcterms:W3CDTF">2024-07-07T16:41:45Z</dcterms:created>
  <dcterms:modified xsi:type="dcterms:W3CDTF">2026-04-15T05:55:47Z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