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747E2-2379-48C7-8068-6A6A051A2A65}" v="26" dt="2026-02-01T19:33:32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1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Prosser" userId="83a5b456-7ae4-4a43-85fc-e7b7709f652f" providerId="ADAL" clId="{B578C0E3-117D-4224-9FCC-C0812FCC56D3}"/>
    <pc:docChg chg="custSel modSld">
      <pc:chgData name="Mrs Prosser" userId="83a5b456-7ae4-4a43-85fc-e7b7709f652f" providerId="ADAL" clId="{B578C0E3-117D-4224-9FCC-C0812FCC56D3}" dt="2025-12-10T08:45:56.926" v="2188" actId="20577"/>
      <pc:docMkLst>
        <pc:docMk/>
      </pc:docMkLst>
      <pc:sldChg chg="addSp delSp modSp mod">
        <pc:chgData name="Mrs Prosser" userId="83a5b456-7ae4-4a43-85fc-e7b7709f652f" providerId="ADAL" clId="{B578C0E3-117D-4224-9FCC-C0812FCC56D3}" dt="2025-12-10T08:45:56.926" v="2188" actId="20577"/>
        <pc:sldMkLst>
          <pc:docMk/>
          <pc:sldMk cId="1332283618" sldId="256"/>
        </pc:sldMkLst>
      </pc:sldChg>
    </pc:docChg>
  </pc:docChgLst>
  <pc:docChgLst>
    <pc:chgData name="Mrs Prosser" userId="83a5b456-7ae4-4a43-85fc-e7b7709f652f" providerId="ADAL" clId="{9B22B71C-8B2E-4DDB-8F60-974F303DEF8E}"/>
    <pc:docChg chg="undo custSel modSld">
      <pc:chgData name="Mrs Prosser" userId="83a5b456-7ae4-4a43-85fc-e7b7709f652f" providerId="ADAL" clId="{9B22B71C-8B2E-4DDB-8F60-974F303DEF8E}" dt="2026-02-01T19:33:49.384" v="896" actId="1076"/>
      <pc:docMkLst>
        <pc:docMk/>
      </pc:docMkLst>
      <pc:sldChg chg="addSp delSp modSp mod">
        <pc:chgData name="Mrs Prosser" userId="83a5b456-7ae4-4a43-85fc-e7b7709f652f" providerId="ADAL" clId="{9B22B71C-8B2E-4DDB-8F60-974F303DEF8E}" dt="2026-02-01T19:33:49.384" v="896" actId="1076"/>
        <pc:sldMkLst>
          <pc:docMk/>
          <pc:sldMk cId="1332283618" sldId="256"/>
        </pc:sldMkLst>
        <pc:spChg chg="mod">
          <ac:chgData name="Mrs Prosser" userId="83a5b456-7ae4-4a43-85fc-e7b7709f652f" providerId="ADAL" clId="{9B22B71C-8B2E-4DDB-8F60-974F303DEF8E}" dt="2026-01-27T18:39:05.913" v="596" actId="20577"/>
          <ac:spMkLst>
            <pc:docMk/>
            <pc:sldMk cId="1332283618" sldId="256"/>
            <ac:spMk id="6" creationId="{8066027F-23A6-E007-5F11-CAC51D275B58}"/>
          </ac:spMkLst>
        </pc:spChg>
        <pc:spChg chg="mod">
          <ac:chgData name="Mrs Prosser" userId="83a5b456-7ae4-4a43-85fc-e7b7709f652f" providerId="ADAL" clId="{9B22B71C-8B2E-4DDB-8F60-974F303DEF8E}" dt="2026-01-25T21:08:14.892" v="13" actId="20577"/>
          <ac:spMkLst>
            <pc:docMk/>
            <pc:sldMk cId="1332283618" sldId="256"/>
            <ac:spMk id="11" creationId="{4D1F6288-02EF-96B8-6BDA-809820F1C0B3}"/>
          </ac:spMkLst>
        </pc:spChg>
        <pc:spChg chg="mod">
          <ac:chgData name="Mrs Prosser" userId="83a5b456-7ae4-4a43-85fc-e7b7709f652f" providerId="ADAL" clId="{9B22B71C-8B2E-4DDB-8F60-974F303DEF8E}" dt="2026-01-27T18:35:47.939" v="426" actId="1076"/>
          <ac:spMkLst>
            <pc:docMk/>
            <pc:sldMk cId="1332283618" sldId="256"/>
            <ac:spMk id="14" creationId="{71D5DFF7-AEBF-CBF6-D26E-AAB861AD73FB}"/>
          </ac:spMkLst>
        </pc:spChg>
        <pc:spChg chg="mod">
          <ac:chgData name="Mrs Prosser" userId="83a5b456-7ae4-4a43-85fc-e7b7709f652f" providerId="ADAL" clId="{9B22B71C-8B2E-4DDB-8F60-974F303DEF8E}" dt="2026-01-27T18:32:22.274" v="370" actId="20577"/>
          <ac:spMkLst>
            <pc:docMk/>
            <pc:sldMk cId="1332283618" sldId="256"/>
            <ac:spMk id="16" creationId="{2B108275-972F-732D-B440-D50D20C23834}"/>
          </ac:spMkLst>
        </pc:spChg>
        <pc:spChg chg="mod">
          <ac:chgData name="Mrs Prosser" userId="83a5b456-7ae4-4a43-85fc-e7b7709f652f" providerId="ADAL" clId="{9B22B71C-8B2E-4DDB-8F60-974F303DEF8E}" dt="2026-01-27T18:37:37.180" v="570" actId="12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rs Prosser" userId="83a5b456-7ae4-4a43-85fc-e7b7709f652f" providerId="ADAL" clId="{9B22B71C-8B2E-4DDB-8F60-974F303DEF8E}" dt="2026-01-27T18:35:55.994" v="428" actId="20577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rs Prosser" userId="83a5b456-7ae4-4a43-85fc-e7b7709f652f" providerId="ADAL" clId="{9B22B71C-8B2E-4DDB-8F60-974F303DEF8E}" dt="2026-01-27T18:31:03.227" v="325" actId="20577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rs Prosser" userId="83a5b456-7ae4-4a43-85fc-e7b7709f652f" providerId="ADAL" clId="{9B22B71C-8B2E-4DDB-8F60-974F303DEF8E}" dt="2026-01-27T18:42:11.776" v="671" actId="14100"/>
          <ac:spMkLst>
            <pc:docMk/>
            <pc:sldMk cId="1332283618" sldId="256"/>
            <ac:spMk id="66" creationId="{05D0D975-BBC8-4EEF-0FE6-B81D8E01E5C5}"/>
          </ac:spMkLst>
        </pc:spChg>
        <pc:spChg chg="mod">
          <ac:chgData name="Mrs Prosser" userId="83a5b456-7ae4-4a43-85fc-e7b7709f652f" providerId="ADAL" clId="{9B22B71C-8B2E-4DDB-8F60-974F303DEF8E}" dt="2026-01-27T18:43:39.747" v="890" actId="6549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rs Prosser" userId="83a5b456-7ae4-4a43-85fc-e7b7709f652f" providerId="ADAL" clId="{9B22B71C-8B2E-4DDB-8F60-974F303DEF8E}" dt="2026-01-25T21:10:13.923" v="269" actId="20577"/>
          <ac:spMkLst>
            <pc:docMk/>
            <pc:sldMk cId="1332283618" sldId="256"/>
            <ac:spMk id="76" creationId="{BA3A1D3B-8188-0C36-00A1-7689601DE2A5}"/>
          </ac:spMkLst>
        </pc:spChg>
        <pc:spChg chg="add del mod">
          <ac:chgData name="Mrs Prosser" userId="83a5b456-7ae4-4a43-85fc-e7b7709f652f" providerId="ADAL" clId="{9B22B71C-8B2E-4DDB-8F60-974F303DEF8E}" dt="2026-01-27T18:43:29.750" v="889" actId="14100"/>
          <ac:spMkLst>
            <pc:docMk/>
            <pc:sldMk cId="1332283618" sldId="256"/>
            <ac:spMk id="78" creationId="{244092AF-CB4E-3DF5-889C-892575EFC661}"/>
          </ac:spMkLst>
        </pc:spChg>
        <pc:grpChg chg="add mod">
          <ac:chgData name="Mrs Prosser" userId="83a5b456-7ae4-4a43-85fc-e7b7709f652f" providerId="ADAL" clId="{9B22B71C-8B2E-4DDB-8F60-974F303DEF8E}" dt="2026-01-25T21:08:07.538" v="10" actId="164"/>
          <ac:grpSpMkLst>
            <pc:docMk/>
            <pc:sldMk cId="1332283618" sldId="256"/>
            <ac:grpSpMk id="40" creationId="{29253A10-848C-A8F8-0E5D-1E96514C44F3}"/>
          </ac:grpSpMkLst>
        </pc:grpChg>
        <pc:grpChg chg="mod">
          <ac:chgData name="Mrs Prosser" userId="83a5b456-7ae4-4a43-85fc-e7b7709f652f" providerId="ADAL" clId="{9B22B71C-8B2E-4DDB-8F60-974F303DEF8E}" dt="2026-01-27T18:42:12.386" v="672" actId="14100"/>
          <ac:grpSpMkLst>
            <pc:docMk/>
            <pc:sldMk cId="1332283618" sldId="256"/>
            <ac:grpSpMk id="59" creationId="{1C49FBD0-FCED-A002-BC2C-1EB329B4ACB1}"/>
          </ac:grpSpMkLst>
        </pc:grpChg>
        <pc:picChg chg="add mod">
          <ac:chgData name="Mrs Prosser" userId="83a5b456-7ae4-4a43-85fc-e7b7709f652f" providerId="ADAL" clId="{9B22B71C-8B2E-4DDB-8F60-974F303DEF8E}" dt="2026-01-25T21:08:07.538" v="10" actId="164"/>
          <ac:picMkLst>
            <pc:docMk/>
            <pc:sldMk cId="1332283618" sldId="256"/>
            <ac:picMk id="7" creationId="{E1F54D5A-CF79-A6FD-A461-945528996934}"/>
          </ac:picMkLst>
        </pc:picChg>
        <pc:picChg chg="add mod">
          <ac:chgData name="Mrs Prosser" userId="83a5b456-7ae4-4a43-85fc-e7b7709f652f" providerId="ADAL" clId="{9B22B71C-8B2E-4DDB-8F60-974F303DEF8E}" dt="2026-01-25T21:08:07.538" v="10" actId="164"/>
          <ac:picMkLst>
            <pc:docMk/>
            <pc:sldMk cId="1332283618" sldId="256"/>
            <ac:picMk id="9" creationId="{18E317EA-5F92-6C3F-4C0F-AFBDFB205A35}"/>
          </ac:picMkLst>
        </pc:picChg>
        <pc:picChg chg="add mod">
          <ac:chgData name="Mrs Prosser" userId="83a5b456-7ae4-4a43-85fc-e7b7709f652f" providerId="ADAL" clId="{9B22B71C-8B2E-4DDB-8F60-974F303DEF8E}" dt="2026-02-01T19:33:49.384" v="896" actId="1076"/>
          <ac:picMkLst>
            <pc:docMk/>
            <pc:sldMk cId="1332283618" sldId="256"/>
            <ac:picMk id="20" creationId="{7C59B0B7-C49E-75A6-CDAD-FD476527C6E1}"/>
          </ac:picMkLst>
        </pc:picChg>
        <pc:picChg chg="add mod">
          <ac:chgData name="Mrs Prosser" userId="83a5b456-7ae4-4a43-85fc-e7b7709f652f" providerId="ADAL" clId="{9B22B71C-8B2E-4DDB-8F60-974F303DEF8E}" dt="2026-01-25T21:08:07.538" v="10" actId="164"/>
          <ac:picMkLst>
            <pc:docMk/>
            <pc:sldMk cId="1332283618" sldId="256"/>
            <ac:picMk id="28" creationId="{E66481A6-2C08-8377-D2E9-31F84D6C52CD}"/>
          </ac:picMkLst>
        </pc:picChg>
        <pc:picChg chg="add mod">
          <ac:chgData name="Mrs Prosser" userId="83a5b456-7ae4-4a43-85fc-e7b7709f652f" providerId="ADAL" clId="{9B22B71C-8B2E-4DDB-8F60-974F303DEF8E}" dt="2026-01-25T21:08:07.538" v="10" actId="164"/>
          <ac:picMkLst>
            <pc:docMk/>
            <pc:sldMk cId="1332283618" sldId="256"/>
            <ac:picMk id="30" creationId="{AAEE4A13-B2D9-DC65-0495-73BDFE023648}"/>
          </ac:picMkLst>
        </pc:picChg>
        <pc:picChg chg="add mod">
          <ac:chgData name="Mrs Prosser" userId="83a5b456-7ae4-4a43-85fc-e7b7709f652f" providerId="ADAL" clId="{9B22B71C-8B2E-4DDB-8F60-974F303DEF8E}" dt="2026-01-25T21:07:53.545" v="6" actId="1076"/>
          <ac:picMkLst>
            <pc:docMk/>
            <pc:sldMk cId="1332283618" sldId="256"/>
            <ac:picMk id="37" creationId="{1A5EC885-2603-BC78-ABD0-8CC34B49A4EA}"/>
          </ac:picMkLst>
        </pc:picChg>
      </pc:sldChg>
    </pc:docChg>
  </pc:docChgLst>
  <pc:docChgLst>
    <pc:chgData name="Mrs Goodfellow" userId="bf825c24-253f-4576-94b4-3e5dd517f633" providerId="ADAL" clId="{DF6B24FE-A0BB-441F-B93F-AD79BD5632B5}"/>
    <pc:docChg chg="modSld">
      <pc:chgData name="Mrs Goodfellow" userId="bf825c24-253f-4576-94b4-3e5dd517f633" providerId="ADAL" clId="{DF6B24FE-A0BB-441F-B93F-AD79BD5632B5}" dt="2025-11-03T15:39:44.583" v="3" actId="20577"/>
      <pc:docMkLst>
        <pc:docMk/>
      </pc:docMkLst>
      <pc:sldChg chg="modSp mod">
        <pc:chgData name="Mrs Goodfellow" userId="bf825c24-253f-4576-94b4-3e5dd517f633" providerId="ADAL" clId="{DF6B24FE-A0BB-441F-B93F-AD79BD5632B5}" dt="2025-11-03T15:39:44.583" v="3" actId="20577"/>
        <pc:sldMkLst>
          <pc:docMk/>
          <pc:sldMk cId="1332283618" sldId="256"/>
        </pc:sldMkLst>
      </pc:sldChg>
    </pc:docChg>
  </pc:docChgLst>
  <pc:docChgLst>
    <pc:chgData name="Mrs Goodfellow" userId="bf825c24-253f-4576-94b4-3e5dd517f633" providerId="ADAL" clId="{3D812014-9700-487D-A1D5-88F413B01967}"/>
    <pc:docChg chg="modSld">
      <pc:chgData name="Mrs Goodfellow" userId="bf825c24-253f-4576-94b4-3e5dd517f633" providerId="ADAL" clId="{3D812014-9700-487D-A1D5-88F413B01967}" dt="2026-01-06T10:59:13.764" v="1" actId="20577"/>
      <pc:docMkLst>
        <pc:docMk/>
      </pc:docMkLst>
      <pc:sldChg chg="modSp mod">
        <pc:chgData name="Mrs Goodfellow" userId="bf825c24-253f-4576-94b4-3e5dd517f633" providerId="ADAL" clId="{3D812014-9700-487D-A1D5-88F413B01967}" dt="2026-01-06T10:59:13.764" v="1" actId="20577"/>
        <pc:sldMkLst>
          <pc:docMk/>
          <pc:sldMk cId="1332283618" sldId="256"/>
        </pc:sldMkLst>
        <pc:spChg chg="mod">
          <ac:chgData name="Mrs Goodfellow" userId="bf825c24-253f-4576-94b4-3e5dd517f633" providerId="ADAL" clId="{3D812014-9700-487D-A1D5-88F413B01967}" dt="2026-01-06T10:59:13.764" v="1" actId="20577"/>
          <ac:spMkLst>
            <pc:docMk/>
            <pc:sldMk cId="1332283618" sldId="256"/>
            <ac:spMk id="51" creationId="{FA6F20F3-0137-FDE1-F109-2450ECEB511E}"/>
          </ac:spMkLst>
        </pc:spChg>
      </pc:sldChg>
    </pc:docChg>
  </pc:docChgLst>
  <pc:docChgLst>
    <pc:chgData name="Mrs Prosser" userId="83a5b456-7ae4-4a43-85fc-e7b7709f652f" providerId="ADAL" clId="{8A99BF60-7183-41A5-9017-1ADEA7A07648}"/>
    <pc:docChg chg="custSel modSld">
      <pc:chgData name="Mrs Prosser" userId="83a5b456-7ae4-4a43-85fc-e7b7709f652f" providerId="ADAL" clId="{8A99BF60-7183-41A5-9017-1ADEA7A07648}" dt="2025-10-21T14:37:45.407" v="2341" actId="6549"/>
      <pc:docMkLst>
        <pc:docMk/>
      </pc:docMkLst>
      <pc:sldChg chg="modSp mod">
        <pc:chgData name="Mrs Prosser" userId="83a5b456-7ae4-4a43-85fc-e7b7709f652f" providerId="ADAL" clId="{8A99BF60-7183-41A5-9017-1ADEA7A07648}" dt="2025-10-21T14:37:45.407" v="2341" actId="6549"/>
        <pc:sldMkLst>
          <pc:docMk/>
          <pc:sldMk cId="1332283618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Spring 2</a:t>
            </a:r>
          </a:p>
          <a:p>
            <a:pPr algn="ctr"/>
            <a:endParaRPr lang="en-GB" dirty="0"/>
          </a:p>
          <a:p>
            <a:pPr algn="ctr"/>
            <a:r>
              <a:rPr lang="en-GB" sz="3200" dirty="0">
                <a:latin typeface="Twinkl" panose="02000000000000000000" pitchFamily="2" charset="0"/>
              </a:rPr>
              <a:t>Oak 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43970"/>
                <a:ext cx="3990640" cy="1862737"/>
                <a:chOff x="3334700" y="2341762"/>
                <a:chExt cx="3990640" cy="186273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370843" y="2341762"/>
                  <a:ext cx="3842582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Use talk to help work out problems and organise thinking and activities explain how things work and why they might happen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Describe events in some detail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Participate in class discussions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Extend sentences with conjunctions (and because).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Think about the perspectives of others.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Build positive friendships with peers and adults.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Know how to be a good friend.</a:t>
                  </a: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533166" y="2097209"/>
            <a:ext cx="8364836" cy="2396982"/>
            <a:chOff x="1691962" y="2120651"/>
            <a:chExt cx="8042073" cy="239698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28537" y="2120651"/>
              <a:ext cx="1905498" cy="2252850"/>
              <a:chOff x="5036842" y="1416950"/>
              <a:chExt cx="1905498" cy="225285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36842" y="1743970"/>
                <a:ext cx="1905498" cy="1925830"/>
                <a:chOff x="3345811" y="2341762"/>
                <a:chExt cx="1905498" cy="1925830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45811" y="2341762"/>
                  <a:ext cx="1905498" cy="192583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9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r>
                    <a:rPr lang="en-GB" sz="9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Use and apply some phase 3 digraphs in words. </a:t>
                  </a:r>
                </a:p>
                <a:p>
                  <a:r>
                    <a:rPr lang="en-GB" sz="900" kern="1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Spelling phonetically with increased accuracy using phonic knowledge </a:t>
                  </a:r>
                </a:p>
                <a:p>
                  <a:r>
                    <a:rPr lang="en-GB" sz="9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Write simple sentences in a logical sequence – may omit some words in the sentence and finger spaces. </a:t>
                  </a:r>
                </a:p>
                <a:p>
                  <a:r>
                    <a:rPr lang="en-GB" sz="9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Read sentence back that they have written. </a:t>
                  </a:r>
                </a:p>
                <a:p>
                  <a:r>
                    <a:rPr lang="en-GB" sz="9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Sentence may be difficult to read by others</a:t>
                  </a:r>
                  <a:endParaRPr lang="en-GB" sz="900" kern="100" dirty="0">
                    <a:solidFill>
                      <a:schemeClr val="tx1"/>
                    </a:solidFill>
                    <a:latin typeface="Twinkl" panose="02000000000000000000" pitchFamily="2" charset="0"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235324" y="1416950"/>
                <a:ext cx="1457992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Twinkl" panose="02000000000000000000" pitchFamily="2" charset="0"/>
                  </a:rPr>
                  <a:t>Literacy  </a:t>
                </a:r>
                <a:endParaRPr lang="en-GB" sz="1600" dirty="0">
                  <a:solidFill>
                    <a:schemeClr val="bg1"/>
                  </a:solidFill>
                  <a:latin typeface="Twinkl" panose="02000000000000000000" pitchFamily="2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67065"/>
              <a:chOff x="1691962" y="2150568"/>
              <a:chExt cx="6002273" cy="236706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309146"/>
                <a:chOff x="4994773" y="1501245"/>
                <a:chExt cx="4038111" cy="230914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52427"/>
                  <a:chOff x="3330673" y="2355756"/>
                  <a:chExt cx="4011180" cy="2052427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442780" y="2489812"/>
                    <a:ext cx="3823231" cy="1918371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This half term we will be focusing on:</a:t>
                    </a:r>
                  </a:p>
                  <a:p>
                    <a:r>
                      <a:rPr lang="en-GB" sz="1000" kern="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Identify and moderate their own feelings socially and emotionally.</a:t>
                    </a:r>
                  </a:p>
                  <a:p>
                    <a:r>
                      <a:rPr lang="en-GB" sz="1000" kern="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 Understand behaviours change when mood/ feelings change. Understand that they control their own body. </a:t>
                    </a:r>
                  </a:p>
                  <a:p>
                    <a:r>
                      <a:rPr lang="en-GB" sz="1000" kern="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Respond appropriately when engaging with activity.</a:t>
                    </a:r>
                  </a:p>
                  <a:p>
                    <a:r>
                      <a:rPr lang="en-GB" sz="1000" kern="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Show resilience and perseverance in the face of challenge. Manage their own needs </a:t>
                    </a:r>
                  </a:p>
                  <a:p>
                    <a:r>
                      <a:rPr lang="en-GB" sz="1000" kern="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Develop independence and ask for help when needed Understand the importance of healthy eating</a:t>
                    </a:r>
                    <a:endParaRPr lang="en-GB" sz="1000" kern="100" dirty="0">
                      <a:solidFill>
                        <a:schemeClr val="tx1"/>
                      </a:solidFill>
                      <a:latin typeface="Twinkl" panose="02000000000000000000" pitchFamily="2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GB" sz="1000" kern="1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Investigate and learn about number patterns within 15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Double and halve number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Learn more about shapes and patterns </a:t>
                    </a: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9FBD0-FCED-A002-BC2C-1EB329B4ACB1}"/>
              </a:ext>
            </a:extLst>
          </p:cNvPr>
          <p:cNvGrpSpPr/>
          <p:nvPr/>
        </p:nvGrpSpPr>
        <p:grpSpPr>
          <a:xfrm>
            <a:off x="1602959" y="4553934"/>
            <a:ext cx="6059027" cy="2246905"/>
            <a:chOff x="1742909" y="2338319"/>
            <a:chExt cx="5951326" cy="21509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A73A2-4B05-6D62-6BDF-A0C642DECA5D}"/>
                </a:ext>
              </a:extLst>
            </p:cNvPr>
            <p:cNvGrpSpPr/>
            <p:nvPr/>
          </p:nvGrpSpPr>
          <p:grpSpPr>
            <a:xfrm>
              <a:off x="1742909" y="2338319"/>
              <a:ext cx="4009861" cy="2150954"/>
              <a:chOff x="5045720" y="1631077"/>
              <a:chExt cx="4009861" cy="215095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E4D4779-F9C8-E90F-8632-B856B30F9B24}"/>
                  </a:ext>
                </a:extLst>
              </p:cNvPr>
              <p:cNvGrpSpPr/>
              <p:nvPr/>
            </p:nvGrpSpPr>
            <p:grpSpPr>
              <a:xfrm>
                <a:off x="5045720" y="1926443"/>
                <a:ext cx="4009861" cy="1855588"/>
                <a:chOff x="3354689" y="2524235"/>
                <a:chExt cx="4009861" cy="1855588"/>
              </a:xfrm>
            </p:grpSpPr>
            <p:sp>
              <p:nvSpPr>
                <p:cNvPr id="73" name="Flowchart: Alternate Process 72">
                  <a:extLst>
                    <a:ext uri="{FF2B5EF4-FFF2-40B4-BE49-F238E27FC236}">
                      <a16:creationId xmlns:a16="http://schemas.microsoft.com/office/drawing/2014/main" id="{1C0E618F-C968-AE68-A204-0F5B6CF31590}"/>
                    </a:ext>
                  </a:extLst>
                </p:cNvPr>
                <p:cNvSpPr/>
                <p:nvPr/>
              </p:nvSpPr>
              <p:spPr>
                <a:xfrm>
                  <a:off x="3354689" y="2524235"/>
                  <a:ext cx="3934306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lowchart: Alternate Process 73">
                  <a:extLst>
                    <a:ext uri="{FF2B5EF4-FFF2-40B4-BE49-F238E27FC236}">
                      <a16:creationId xmlns:a16="http://schemas.microsoft.com/office/drawing/2014/main" id="{D7B2DD0E-65FC-B66E-69A9-FD3D46CA686E}"/>
                    </a:ext>
                  </a:extLst>
                </p:cNvPr>
                <p:cNvSpPr/>
                <p:nvPr/>
              </p:nvSpPr>
              <p:spPr>
                <a:xfrm>
                  <a:off x="3428184" y="2543373"/>
                  <a:ext cx="3936366" cy="183645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Our P.E day will be on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Tuesday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children come to school wearing their P.E kit.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Friday’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 Oak 2 will have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Forest school.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Gross: Combine different movements with ease and fluency. Further refining a range of ball skills including throwing, catching, kicking, passing, batting and aiming. Develop confidence, competence, precision and accuracy when engaging in activities that involve a ball.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Fine:  Hold scissors correctly and cut carefully along a more complex shape, rotating the paper for accuracy.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Can cut food up using knife and fork.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Add increasing details to drawings</a:t>
                  </a:r>
                </a:p>
              </p:txBody>
            </p:sp>
          </p:grpSp>
          <p:sp>
            <p:nvSpPr>
              <p:cNvPr id="72" name="Flowchart: Alternate Process 71">
                <a:extLst>
                  <a:ext uri="{FF2B5EF4-FFF2-40B4-BE49-F238E27FC236}">
                    <a16:creationId xmlns:a16="http://schemas.microsoft.com/office/drawing/2014/main" id="{F66A9C17-2D82-BC80-1D03-C2306E30023C}"/>
                  </a:ext>
                </a:extLst>
              </p:cNvPr>
              <p:cNvSpPr/>
              <p:nvPr/>
            </p:nvSpPr>
            <p:spPr>
              <a:xfrm>
                <a:off x="5148243" y="1631077"/>
                <a:ext cx="2893921" cy="274982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Physical Development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B81285-0525-1D42-1E4B-769AF4752894}"/>
                </a:ext>
              </a:extLst>
            </p:cNvPr>
            <p:cNvGrpSpPr/>
            <p:nvPr/>
          </p:nvGrpSpPr>
          <p:grpSpPr>
            <a:xfrm>
              <a:off x="5837442" y="2447670"/>
              <a:ext cx="1856793" cy="1846875"/>
              <a:chOff x="3370842" y="2341762"/>
              <a:chExt cx="1856793" cy="1846875"/>
            </a:xfrm>
          </p:grpSpPr>
          <p:sp>
            <p:nvSpPr>
              <p:cNvPr id="65" name="Flowchart: Alternate Process 64">
                <a:extLst>
                  <a:ext uri="{FF2B5EF4-FFF2-40B4-BE49-F238E27FC236}">
                    <a16:creationId xmlns:a16="http://schemas.microsoft.com/office/drawing/2014/main" id="{23B69978-60B3-75CD-5939-F04BA7979EA3}"/>
                  </a:ext>
                </a:extLst>
              </p:cNvPr>
              <p:cNvSpPr/>
              <p:nvPr/>
            </p:nvSpPr>
            <p:spPr>
              <a:xfrm rot="607037">
                <a:off x="3370842" y="2341763"/>
                <a:ext cx="1856792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Alternate Process 65">
                <a:extLst>
                  <a:ext uri="{FF2B5EF4-FFF2-40B4-BE49-F238E27FC236}">
                    <a16:creationId xmlns:a16="http://schemas.microsoft.com/office/drawing/2014/main" id="{05D0D975-BBC8-4EEF-0FE6-B81D8E01E5C5}"/>
                  </a:ext>
                </a:extLst>
              </p:cNvPr>
              <p:cNvSpPr/>
              <p:nvPr/>
            </p:nvSpPr>
            <p:spPr>
              <a:xfrm>
                <a:off x="3370842" y="2341762"/>
                <a:ext cx="1856793" cy="1846874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125223" y="4986106"/>
            <a:ext cx="1445026" cy="176620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Welcome back Oak 2! </a:t>
            </a: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I hope you had a lovely half term. </a:t>
            </a:r>
          </a:p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This term we will be looking at traditional stories and learn what a story is. We will be busy building our independence skills. </a:t>
            </a: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4092AF-CB4E-3DF5-889C-892575EFC661}"/>
              </a:ext>
            </a:extLst>
          </p:cNvPr>
          <p:cNvSpPr txBox="1"/>
          <p:nvPr/>
        </p:nvSpPr>
        <p:spPr>
          <a:xfrm>
            <a:off x="5847659" y="4882468"/>
            <a:ext cx="17507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Twinkl" panose="02000000000000000000" pitchFamily="2" charset="0"/>
              </a:rPr>
              <a:t>We will be learning to:</a:t>
            </a:r>
          </a:p>
          <a:p>
            <a:r>
              <a:rPr lang="en-GB" sz="1000" dirty="0">
                <a:latin typeface="Twinkl" panose="02000000000000000000" pitchFamily="2" charset="0"/>
              </a:rPr>
              <a:t>Make our drawings look like what they are intended to look like</a:t>
            </a:r>
          </a:p>
          <a:p>
            <a:r>
              <a:rPr lang="en-GB" sz="1000" dirty="0">
                <a:latin typeface="Twinkl" panose="02000000000000000000" pitchFamily="2" charset="0"/>
              </a:rPr>
              <a:t>Make sculptures and use digital media</a:t>
            </a:r>
          </a:p>
          <a:p>
            <a:r>
              <a:rPr lang="en-GB" sz="1000" dirty="0">
                <a:latin typeface="Twinkl" panose="02000000000000000000" pitchFamily="2" charset="0"/>
              </a:rPr>
              <a:t>Make our own props for role play</a:t>
            </a:r>
          </a:p>
          <a:p>
            <a:r>
              <a:rPr lang="en-GB" sz="1000" dirty="0">
                <a:latin typeface="Twinkl" panose="02000000000000000000" pitchFamily="2" charset="0"/>
              </a:rPr>
              <a:t>Create our own dances to perform to others  </a:t>
            </a:r>
          </a:p>
          <a:p>
            <a:endParaRPr lang="en-GB" sz="1000" dirty="0">
              <a:latin typeface="Twinkl" panose="02000000000000000000" pitchFamily="2" charset="0"/>
            </a:endParaRPr>
          </a:p>
          <a:p>
            <a:endParaRPr lang="en-GB" sz="1000" dirty="0">
              <a:latin typeface="Twinkl" panose="02000000000000000000" pitchFamily="2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ECDD775-3D99-5988-D7F8-EB2CEBC766D8}"/>
              </a:ext>
            </a:extLst>
          </p:cNvPr>
          <p:cNvSpPr/>
          <p:nvPr/>
        </p:nvSpPr>
        <p:spPr>
          <a:xfrm>
            <a:off x="5703272" y="4657313"/>
            <a:ext cx="1857428" cy="328793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Expressive art and design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835921" y="4936254"/>
            <a:ext cx="2016128" cy="1855481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We will be learning to: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Understand past through stories, settings, characters  Identify different food and what are healthy for our bodies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Understand seasonal changes-spring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Understand how and why we celebrate Easter. 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Talk about own beliefs 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7967285" y="4674010"/>
            <a:ext cx="1607728" cy="346318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Understanding of the world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Mrs Prosser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253A10-848C-A8F8-0E5D-1E96514C44F3}"/>
              </a:ext>
            </a:extLst>
          </p:cNvPr>
          <p:cNvGrpSpPr/>
          <p:nvPr/>
        </p:nvGrpSpPr>
        <p:grpSpPr>
          <a:xfrm>
            <a:off x="8456000" y="480275"/>
            <a:ext cx="879997" cy="1552550"/>
            <a:chOff x="8456000" y="480275"/>
            <a:chExt cx="879997" cy="1552550"/>
          </a:xfrm>
        </p:grpSpPr>
        <p:pic>
          <p:nvPicPr>
            <p:cNvPr id="7" name="Picture 6" descr="A book cover of a book&#10;&#10;AI-generated content may be incorrect.">
              <a:extLst>
                <a:ext uri="{FF2B5EF4-FFF2-40B4-BE49-F238E27FC236}">
                  <a16:creationId xmlns:a16="http://schemas.microsoft.com/office/drawing/2014/main" id="{E1F54D5A-CF79-A6FD-A461-94552899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086" y="1028358"/>
              <a:ext cx="448310" cy="44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The Ugly Duckling :HarperCollins Australia">
              <a:extLst>
                <a:ext uri="{FF2B5EF4-FFF2-40B4-BE49-F238E27FC236}">
                  <a16:creationId xmlns:a16="http://schemas.microsoft.com/office/drawing/2014/main" id="{18E317EA-5F92-6C3F-4C0F-AFBDFB205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000" y="480275"/>
              <a:ext cx="38798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Hot Cross Buns For Everyone | CBC Books">
              <a:extLst>
                <a:ext uri="{FF2B5EF4-FFF2-40B4-BE49-F238E27FC236}">
                  <a16:creationId xmlns:a16="http://schemas.microsoft.com/office/drawing/2014/main" id="{E66481A6-2C08-8377-D2E9-31F84D6C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193" y="1495827"/>
              <a:ext cx="668329" cy="53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EE4A13-B2D9-DC65-0495-73BDFE023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827" y="624204"/>
              <a:ext cx="471170" cy="5391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Picture 36" descr="The Leaf Thief Series: That’s MY Flower - Scholastic Shop">
            <a:extLst>
              <a:ext uri="{FF2B5EF4-FFF2-40B4-BE49-F238E27FC236}">
                <a16:creationId xmlns:a16="http://schemas.microsoft.com/office/drawing/2014/main" id="{1A5EC885-2603-BC78-ABD0-8CC34B49A4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05" y="1139117"/>
            <a:ext cx="560705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59B0B7-C49E-75A6-CDAD-FD476527C6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10" y="524156"/>
            <a:ext cx="3025206" cy="12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74B8C-D2E4-4AEC-AA99-D0225355590B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9d56e4-e324-409a-acb2-ea0374009f76"/>
    <ds:schemaRef ds:uri="87e6c9c7-8e8c-4acc-9c1f-82008440bf15"/>
  </ds:schemaRefs>
</ds:datastoreItem>
</file>

<file path=customXml/itemProps2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B8F81-FD2E-46F6-BC75-4BA3481BB38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9692</TotalTime>
  <Words>488</Words>
  <Application>Microsoft Office PowerPoint</Application>
  <PresentationFormat>A4 Paper (210x297 mm)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Mrs Prosser</cp:lastModifiedBy>
  <cp:revision>5</cp:revision>
  <cp:lastPrinted>2024-07-25T14:33:55Z</cp:lastPrinted>
  <dcterms:created xsi:type="dcterms:W3CDTF">2024-07-07T16:41:45Z</dcterms:created>
  <dcterms:modified xsi:type="dcterms:W3CDTF">2026-02-01T19:33:53Z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