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45" d="100"/>
          <a:sy n="45" d="100"/>
        </p:scale>
        <p:origin x="60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8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6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1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029EE"/>
          </a:solidFill>
          <a:ln w="38100" cap="rnd">
            <a:solidFill>
              <a:srgbClr val="C029E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F77EB5-17F0-4302-90E5-A4054A0AB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61" r="41919" b="72891"/>
          <a:stretch/>
        </p:blipFill>
        <p:spPr>
          <a:xfrm>
            <a:off x="219781" y="4536111"/>
            <a:ext cx="3952169" cy="235226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9E3F59C-ABC1-4FE5-9ADF-C41EFA22EBFC}"/>
              </a:ext>
            </a:extLst>
          </p:cNvPr>
          <p:cNvSpPr txBox="1">
            <a:spLocks/>
          </p:cNvSpPr>
          <p:nvPr/>
        </p:nvSpPr>
        <p:spPr>
          <a:xfrm>
            <a:off x="1" y="142949"/>
            <a:ext cx="4171949" cy="42166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9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Prayer:</a:t>
            </a:r>
          </a:p>
          <a:p>
            <a:pPr algn="ctr"/>
            <a:r>
              <a:rPr lang="en-GB" sz="3600" dirty="0">
                <a:latin typeface="+mn-lt"/>
              </a:rPr>
              <a:t>Lord,</a:t>
            </a:r>
          </a:p>
          <a:p>
            <a:pPr algn="ctr"/>
            <a:r>
              <a:rPr lang="en-GB" sz="3600" dirty="0">
                <a:latin typeface="+mn-lt"/>
              </a:rPr>
              <a:t>As this week draws to a close, I come to offer it all up to You. All the things that I am grateful for and to rely more on Your strength in situations that arise. Continue to guide me along the path you have written for me. </a:t>
            </a:r>
          </a:p>
          <a:p>
            <a:pPr algn="ctr"/>
            <a:r>
              <a:rPr lang="en-GB" sz="3600" dirty="0">
                <a:latin typeface="+mn-lt"/>
              </a:rPr>
              <a:t>Amen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5B176C-0B40-4109-9119-82B591D1C6DF}"/>
              </a:ext>
            </a:extLst>
          </p:cNvPr>
          <p:cNvSpPr/>
          <p:nvPr/>
        </p:nvSpPr>
        <p:spPr>
          <a:xfrm>
            <a:off x="8045186" y="3982293"/>
            <a:ext cx="3927033" cy="27327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/>
              <a:t>I pray for</a:t>
            </a:r>
            <a:r>
              <a:rPr lang="en-GB" sz="5400" dirty="0"/>
              <a:t>:</a:t>
            </a:r>
          </a:p>
          <a:p>
            <a:endParaRPr lang="en-GB" sz="5400" dirty="0"/>
          </a:p>
          <a:p>
            <a:endParaRPr lang="en-GB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27EDC4-DCDD-40F2-99F2-1E6DC40BB4EE}"/>
              </a:ext>
            </a:extLst>
          </p:cNvPr>
          <p:cNvSpPr/>
          <p:nvPr/>
        </p:nvSpPr>
        <p:spPr>
          <a:xfrm>
            <a:off x="4313769" y="142949"/>
            <a:ext cx="4430181" cy="3725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/>
              <a:t>I am grateful for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90A5D6-7E14-4C58-B255-18F66FCB3DC8}"/>
              </a:ext>
            </a:extLst>
          </p:cNvPr>
          <p:cNvSpPr/>
          <p:nvPr/>
        </p:nvSpPr>
        <p:spPr>
          <a:xfrm>
            <a:off x="4313769" y="3982293"/>
            <a:ext cx="3511635" cy="27327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/>
              <a:t>I am sorry for</a:t>
            </a:r>
            <a:r>
              <a:rPr lang="en-GB" sz="3600" dirty="0"/>
              <a:t>: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endParaRPr lang="en-GB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A343D3-C1BE-48BA-ABDB-C222F244A631}"/>
              </a:ext>
            </a:extLst>
          </p:cNvPr>
          <p:cNvSpPr/>
          <p:nvPr/>
        </p:nvSpPr>
        <p:spPr>
          <a:xfrm>
            <a:off x="8915668" y="142949"/>
            <a:ext cx="3056552" cy="3725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/>
              <a:t>I will show God’s love to others this week by:</a:t>
            </a:r>
            <a:r>
              <a:rPr lang="en-GB" sz="1600" dirty="0"/>
              <a:t>: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19738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81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Modern Love</vt:lpstr>
      <vt:lpstr>The Hand</vt:lpstr>
      <vt:lpstr>SketchyVTI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 Collins</dc:creator>
  <cp:lastModifiedBy>Mick Collins</cp:lastModifiedBy>
  <cp:revision>6</cp:revision>
  <dcterms:created xsi:type="dcterms:W3CDTF">2020-04-03T02:58:00Z</dcterms:created>
  <dcterms:modified xsi:type="dcterms:W3CDTF">2020-04-03T03:56:48Z</dcterms:modified>
</cp:coreProperties>
</file>