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56" r:id="rId5"/>
    <p:sldId id="264" r:id="rId6"/>
    <p:sldId id="257" r:id="rId7"/>
    <p:sldId id="267" r:id="rId8"/>
    <p:sldId id="258" r:id="rId9"/>
    <p:sldId id="269" r:id="rId10"/>
    <p:sldId id="261" r:id="rId11"/>
    <p:sldId id="272" r:id="rId12"/>
    <p:sldId id="271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0433F0-6A47-4219-99D5-4AA3532F20FA}" v="4" dt="2020-06-12T07:37:08.5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Daley" userId="S::sarah.daley@carmel.org.uk::b5555ca7-b223-4dc4-b60a-ccf23e461100" providerId="AD" clId="Web-{3E0433F0-6A47-4219-99D5-4AA3532F20FA}"/>
    <pc:docChg chg="modSld">
      <pc:chgData name="Sarah Daley" userId="S::sarah.daley@carmel.org.uk::b5555ca7-b223-4dc4-b60a-ccf23e461100" providerId="AD" clId="Web-{3E0433F0-6A47-4219-99D5-4AA3532F20FA}" dt="2020-06-12T07:37:08.521" v="3" actId="1076"/>
      <pc:docMkLst>
        <pc:docMk/>
      </pc:docMkLst>
      <pc:sldChg chg="modSp">
        <pc:chgData name="Sarah Daley" userId="S::sarah.daley@carmel.org.uk::b5555ca7-b223-4dc4-b60a-ccf23e461100" providerId="AD" clId="Web-{3E0433F0-6A47-4219-99D5-4AA3532F20FA}" dt="2020-06-12T07:37:08.521" v="3" actId="1076"/>
        <pc:sldMkLst>
          <pc:docMk/>
          <pc:sldMk cId="1524081651" sldId="272"/>
        </pc:sldMkLst>
        <pc:picChg chg="mod">
          <ac:chgData name="Sarah Daley" userId="S::sarah.daley@carmel.org.uk::b5555ca7-b223-4dc4-b60a-ccf23e461100" providerId="AD" clId="Web-{3E0433F0-6A47-4219-99D5-4AA3532F20FA}" dt="2020-06-12T07:37:08.521" v="3" actId="1076"/>
          <ac:picMkLst>
            <pc:docMk/>
            <pc:sldMk cId="1524081651" sldId="272"/>
            <ac:picMk id="9" creationId="{D3C887F8-FF2A-D944-9B6E-C334F5E2A0F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E8EB-918F-446D-B18B-CA3444CD458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505C-97A3-43D0-AE1E-B2E23D6D8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522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E8EB-918F-446D-B18B-CA3444CD458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505C-97A3-43D0-AE1E-B2E23D6D8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614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E8EB-918F-446D-B18B-CA3444CD458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505C-97A3-43D0-AE1E-B2E23D6D8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201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E8EB-918F-446D-B18B-CA3444CD458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505C-97A3-43D0-AE1E-B2E23D6D8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904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E8EB-918F-446D-B18B-CA3444CD458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505C-97A3-43D0-AE1E-B2E23D6D8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409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E8EB-918F-446D-B18B-CA3444CD458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505C-97A3-43D0-AE1E-B2E23D6D8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71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E8EB-918F-446D-B18B-CA3444CD458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505C-97A3-43D0-AE1E-B2E23D6D8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966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E8EB-918F-446D-B18B-CA3444CD458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505C-97A3-43D0-AE1E-B2E23D6D8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835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E8EB-918F-446D-B18B-CA3444CD458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505C-97A3-43D0-AE1E-B2E23D6D8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28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E8EB-918F-446D-B18B-CA3444CD458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8214505C-97A3-43D0-AE1E-B2E23D6D8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090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E8EB-918F-446D-B18B-CA3444CD458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505C-97A3-43D0-AE1E-B2E23D6D8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105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E8EB-918F-446D-B18B-CA3444CD458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505C-97A3-43D0-AE1E-B2E23D6D8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31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E8EB-918F-446D-B18B-CA3444CD458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505C-97A3-43D0-AE1E-B2E23D6D8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542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E8EB-918F-446D-B18B-CA3444CD458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505C-97A3-43D0-AE1E-B2E23D6D8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806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E8EB-918F-446D-B18B-CA3444CD458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505C-97A3-43D0-AE1E-B2E23D6D8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95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E8EB-918F-446D-B18B-CA3444CD458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505C-97A3-43D0-AE1E-B2E23D6D8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870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E8EB-918F-446D-B18B-CA3444CD458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505C-97A3-43D0-AE1E-B2E23D6D8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175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B91E8EB-918F-446D-B18B-CA3444CD458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14505C-97A3-43D0-AE1E-B2E23D6D86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5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tiff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yBr-D1cFmEs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hyperlink" Target="https://www.bbc.co.uk/bitesize/clips/zmtc87h" TargetMode="Externa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7.tiff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B1C6-01A9-4849-9167-2EFE1C63E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272" y="224550"/>
            <a:ext cx="10641657" cy="1134534"/>
          </a:xfrm>
        </p:spPr>
        <p:txBody>
          <a:bodyPr>
            <a:normAutofit fontScale="90000"/>
          </a:bodyPr>
          <a:lstStyle/>
          <a:p>
            <a:r>
              <a:rPr lang="en-GB" sz="4800" dirty="0"/>
              <a:t>Section 2: </a:t>
            </a:r>
            <a:br>
              <a:rPr lang="en-GB" sz="4800" dirty="0"/>
            </a:br>
            <a:r>
              <a:rPr lang="en-GB" sz="4800" dirty="0"/>
              <a:t>The Causes of the Japanese Tsunami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1A0EB-791F-4494-9AAE-ED1DA8A79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0284" y="1682495"/>
            <a:ext cx="6987645" cy="4294073"/>
          </a:xfrm>
        </p:spPr>
        <p:txBody>
          <a:bodyPr>
            <a:noAutofit/>
          </a:bodyPr>
          <a:lstStyle/>
          <a:p>
            <a:pPr algn="l"/>
            <a:r>
              <a:rPr lang="en-GB" sz="2000" b="1" u="sng" dirty="0"/>
              <a:t>Objectives/End Points</a:t>
            </a:r>
          </a:p>
          <a:p>
            <a:pPr algn="l"/>
            <a:r>
              <a:rPr lang="en-GB" sz="2000" b="1" dirty="0"/>
              <a:t>Pupils will learn that:</a:t>
            </a:r>
          </a:p>
          <a:p>
            <a:pPr algn="l"/>
            <a:r>
              <a:rPr lang="en-GB" sz="2000" b="1" dirty="0"/>
              <a:t>•	The earth is broken into different sections</a:t>
            </a:r>
          </a:p>
          <a:p>
            <a:pPr algn="l"/>
            <a:r>
              <a:rPr lang="en-GB" sz="2000" b="1" dirty="0"/>
              <a:t>•	The earth’s crust is broken up into pieces like a jigsaw</a:t>
            </a:r>
          </a:p>
          <a:p>
            <a:pPr algn="l"/>
            <a:r>
              <a:rPr lang="en-GB" sz="2000" b="1" dirty="0"/>
              <a:t>•	There are differences between types of crust (oceanic and 	continental)</a:t>
            </a:r>
          </a:p>
          <a:p>
            <a:pPr algn="l"/>
            <a:r>
              <a:rPr lang="en-GB" sz="2000" b="1" dirty="0"/>
              <a:t>•	Japan is located on a destructive plate boundary with 	three plates moving towards each other</a:t>
            </a:r>
          </a:p>
          <a:p>
            <a:pPr algn="l"/>
            <a:r>
              <a:rPr lang="en-GB" sz="2000" b="1" dirty="0"/>
              <a:t>•	Tsunamis are created from mega thrust earthquakes 	under the ocean</a:t>
            </a:r>
          </a:p>
          <a:p>
            <a:pPr algn="l"/>
            <a:r>
              <a:rPr lang="en-GB" sz="2000" b="1" dirty="0"/>
              <a:t>•	Tsunami waves can lead to complete devastation where 	they hit</a:t>
            </a:r>
          </a:p>
          <a:p>
            <a:pPr algn="l"/>
            <a:endParaRPr lang="en-GB" sz="2000" b="1" dirty="0"/>
          </a:p>
          <a:p>
            <a:pPr algn="l"/>
            <a:endParaRPr lang="en-GB" sz="2000" b="1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86BE541-6AAF-7740-BD24-55ABC29CE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472" y="786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4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B1C6-01A9-4849-9167-2EFE1C63E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070" y="224550"/>
            <a:ext cx="11343860" cy="1134534"/>
          </a:xfrm>
        </p:spPr>
        <p:txBody>
          <a:bodyPr>
            <a:normAutofit/>
          </a:bodyPr>
          <a:lstStyle/>
          <a:p>
            <a:r>
              <a:rPr lang="en-GB" sz="4800" dirty="0"/>
              <a:t>The Causes of the Japanese Tsunami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1A0EB-791F-4494-9AAE-ED1DA8A79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4355" y="1537528"/>
            <a:ext cx="6987645" cy="4294073"/>
          </a:xfrm>
        </p:spPr>
        <p:txBody>
          <a:bodyPr>
            <a:noAutofit/>
          </a:bodyPr>
          <a:lstStyle/>
          <a:p>
            <a:pPr algn="l"/>
            <a:r>
              <a:rPr lang="en-GB" sz="2000" b="1" u="sng" dirty="0"/>
              <a:t>Objectives/End Points</a:t>
            </a:r>
          </a:p>
          <a:p>
            <a:pPr algn="l"/>
            <a:r>
              <a:rPr lang="en-GB" sz="2000" b="1" dirty="0"/>
              <a:t>Pupils will learn that:</a:t>
            </a:r>
          </a:p>
          <a:p>
            <a:pPr algn="l"/>
            <a:r>
              <a:rPr lang="en-GB" sz="2000" b="1" dirty="0"/>
              <a:t>•	The earth is broken into different sections</a:t>
            </a:r>
          </a:p>
          <a:p>
            <a:pPr algn="l"/>
            <a:r>
              <a:rPr lang="en-GB" sz="2000" b="1" dirty="0"/>
              <a:t>•	The earth’s crust is broken up into pieces like a jigsaw</a:t>
            </a:r>
          </a:p>
          <a:p>
            <a:pPr algn="l"/>
            <a:r>
              <a:rPr lang="en-GB" sz="2000" b="1" dirty="0"/>
              <a:t>•	There are differences between types of crust (oceanic and 	continental)</a:t>
            </a:r>
          </a:p>
          <a:p>
            <a:pPr algn="l"/>
            <a:r>
              <a:rPr lang="en-GB" sz="2000" b="1" dirty="0"/>
              <a:t>•	Japan is located on a destructive plate boundary with 	three plates moving towards each other</a:t>
            </a:r>
          </a:p>
          <a:p>
            <a:pPr algn="l"/>
            <a:r>
              <a:rPr lang="en-GB" sz="2000" b="1" dirty="0"/>
              <a:t>•	Tsunamis are created from mega thrust earthquakes 	under the ocean</a:t>
            </a:r>
          </a:p>
          <a:p>
            <a:pPr algn="l"/>
            <a:r>
              <a:rPr lang="en-GB" sz="2000" b="1" dirty="0"/>
              <a:t>•	Tsunami waves can lead to complete devastation where 	they hit</a:t>
            </a:r>
          </a:p>
          <a:p>
            <a:pPr algn="l"/>
            <a:endParaRPr lang="en-GB" sz="2000" b="1" dirty="0"/>
          </a:p>
          <a:p>
            <a:pPr algn="l"/>
            <a:endParaRPr lang="en-GB" sz="2000" b="1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081B936-9D84-DD4D-81AC-AD6A92C0E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365" y="2012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3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2EAC6F4-CC14-4018-8EB7-80E98A207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0B54FFC-1F45-4851-B17E-27AA9F2AA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41D2D494-2435-4150-B9D3-974CD924E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919E1BB-9B82-4C97-919D-92ED3FFE6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F8ACC16-1243-4719-B21E-C286C1026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53E1702-AF03-4993-9127-D048E9314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0A6365B-1292-4142-BA51-04BCB3D4C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9FB6FEA-44CA-CF48-95C1-2AF8879C92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359" b="-1"/>
          <a:stretch/>
        </p:blipFill>
        <p:spPr>
          <a:xfrm>
            <a:off x="796065" y="10"/>
            <a:ext cx="11395934" cy="6857990"/>
          </a:xfrm>
          <a:custGeom>
            <a:avLst/>
            <a:gdLst/>
            <a:ahLst/>
            <a:cxnLst/>
            <a:rect l="l" t="t" r="r" b="b"/>
            <a:pathLst>
              <a:path w="11395934" h="6858000">
                <a:moveTo>
                  <a:pt x="867942" y="0"/>
                </a:moveTo>
                <a:lnTo>
                  <a:pt x="1786638" y="0"/>
                </a:lnTo>
                <a:lnTo>
                  <a:pt x="11395934" y="0"/>
                </a:lnTo>
                <a:lnTo>
                  <a:pt x="11395934" y="6858000"/>
                </a:lnTo>
                <a:lnTo>
                  <a:pt x="1925619" y="6858000"/>
                </a:lnTo>
                <a:lnTo>
                  <a:pt x="1924311" y="6820097"/>
                </a:lnTo>
                <a:lnTo>
                  <a:pt x="1925076" y="6858000"/>
                </a:lnTo>
                <a:lnTo>
                  <a:pt x="1892647" y="6858000"/>
                </a:lnTo>
                <a:lnTo>
                  <a:pt x="0" y="5314276"/>
                </a:lnTo>
                <a:cubicBezTo>
                  <a:pt x="282142" y="3542851"/>
                  <a:pt x="585800" y="1771425"/>
                  <a:pt x="867942" y="0"/>
                </a:cubicBezTo>
                <a:close/>
              </a:path>
            </a:pathLst>
          </a:cu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0E0459D-8A83-F841-989E-705EA1C0D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175" y="4132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9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85DD63-8F49-4B04-8BE6-940E85F25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841" y="466707"/>
            <a:ext cx="8148532" cy="52847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F7CAD1-381E-3A41-B736-DC61AAC31D57}"/>
              </a:ext>
            </a:extLst>
          </p:cNvPr>
          <p:cNvSpPr txBox="1"/>
          <p:nvPr/>
        </p:nvSpPr>
        <p:spPr>
          <a:xfrm>
            <a:off x="3601379" y="6021961"/>
            <a:ext cx="561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Click here to watch video about the structure of the earth</a:t>
            </a:r>
            <a:endParaRPr lang="en-US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3F96B8F-26F9-BF43-8E1C-6D2A06928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410" y="603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3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85DD63-8F49-4B04-8BE6-940E85F25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841" y="466707"/>
            <a:ext cx="8148532" cy="528473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1DEDFC-EF0F-AC4A-BB42-3A9C94C0B38D}"/>
              </a:ext>
            </a:extLst>
          </p:cNvPr>
          <p:cNvGrpSpPr/>
          <p:nvPr/>
        </p:nvGrpSpPr>
        <p:grpSpPr>
          <a:xfrm>
            <a:off x="8798312" y="1761893"/>
            <a:ext cx="1839951" cy="1204331"/>
            <a:chOff x="8798312" y="1761893"/>
            <a:chExt cx="1839951" cy="12043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52D34C8-A253-7447-9231-119829BCFDB9}"/>
                </a:ext>
              </a:extLst>
            </p:cNvPr>
            <p:cNvSpPr/>
            <p:nvPr/>
          </p:nvSpPr>
          <p:spPr>
            <a:xfrm>
              <a:off x="8798312" y="2219093"/>
              <a:ext cx="646771" cy="747131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AF74CBC-E4BE-5649-BCD3-82EADCD145EB}"/>
                </a:ext>
              </a:extLst>
            </p:cNvPr>
            <p:cNvCxnSpPr/>
            <p:nvPr/>
          </p:nvCxnSpPr>
          <p:spPr>
            <a:xfrm flipH="1">
              <a:off x="9355873" y="1761893"/>
              <a:ext cx="1282390" cy="52410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81AB59C-F512-A643-A750-870D64BB8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352" y="1567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5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E08F8BD-734A-4D1C-82F0-DBD490B12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249017"/>
          </a:xfrm>
        </p:spPr>
        <p:txBody>
          <a:bodyPr>
            <a:normAutofit fontScale="90000"/>
          </a:bodyPr>
          <a:lstStyle/>
          <a:p>
            <a:r>
              <a:rPr lang="en-GB" sz="6000" dirty="0"/>
              <a:t>Destructive plate boundary: </a:t>
            </a:r>
            <a:br>
              <a:rPr lang="en-GB" dirty="0"/>
            </a:b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EB2E2B9-0B30-42C5-9192-053C93AF2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789" y="1934817"/>
            <a:ext cx="5221289" cy="4923183"/>
          </a:xfrm>
        </p:spPr>
        <p:txBody>
          <a:bodyPr>
            <a:normAutofit lnSpcReduction="10000"/>
          </a:bodyPr>
          <a:lstStyle/>
          <a:p>
            <a:endParaRPr lang="en-GB" dirty="0"/>
          </a:p>
          <a:p>
            <a:r>
              <a:rPr lang="en-GB" dirty="0"/>
              <a:t>Oceanic plate moves towards continental plate </a:t>
            </a:r>
          </a:p>
          <a:p>
            <a:endParaRPr lang="en-GB" dirty="0"/>
          </a:p>
          <a:p>
            <a:r>
              <a:rPr lang="en-GB" dirty="0"/>
              <a:t>Oceanic plate sinks (subducted) under the continental plate. This is because the oceanic plate is heavier and dense. </a:t>
            </a:r>
          </a:p>
          <a:p>
            <a:endParaRPr lang="en-GB" dirty="0"/>
          </a:p>
          <a:p>
            <a:r>
              <a:rPr lang="en-GB" dirty="0"/>
              <a:t>Both volcanoes and earthquakes occur here due to the pressure building up 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9EDF19-07FB-4171-8501-64DB2483C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078" y="2105438"/>
            <a:ext cx="5025773" cy="2814433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AA520FA-770E-9C48-B5A7-D8D219336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850" y="279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4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F3C72C4-739E-4684-BBB8-5835CBA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/>
              <a:t>What is a Tsunami?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8B95D5B-3630-4703-B8F4-EAB726625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“A tsunami is a large ocean wave that is caused by an earthquake lifting the ocean floor.”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C27046C-9679-444F-8460-A79CFF054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576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7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8A085DF-C249-4453-8DAE-E5E75E51B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583" y="443915"/>
            <a:ext cx="5945671" cy="1076739"/>
          </a:xfrm>
        </p:spPr>
        <p:txBody>
          <a:bodyPr>
            <a:normAutofit fontScale="90000"/>
          </a:bodyPr>
          <a:lstStyle/>
          <a:p>
            <a:r>
              <a:rPr lang="en-GB" sz="4400" dirty="0"/>
              <a:t>“Asian Tsunami: causes of a Tsunami”. </a:t>
            </a:r>
            <a:br>
              <a:rPr lang="en-GB" dirty="0"/>
            </a:b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D0708A0-1192-4332-85B9-1C0DF57A4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769" y="2716697"/>
            <a:ext cx="4359898" cy="5035826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sz="3200" dirty="0"/>
          </a:p>
          <a:p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26C6773-CABE-4A83-8D5E-7AC91B966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882" y="1905034"/>
            <a:ext cx="5945671" cy="332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3CF7FA-AC82-4058-91EC-F4DAE24B6E5E}"/>
              </a:ext>
            </a:extLst>
          </p:cNvPr>
          <p:cNvSpPr/>
          <p:nvPr/>
        </p:nvSpPr>
        <p:spPr>
          <a:xfrm>
            <a:off x="3303637" y="5948551"/>
            <a:ext cx="744692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hlinkClick r:id="rId5"/>
              </a:rPr>
              <a:t>https://www.bbc.co.uk/bitesize/clips/zmtc87h</a:t>
            </a:r>
            <a:endParaRPr lang="en-GB" sz="2800" dirty="0"/>
          </a:p>
          <a:p>
            <a:r>
              <a:rPr lang="en-GB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D8E3BC-5E2C-7944-BDC5-E12FF75B8414}"/>
              </a:ext>
            </a:extLst>
          </p:cNvPr>
          <p:cNvSpPr/>
          <p:nvPr/>
        </p:nvSpPr>
        <p:spPr>
          <a:xfrm>
            <a:off x="7560527" y="109230"/>
            <a:ext cx="463147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dirty="0"/>
              <a:t>At a destructive plate boundary, a megathrust earthquake occurs, which lifts the seabed.  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The sea above the earthquake is displaced.  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This creates ripples in the deep ocean which can travel up to 500 miles per hours towards the coastline.  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As the wave approaches the shore, friction with the seabed slows the front of the wave  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 The back of the wave catches up to the front and crashes into the coastline causing massive devastation. 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CAFDB6E-214F-D044-831B-EABDE68FA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86" y="1374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3C887F8-FF2A-D944-9B6E-C334F5E2A0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4155" r="34461"/>
          <a:stretch/>
        </p:blipFill>
        <p:spPr>
          <a:xfrm>
            <a:off x="6761544" y="9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E96BBB7-6E1D-2B43-9E5E-3DBD29E88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80" y="685800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dirty="0"/>
              <a:t>The Japanese Tsunami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7B0E64-99A2-C044-A1BC-3DCD8E636E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2666999"/>
            <a:ext cx="526068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The Japanese Tsunami occurred on the 11</a:t>
            </a:r>
            <a:r>
              <a:rPr lang="en-US" sz="2000" baseline="30000" dirty="0"/>
              <a:t>th</a:t>
            </a:r>
            <a:r>
              <a:rPr lang="en-US" sz="2000" dirty="0"/>
              <a:t> March 2011, when an Earthquake measuring 8.9 on the Richter Scale occurred off the East coast of Japan</a:t>
            </a:r>
          </a:p>
          <a:p>
            <a:r>
              <a:rPr lang="en-US" sz="2000" dirty="0"/>
              <a:t>The Mega Trust Earthquake lasted approximately 6 minutes and caused a 10metre high Tsunami wave, which took less than an hour to hit the shore</a:t>
            </a:r>
          </a:p>
          <a:p>
            <a:pPr marL="0" indent="0"/>
            <a:endParaRPr lang="en-US" sz="2000" dirty="0"/>
          </a:p>
        </p:txBody>
      </p:sp>
      <p:pic>
        <p:nvPicPr>
          <p:cNvPr id="2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78D4845-DB11-9742-BCAE-6F011836A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666" y="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8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137F-E508-1C4C-869A-3130B65AF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848" y="-19385"/>
            <a:ext cx="10018713" cy="765716"/>
          </a:xfrm>
        </p:spPr>
        <p:txBody>
          <a:bodyPr/>
          <a:lstStyle/>
          <a:p>
            <a:r>
              <a:rPr lang="en-US" dirty="0"/>
              <a:t>Your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C3A40-F3BC-5044-A734-C0B871AB2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539498"/>
            <a:ext cx="10492100" cy="3772829"/>
          </a:xfrm>
        </p:spPr>
        <p:txBody>
          <a:bodyPr>
            <a:normAutofit/>
          </a:bodyPr>
          <a:lstStyle/>
          <a:p>
            <a:r>
              <a:rPr lang="en-US" dirty="0"/>
              <a:t>1) Draw a labelled diagram of a Destructive Plate Boundary with the labels of:</a:t>
            </a:r>
          </a:p>
          <a:p>
            <a:pPr lvl="1"/>
            <a:r>
              <a:rPr lang="en-US" dirty="0"/>
              <a:t>Oceanic Crust</a:t>
            </a:r>
          </a:p>
          <a:p>
            <a:pPr lvl="1"/>
            <a:r>
              <a:rPr lang="en-US" dirty="0"/>
              <a:t>Continental Crust</a:t>
            </a:r>
          </a:p>
          <a:p>
            <a:pPr lvl="1"/>
            <a:r>
              <a:rPr lang="en-US" dirty="0"/>
              <a:t>Subduction</a:t>
            </a:r>
          </a:p>
          <a:p>
            <a:pPr lvl="1"/>
            <a:r>
              <a:rPr lang="en-US" dirty="0"/>
              <a:t>Volcano</a:t>
            </a:r>
          </a:p>
          <a:p>
            <a:pPr lvl="1"/>
            <a:r>
              <a:rPr lang="en-US" dirty="0"/>
              <a:t>Earthquake</a:t>
            </a:r>
          </a:p>
          <a:p>
            <a:r>
              <a:rPr lang="en-US" dirty="0"/>
              <a:t>2) Rearrange the sentences below in the order of how a Tsunami forms.  Draw an image next to each of them to help you remember what is happening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8C2896-6962-4047-A56F-E3741E5A0AF3}"/>
              </a:ext>
            </a:extLst>
          </p:cNvPr>
          <p:cNvSpPr/>
          <p:nvPr/>
        </p:nvSpPr>
        <p:spPr>
          <a:xfrm>
            <a:off x="61032" y="4225246"/>
            <a:ext cx="12069936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/>
              <a:t>The sea above the earthquake is displaced.  </a:t>
            </a:r>
          </a:p>
          <a:p>
            <a:endParaRPr lang="en-GB" dirty="0"/>
          </a:p>
          <a:p>
            <a:r>
              <a:rPr lang="en-GB" dirty="0"/>
              <a:t>This creates ripples in the deep ocean which can travel up to 500 miles per hours towards the coastline.</a:t>
            </a:r>
          </a:p>
          <a:p>
            <a:endParaRPr lang="en-GB" dirty="0"/>
          </a:p>
          <a:p>
            <a:r>
              <a:rPr lang="en-GB" dirty="0"/>
              <a:t>At a destructive plate boundary, a megathrust earthquake occurs, which lifts the seabed.    </a:t>
            </a:r>
          </a:p>
          <a:p>
            <a:endParaRPr lang="en-GB" dirty="0"/>
          </a:p>
          <a:p>
            <a:r>
              <a:rPr lang="en-GB" dirty="0"/>
              <a:t>The back of the wave catches up to the front and crashes into the coastline causing massive devastation. </a:t>
            </a:r>
          </a:p>
          <a:p>
            <a:endParaRPr lang="en-GB" dirty="0"/>
          </a:p>
          <a:p>
            <a:r>
              <a:rPr lang="en-GB" dirty="0"/>
              <a:t>As the wave approaches the shore, friction with the seabed slows the front of the wave  </a:t>
            </a: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36FBD80-DB7C-7A41-AEAF-D8A07ABB3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590" y="1330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9EB3A7F83B3846AE14928159A8C24B" ma:contentTypeVersion="8" ma:contentTypeDescription="Create a new document." ma:contentTypeScope="" ma:versionID="2cd7e1fd0c4a5d0a11bd5f03748296f0">
  <xsd:schema xmlns:xsd="http://www.w3.org/2001/XMLSchema" xmlns:xs="http://www.w3.org/2001/XMLSchema" xmlns:p="http://schemas.microsoft.com/office/2006/metadata/properties" xmlns:ns2="517e5c6d-b7a0-49b9-b185-f124cc3bdb67" targetNamespace="http://schemas.microsoft.com/office/2006/metadata/properties" ma:root="true" ma:fieldsID="7366888b41daf6b276f14ef33936c03a" ns2:_="">
    <xsd:import namespace="517e5c6d-b7a0-49b9-b185-f124cc3bdb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7e5c6d-b7a0-49b9-b185-f124cc3bdb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06341E-08C7-4ADD-9732-414ECED8DC9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4036C90-FF7C-4731-9A32-FA4683B89EA5}"/>
</file>

<file path=customXml/itemProps3.xml><?xml version="1.0" encoding="utf-8"?>
<ds:datastoreItem xmlns:ds="http://schemas.openxmlformats.org/officeDocument/2006/customXml" ds:itemID="{CE12A845-DEBA-4BF0-9048-AA2F1971E8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574</Words>
  <Application>Microsoft Office PowerPoint</Application>
  <PresentationFormat>Widescreen</PresentationFormat>
  <Paragraphs>63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Parallax</vt:lpstr>
      <vt:lpstr>Section 2:  The Causes of the Japanese Tsunami</vt:lpstr>
      <vt:lpstr>PowerPoint Presentation</vt:lpstr>
      <vt:lpstr>PowerPoint Presentation</vt:lpstr>
      <vt:lpstr>PowerPoint Presentation</vt:lpstr>
      <vt:lpstr>Destructive plate boundary:  </vt:lpstr>
      <vt:lpstr>What is a Tsunami?</vt:lpstr>
      <vt:lpstr>“Asian Tsunami: causes of a Tsunami”.  </vt:lpstr>
      <vt:lpstr>The Japanese Tsunami</vt:lpstr>
      <vt:lpstr>Your Task</vt:lpstr>
      <vt:lpstr>The Causes of the Japanese Tsunami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2:  The Causes of the Japanese Tsunami</dc:title>
  <dc:creator>Laura Featherstone</dc:creator>
  <cp:lastModifiedBy>Laura Featherstone</cp:lastModifiedBy>
  <cp:revision>4</cp:revision>
  <dcterms:created xsi:type="dcterms:W3CDTF">2020-05-15T13:02:21Z</dcterms:created>
  <dcterms:modified xsi:type="dcterms:W3CDTF">2020-06-12T07:37:09Z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0x010100F89EB3A7F83B3846AE14928159A8C24B</vt:lpwstr>
  </property>
</Properties>
</file>