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3" r:id="rId4"/>
  </p:sldMasterIdLst>
  <p:notesMasterIdLst>
    <p:notesMasterId r:id="rId17"/>
  </p:notesMasterIdLst>
  <p:handoutMasterIdLst>
    <p:handoutMasterId r:id="rId18"/>
  </p:handoutMasterIdLst>
  <p:sldIdLst>
    <p:sldId id="260" r:id="rId5"/>
    <p:sldId id="264" r:id="rId6"/>
    <p:sldId id="259" r:id="rId7"/>
    <p:sldId id="269" r:id="rId8"/>
    <p:sldId id="261" r:id="rId9"/>
    <p:sldId id="262" r:id="rId10"/>
    <p:sldId id="265" r:id="rId11"/>
    <p:sldId id="266" r:id="rId12"/>
    <p:sldId id="275" r:id="rId13"/>
    <p:sldId id="267" r:id="rId14"/>
    <p:sldId id="272" r:id="rId15"/>
    <p:sldId id="2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21"/>
    <a:srgbClr val="F6F2E6"/>
    <a:srgbClr val="F5F1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70" autoAdjust="0"/>
    <p:restoredTop sz="94579"/>
  </p:normalViewPr>
  <p:slideViewPr>
    <p:cSldViewPr showGuides="1">
      <p:cViewPr varScale="1">
        <p:scale>
          <a:sx n="68" d="100"/>
          <a:sy n="68" d="100"/>
        </p:scale>
        <p:origin x="834" y="60"/>
      </p:cViewPr>
      <p:guideLst>
        <p:guide orient="horz" pos="2160"/>
        <p:guide pos="3840"/>
      </p:guideLst>
    </p:cSldViewPr>
  </p:slideViewPr>
  <p:notesTextViewPr>
    <p:cViewPr>
      <p:scale>
        <a:sx n="1" d="1"/>
        <a:sy n="1" d="1"/>
      </p:scale>
      <p:origin x="0" y="0"/>
    </p:cViewPr>
  </p:notesTextViewPr>
  <p:sorterViewPr>
    <p:cViewPr>
      <p:scale>
        <a:sx n="100" d="100"/>
        <a:sy n="100" d="100"/>
      </p:scale>
      <p:origin x="0" y="-21892"/>
    </p:cViewPr>
  </p:sorterViewPr>
  <p:notesViewPr>
    <p:cSldViewPr>
      <p:cViewPr varScale="1">
        <p:scale>
          <a:sx n="90" d="100"/>
          <a:sy n="90" d="100"/>
        </p:scale>
        <p:origin x="2920"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hua Chamberlin" userId="cfc22c09-7c0d-4c20-aa83-0dd0d01f592b" providerId="ADAL" clId="{8AB79FCA-8416-477D-8A54-A4876E5623EE}"/>
    <pc:docChg chg="custSel delSld modSld">
      <pc:chgData name="Joshua Chamberlin" userId="cfc22c09-7c0d-4c20-aa83-0dd0d01f592b" providerId="ADAL" clId="{8AB79FCA-8416-477D-8A54-A4876E5623EE}" dt="2026-09-23T08:17:51.243" v="22" actId="47"/>
      <pc:docMkLst>
        <pc:docMk/>
      </pc:docMkLst>
      <pc:sldChg chg="modSp mod">
        <pc:chgData name="Joshua Chamberlin" userId="cfc22c09-7c0d-4c20-aa83-0dd0d01f592b" providerId="ADAL" clId="{8AB79FCA-8416-477D-8A54-A4876E5623EE}" dt="2026-09-23T08:16:55.584" v="2" actId="1076"/>
        <pc:sldMkLst>
          <pc:docMk/>
          <pc:sldMk cId="244323490" sldId="264"/>
        </pc:sldMkLst>
        <pc:picChg chg="mod">
          <ac:chgData name="Joshua Chamberlin" userId="cfc22c09-7c0d-4c20-aa83-0dd0d01f592b" providerId="ADAL" clId="{8AB79FCA-8416-477D-8A54-A4876E5623EE}" dt="2026-09-23T08:16:55.584" v="2" actId="1076"/>
          <ac:picMkLst>
            <pc:docMk/>
            <pc:sldMk cId="244323490" sldId="264"/>
            <ac:picMk id="4" creationId="{E09BED93-7B79-59B8-B3AC-C8552EC7E9CD}"/>
          </ac:picMkLst>
        </pc:picChg>
        <pc:picChg chg="mod">
          <ac:chgData name="Joshua Chamberlin" userId="cfc22c09-7c0d-4c20-aa83-0dd0d01f592b" providerId="ADAL" clId="{8AB79FCA-8416-477D-8A54-A4876E5623EE}" dt="2026-09-23T08:16:52.875" v="1" actId="14100"/>
          <ac:picMkLst>
            <pc:docMk/>
            <pc:sldMk cId="244323490" sldId="264"/>
            <ac:picMk id="6" creationId="{E35458BF-D070-4B36-9CBC-C63A35BB9782}"/>
          </ac:picMkLst>
        </pc:picChg>
        <pc:picChg chg="mod">
          <ac:chgData name="Joshua Chamberlin" userId="cfc22c09-7c0d-4c20-aa83-0dd0d01f592b" providerId="ADAL" clId="{8AB79FCA-8416-477D-8A54-A4876E5623EE}" dt="2026-09-23T08:16:52.875" v="1" actId="14100"/>
          <ac:picMkLst>
            <pc:docMk/>
            <pc:sldMk cId="244323490" sldId="264"/>
            <ac:picMk id="8" creationId="{57C2B710-96A7-C4DA-0E10-2292A57D2E0E}"/>
          </ac:picMkLst>
        </pc:picChg>
      </pc:sldChg>
      <pc:sldChg chg="del">
        <pc:chgData name="Joshua Chamberlin" userId="cfc22c09-7c0d-4c20-aa83-0dd0d01f592b" providerId="ADAL" clId="{8AB79FCA-8416-477D-8A54-A4876E5623EE}" dt="2026-09-23T08:17:48.944" v="20" actId="47"/>
        <pc:sldMkLst>
          <pc:docMk/>
          <pc:sldMk cId="328572237" sldId="271"/>
        </pc:sldMkLst>
      </pc:sldChg>
      <pc:sldChg chg="modSp mod">
        <pc:chgData name="Joshua Chamberlin" userId="cfc22c09-7c0d-4c20-aa83-0dd0d01f592b" providerId="ADAL" clId="{8AB79FCA-8416-477D-8A54-A4876E5623EE}" dt="2026-09-23T08:17:43.317" v="19" actId="403"/>
        <pc:sldMkLst>
          <pc:docMk/>
          <pc:sldMk cId="2605423307" sldId="275"/>
        </pc:sldMkLst>
        <pc:spChg chg="mod">
          <ac:chgData name="Joshua Chamberlin" userId="cfc22c09-7c0d-4c20-aa83-0dd0d01f592b" providerId="ADAL" clId="{8AB79FCA-8416-477D-8A54-A4876E5623EE}" dt="2026-09-23T08:17:43.317" v="19" actId="403"/>
          <ac:spMkLst>
            <pc:docMk/>
            <pc:sldMk cId="2605423307" sldId="275"/>
            <ac:spMk id="6" creationId="{EE3F80EB-7E51-8E0D-A116-57FA419B0C8A}"/>
          </ac:spMkLst>
        </pc:spChg>
      </pc:sldChg>
      <pc:sldChg chg="del">
        <pc:chgData name="Joshua Chamberlin" userId="cfc22c09-7c0d-4c20-aa83-0dd0d01f592b" providerId="ADAL" clId="{8AB79FCA-8416-477D-8A54-A4876E5623EE}" dt="2026-09-23T08:17:50.089" v="21" actId="47"/>
        <pc:sldMkLst>
          <pc:docMk/>
          <pc:sldMk cId="2900370712" sldId="276"/>
        </pc:sldMkLst>
      </pc:sldChg>
      <pc:sldChg chg="del">
        <pc:chgData name="Joshua Chamberlin" userId="cfc22c09-7c0d-4c20-aa83-0dd0d01f592b" providerId="ADAL" clId="{8AB79FCA-8416-477D-8A54-A4876E5623EE}" dt="2026-09-23T08:17:51.243" v="22" actId="47"/>
        <pc:sldMkLst>
          <pc:docMk/>
          <pc:sldMk cId="293072512" sldId="277"/>
        </pc:sldMkLst>
      </pc:sldChg>
    </pc:docChg>
  </pc:docChgLst>
  <pc:docChgLst>
    <pc:chgData name="Emily Assinder" userId="S::e.assinder@tufnell.org::65bce8ac-1f3e-413d-a882-d1f5c313ab3d" providerId="AD" clId="Web-{8E4F7E4E-6D5E-3B42-5CE0-25394E7DF7B4}"/>
    <pc:docChg chg="modSld">
      <pc:chgData name="Emily Assinder" userId="S::e.assinder@tufnell.org::65bce8ac-1f3e-413d-a882-d1f5c313ab3d" providerId="AD" clId="Web-{8E4F7E4E-6D5E-3B42-5CE0-25394E7DF7B4}" dt="2026-09-16T14:43:49.232" v="45" actId="20577"/>
      <pc:docMkLst>
        <pc:docMk/>
      </pc:docMkLst>
      <pc:sldChg chg="modSp">
        <pc:chgData name="Emily Assinder" userId="S::e.assinder@tufnell.org::65bce8ac-1f3e-413d-a882-d1f5c313ab3d" providerId="AD" clId="Web-{8E4F7E4E-6D5E-3B42-5CE0-25394E7DF7B4}" dt="2026-09-16T14:43:49.232" v="45" actId="20577"/>
        <pc:sldMkLst>
          <pc:docMk/>
          <pc:sldMk cId="2605423307" sldId="275"/>
        </pc:sldMkLst>
        <pc:spChg chg="mod">
          <ac:chgData name="Emily Assinder" userId="S::e.assinder@tufnell.org::65bce8ac-1f3e-413d-a882-d1f5c313ab3d" providerId="AD" clId="Web-{8E4F7E4E-6D5E-3B42-5CE0-25394E7DF7B4}" dt="2026-09-16T14:43:49.232" v="45" actId="20577"/>
          <ac:spMkLst>
            <pc:docMk/>
            <pc:sldMk cId="2605423307" sldId="275"/>
            <ac:spMk id="6" creationId="{EE3F80EB-7E51-8E0D-A116-57FA419B0C8A}"/>
          </ac:spMkLst>
        </pc:spChg>
      </pc:sldChg>
    </pc:docChg>
  </pc:docChgLst>
  <pc:docChgLst>
    <pc:chgData name="Emily Assinder" userId="S::e.assinder@tufnell.org::65bce8ac-1f3e-413d-a882-d1f5c313ab3d" providerId="AD" clId="Web-{F784521D-E222-0EB4-3EA6-7ADDA624BF36}"/>
    <pc:docChg chg="modSld sldOrd">
      <pc:chgData name="Emily Assinder" userId="S::e.assinder@tufnell.org::65bce8ac-1f3e-413d-a882-d1f5c313ab3d" providerId="AD" clId="Web-{F784521D-E222-0EB4-3EA6-7ADDA624BF36}" dt="2026-09-15T17:10:09.662" v="19" actId="20577"/>
      <pc:docMkLst>
        <pc:docMk/>
      </pc:docMkLst>
      <pc:sldChg chg="modSp">
        <pc:chgData name="Emily Assinder" userId="S::e.assinder@tufnell.org::65bce8ac-1f3e-413d-a882-d1f5c313ab3d" providerId="AD" clId="Web-{F784521D-E222-0EB4-3EA6-7ADDA624BF36}" dt="2026-09-15T17:10:09.662" v="19" actId="20577"/>
        <pc:sldMkLst>
          <pc:docMk/>
          <pc:sldMk cId="244323490" sldId="264"/>
        </pc:sldMkLst>
        <pc:spChg chg="mod">
          <ac:chgData name="Emily Assinder" userId="S::e.assinder@tufnell.org::65bce8ac-1f3e-413d-a882-d1f5c313ab3d" providerId="AD" clId="Web-{F784521D-E222-0EB4-3EA6-7ADDA624BF36}" dt="2026-09-15T17:10:09.662" v="19" actId="20577"/>
          <ac:spMkLst>
            <pc:docMk/>
            <pc:sldMk cId="244323490" sldId="264"/>
            <ac:spMk id="3" creationId="{7F2AAD03-3D16-A951-2A16-E3C39FF62E6D}"/>
          </ac:spMkLst>
        </pc:spChg>
      </pc:sldChg>
      <pc:sldChg chg="ord">
        <pc:chgData name="Emily Assinder" userId="S::e.assinder@tufnell.org::65bce8ac-1f3e-413d-a882-d1f5c313ab3d" providerId="AD" clId="Web-{F784521D-E222-0EB4-3EA6-7ADDA624BF36}" dt="2026-09-15T17:09:33.894" v="17"/>
        <pc:sldMkLst>
          <pc:docMk/>
          <pc:sldMk cId="328572237" sldId="271"/>
        </pc:sldMkLst>
      </pc:sldChg>
      <pc:sldChg chg="addSp delSp modSp mod chgLayout">
        <pc:chgData name="Emily Assinder" userId="S::e.assinder@tufnell.org::65bce8ac-1f3e-413d-a882-d1f5c313ab3d" providerId="AD" clId="Web-{F784521D-E222-0EB4-3EA6-7ADDA624BF36}" dt="2026-09-15T17:09:26.050" v="16"/>
        <pc:sldMkLst>
          <pc:docMk/>
          <pc:sldMk cId="2605423307" sldId="275"/>
        </pc:sldMkLst>
        <pc:spChg chg="mod">
          <ac:chgData name="Emily Assinder" userId="S::e.assinder@tufnell.org::65bce8ac-1f3e-413d-a882-d1f5c313ab3d" providerId="AD" clId="Web-{F784521D-E222-0EB4-3EA6-7ADDA624BF36}" dt="2026-09-15T17:09:26.050" v="16"/>
          <ac:spMkLst>
            <pc:docMk/>
            <pc:sldMk cId="2605423307" sldId="275"/>
            <ac:spMk id="2" creationId="{08D475C3-03C0-6A12-7DE1-327DBEFEEA9A}"/>
          </ac:spMkLst>
        </pc:spChg>
        <pc:spChg chg="mod">
          <ac:chgData name="Emily Assinder" userId="S::e.assinder@tufnell.org::65bce8ac-1f3e-413d-a882-d1f5c313ab3d" providerId="AD" clId="Web-{F784521D-E222-0EB4-3EA6-7ADDA624BF36}" dt="2026-09-15T17:09:26.050" v="16"/>
          <ac:spMkLst>
            <pc:docMk/>
            <pc:sldMk cId="2605423307" sldId="275"/>
            <ac:spMk id="6" creationId="{EE3F80EB-7E51-8E0D-A116-57FA419B0C8A}"/>
          </ac:spMkLst>
        </pc:spChg>
        <pc:picChg chg="add mod ord">
          <ac:chgData name="Emily Assinder" userId="S::e.assinder@tufnell.org::65bce8ac-1f3e-413d-a882-d1f5c313ab3d" providerId="AD" clId="Web-{F784521D-E222-0EB4-3EA6-7ADDA624BF36}" dt="2026-09-15T17:09:26.050" v="16"/>
          <ac:picMkLst>
            <pc:docMk/>
            <pc:sldMk cId="2605423307" sldId="275"/>
            <ac:picMk id="7" creationId="{9D72BD0D-D3AC-D01C-03B4-1E36A4EC0A6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9/23/2026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685800"/>
            <a:ext cx="10055354" cy="4007406"/>
          </a:xfrm>
        </p:spPr>
        <p:txBody>
          <a:bodyPr vert="horz" lIns="91440" tIns="45720" rIns="91440" bIns="45720" rtlCol="0" anchor="t">
            <a:noAutofit/>
          </a:bodyPr>
          <a:lstStyle>
            <a:lvl1pPr>
              <a:defRPr lang="en-US" sz="9000" dirty="0">
                <a:solidFill>
                  <a:schemeClr val="bg2"/>
                </a:solidFill>
              </a:defRPr>
            </a:lvl1pPr>
          </a:lstStyle>
          <a:p>
            <a:pPr lvl="0"/>
            <a:r>
              <a:rPr lang="en-GB"/>
              <a:t>Click to edit Master title style</a:t>
            </a:r>
            <a:endParaRPr lang="en-US" dirty="0"/>
          </a:p>
        </p:txBody>
      </p:sp>
      <p:sp>
        <p:nvSpPr>
          <p:cNvPr id="14" name="Subtitle 2">
            <a:extLst>
              <a:ext uri="{FF2B5EF4-FFF2-40B4-BE49-F238E27FC236}">
                <a16:creationId xmlns:a16="http://schemas.microsoft.com/office/drawing/2014/main" id="{29A3647E-D38D-4EA6-ADC1-75AA53F8988F}"/>
              </a:ext>
            </a:extLst>
          </p:cNvPr>
          <p:cNvSpPr>
            <a:spLocks noGrp="1"/>
          </p:cNvSpPr>
          <p:nvPr>
            <p:ph type="subTitle" idx="1"/>
          </p:nvPr>
        </p:nvSpPr>
        <p:spPr>
          <a:xfrm>
            <a:off x="609598" y="5427002"/>
            <a:ext cx="9144001" cy="745198"/>
          </a:xfrm>
        </p:spPr>
        <p:txBody>
          <a:bodyPr vert="horz" lIns="91440" tIns="45720" rIns="91440" bIns="45720" rtlCol="0" anchor="t">
            <a:noAutofit/>
          </a:bodyPr>
          <a:lstStyle>
            <a:lvl1pPr>
              <a:defRPr lang="en-US" dirty="0">
                <a:solidFill>
                  <a:schemeClr val="bg2"/>
                </a:solidFill>
              </a:defRPr>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1"/>
                </a:solidFill>
              </a:defRPr>
            </a:lvl1pPr>
          </a:lstStyle>
          <a:p>
            <a:fld id="{E5F44E88-89D9-49CC-9E37-1AF77A031198}" type="datetime1">
              <a:rPr lang="en-US" smtClean="0"/>
              <a:t>9/23/2026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7" name="Freeform: Shape 6">
            <a:extLst>
              <a:ext uri="{FF2B5EF4-FFF2-40B4-BE49-F238E27FC236}">
                <a16:creationId xmlns:a16="http://schemas.microsoft.com/office/drawing/2014/main" id="{50459DEE-913E-5261-4E77-AF3657E3AE0B}"/>
              </a:ext>
            </a:extLst>
          </p:cNvPr>
          <p:cNvSpPr/>
          <p:nvPr/>
        </p:nvSpPr>
        <p:spPr>
          <a:xfrm>
            <a:off x="11250895" y="4648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52F9BC4F-9D44-3587-056B-336E1457A6E2}"/>
              </a:ext>
            </a:extLst>
          </p:cNvPr>
          <p:cNvSpPr/>
          <p:nvPr/>
        </p:nvSpPr>
        <p:spPr>
          <a:xfrm>
            <a:off x="685800" y="4998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09D5EC-E7EA-22BC-7C88-C33F509CB5CF}"/>
              </a:ext>
            </a:extLst>
          </p:cNvPr>
          <p:cNvSpPr/>
          <p:nvPr/>
        </p:nvSpPr>
        <p:spPr>
          <a:xfrm>
            <a:off x="10998565" y="4730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98E9758-F942-96A0-231D-A25933E4CA82}"/>
              </a:ext>
            </a:extLst>
          </p:cNvPr>
          <p:cNvSpPr/>
          <p:nvPr/>
        </p:nvSpPr>
        <p:spPr>
          <a:xfrm>
            <a:off x="10976145" y="4730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366515023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10963655" cy="762001"/>
          </a:xfrm>
        </p:spPr>
        <p:txBody>
          <a:bodyPr anchor="b">
            <a:noAutofit/>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7" y="1828800"/>
            <a:ext cx="10963656" cy="4343400"/>
          </a:xfrm>
        </p:spPr>
        <p:txBody>
          <a:bodyPr>
            <a:noAutofit/>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1AC2C24E-B95E-481D-968E-0BDCFC72F656}"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6431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p:bg>
      <p:bgPr>
        <a:solidFill>
          <a:schemeClr val="tx2"/>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C6C0090-085A-1FB3-B3B7-D8DA73A125FE}"/>
              </a:ext>
            </a:extLst>
          </p:cNvPr>
          <p:cNvSpPr>
            <a:spLocks noGrp="1"/>
          </p:cNvSpPr>
          <p:nvPr>
            <p:ph type="ctrTitle"/>
          </p:nvPr>
        </p:nvSpPr>
        <p:spPr>
          <a:xfrm>
            <a:off x="614172" y="4419600"/>
            <a:ext cx="10963657" cy="1352245"/>
          </a:xfrm>
        </p:spPr>
        <p:txBody>
          <a:bodyPr vert="horz" lIns="91440" tIns="45720" rIns="91440" bIns="45720" rtlCol="0" anchor="b">
            <a:noAutofit/>
          </a:bodyPr>
          <a:lstStyle>
            <a:lvl1pPr>
              <a:defRPr lang="en-US" sz="7000" dirty="0">
                <a:solidFill>
                  <a:schemeClr val="bg2"/>
                </a:solidFill>
              </a:defRPr>
            </a:lvl1pPr>
          </a:lstStyle>
          <a:p>
            <a:pPr lvl="0"/>
            <a:r>
              <a:rPr lang="en-GB"/>
              <a:t>Click to edit Master title style</a:t>
            </a:r>
            <a:endParaRPr lang="en-US" dirty="0"/>
          </a:p>
        </p:txBody>
      </p:sp>
      <p:sp>
        <p:nvSpPr>
          <p:cNvPr id="10" name="Subtitle 2">
            <a:extLst>
              <a:ext uri="{FF2B5EF4-FFF2-40B4-BE49-F238E27FC236}">
                <a16:creationId xmlns:a16="http://schemas.microsoft.com/office/drawing/2014/main" id="{76834447-947D-F9FA-98D1-8BF0FC477ABA}"/>
              </a:ext>
            </a:extLst>
          </p:cNvPr>
          <p:cNvSpPr>
            <a:spLocks noGrp="1"/>
          </p:cNvSpPr>
          <p:nvPr>
            <p:ph type="subTitle" idx="1"/>
          </p:nvPr>
        </p:nvSpPr>
        <p:spPr>
          <a:xfrm>
            <a:off x="614172" y="5943600"/>
            <a:ext cx="10963657" cy="609600"/>
          </a:xfrm>
        </p:spPr>
        <p:txBody>
          <a:bodyPr vert="horz" lIns="91440" tIns="45720" rIns="91440" bIns="45720" rtlCol="0" anchor="t">
            <a:noAutofit/>
          </a:bodyPr>
          <a:lstStyle>
            <a:lvl1pPr marL="0" indent="0">
              <a:buNone/>
              <a:defRPr lang="en-US" sz="1800" dirty="0">
                <a:solidFill>
                  <a:schemeClr val="bg2"/>
                </a:solidFill>
              </a:defRPr>
            </a:lvl1pPr>
          </a:lstStyle>
          <a:p>
            <a:pPr lvl="0"/>
            <a:r>
              <a:rPr lang="en-GB"/>
              <a:t>Click to edit Master subtitle style</a:t>
            </a:r>
            <a:endParaRPr lang="en-US" dirty="0"/>
          </a:p>
        </p:txBody>
      </p:sp>
      <p:sp>
        <p:nvSpPr>
          <p:cNvPr id="15" name="Picture Placeholder 14">
            <a:extLst>
              <a:ext uri="{FF2B5EF4-FFF2-40B4-BE49-F238E27FC236}">
                <a16:creationId xmlns:a16="http://schemas.microsoft.com/office/drawing/2014/main" id="{2573ACD2-30C7-6922-D14F-66F23CBA3774}"/>
              </a:ext>
            </a:extLst>
          </p:cNvPr>
          <p:cNvSpPr>
            <a:spLocks noGrp="1"/>
          </p:cNvSpPr>
          <p:nvPr>
            <p:ph type="pic" sz="quarter" idx="17"/>
          </p:nvPr>
        </p:nvSpPr>
        <p:spPr>
          <a:xfrm>
            <a:off x="0" y="0"/>
            <a:ext cx="12192000" cy="4114800"/>
          </a:xfrm>
          <a:blipFill>
            <a:blip r:embed="rId2">
              <a:alphaModFix amt="60000"/>
            </a:blip>
            <a:stretch>
              <a:fillRect/>
            </a:stretch>
          </a:blipFill>
        </p:spPr>
        <p:txBody>
          <a:bodyPr/>
          <a:lstStyle/>
          <a:p>
            <a:r>
              <a:rPr lang="en-GB"/>
              <a:t>Click icon to add picture</a:t>
            </a:r>
            <a:endParaRPr lang="en-US" dirty="0"/>
          </a:p>
        </p:txBody>
      </p:sp>
    </p:spTree>
    <p:extLst>
      <p:ext uri="{BB962C8B-B14F-4D97-AF65-F5344CB8AC3E}">
        <p14:creationId xmlns:p14="http://schemas.microsoft.com/office/powerpoint/2010/main" val="230938521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2">
    <p:bg>
      <p:bgPr>
        <a:solidFill>
          <a:schemeClr val="tx2"/>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813B312-A2CE-16E4-D28B-8DDFF5527304}"/>
              </a:ext>
            </a:extLst>
          </p:cNvPr>
          <p:cNvSpPr>
            <a:spLocks noGrp="1"/>
          </p:cNvSpPr>
          <p:nvPr>
            <p:ph type="ctrTitle"/>
          </p:nvPr>
        </p:nvSpPr>
        <p:spPr>
          <a:xfrm>
            <a:off x="4476746"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GB"/>
              <a:t>Click to edit Master title style</a:t>
            </a:r>
            <a:endParaRPr lang="en-US" dirty="0"/>
          </a:p>
        </p:txBody>
      </p:sp>
      <p:sp>
        <p:nvSpPr>
          <p:cNvPr id="16" name="Subtitle 2">
            <a:extLst>
              <a:ext uri="{FF2B5EF4-FFF2-40B4-BE49-F238E27FC236}">
                <a16:creationId xmlns:a16="http://schemas.microsoft.com/office/drawing/2014/main" id="{4846D76D-B1D3-9330-420A-6ED740BDB970}"/>
              </a:ext>
            </a:extLst>
          </p:cNvPr>
          <p:cNvSpPr>
            <a:spLocks noGrp="1"/>
          </p:cNvSpPr>
          <p:nvPr>
            <p:ph type="subTitle" idx="1"/>
          </p:nvPr>
        </p:nvSpPr>
        <p:spPr>
          <a:xfrm>
            <a:off x="44767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GB"/>
              <a:t>Click to edit Master subtitle style</a:t>
            </a:r>
            <a:endParaRPr lang="en-US" dirty="0"/>
          </a:p>
        </p:txBody>
      </p:sp>
      <p:sp>
        <p:nvSpPr>
          <p:cNvPr id="14" name="Picture Placeholder 25">
            <a:extLst>
              <a:ext uri="{FF2B5EF4-FFF2-40B4-BE49-F238E27FC236}">
                <a16:creationId xmlns:a16="http://schemas.microsoft.com/office/drawing/2014/main" id="{982E949F-6B9B-8268-EB83-127C78D43502}"/>
              </a:ext>
            </a:extLst>
          </p:cNvPr>
          <p:cNvSpPr>
            <a:spLocks noGrp="1"/>
          </p:cNvSpPr>
          <p:nvPr>
            <p:ph type="pic" sz="quarter" idx="17"/>
          </p:nvPr>
        </p:nvSpPr>
        <p:spPr>
          <a:xfrm>
            <a:off x="0" y="0"/>
            <a:ext cx="3889251" cy="6858000"/>
          </a:xfrm>
          <a:blipFill>
            <a:blip r:embed="rId2">
              <a:alphaModFix amt="60000"/>
            </a:blip>
            <a:stretch>
              <a:fillRect/>
            </a:stretch>
          </a:blipFill>
        </p:spPr>
        <p:txBody>
          <a:bodyPr/>
          <a:lstStyle/>
          <a:p>
            <a:r>
              <a:rPr lang="en-GB"/>
              <a:t>Click icon to add picture</a:t>
            </a:r>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476746" y="6343955"/>
            <a:ext cx="2100482" cy="365125"/>
          </a:xfrm>
        </p:spPr>
        <p:txBody>
          <a:bodyPr>
            <a:noAutofit/>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35138" y="6343955"/>
            <a:ext cx="1458908" cy="365125"/>
          </a:xfrm>
        </p:spPr>
        <p:txBody>
          <a:bodyPr>
            <a:noAutofit/>
          </a:bodyPr>
          <a:lstStyle>
            <a:lvl1pPr>
              <a:defRPr>
                <a:solidFill>
                  <a:schemeClr val="bg1"/>
                </a:solidFill>
                <a:effectLst/>
              </a:defRPr>
            </a:lvl1pPr>
          </a:lstStyle>
          <a:p>
            <a:fld id="{83DFFD80-41C6-4EAA-B049-EE90EA550127}" type="datetime1">
              <a:rPr lang="en-US" smtClean="0"/>
              <a:t>9/23/2026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8" name="Straight Connector 17">
            <a:extLst>
              <a:ext uri="{FF2B5EF4-FFF2-40B4-BE49-F238E27FC236}">
                <a16:creationId xmlns:a16="http://schemas.microsoft.com/office/drawing/2014/main" id="{DD53745E-5DC2-F332-24A5-4F8F509E820B}"/>
              </a:ext>
            </a:extLst>
          </p:cNvPr>
          <p:cNvCxnSpPr/>
          <p:nvPr userDrawn="1"/>
        </p:nvCxnSpPr>
        <p:spPr>
          <a:xfrm>
            <a:off x="4479797"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70207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04076" y="685801"/>
            <a:ext cx="4872227" cy="2743200"/>
          </a:xfrm>
        </p:spPr>
        <p:txBody>
          <a:bodyPr vert="horz" lIns="91440" tIns="45720" rIns="91440" bIns="45720" rtlCol="0" anchor="t">
            <a:noAutofit/>
          </a:bodyPr>
          <a:lstStyle>
            <a:lvl1pPr>
              <a:defRPr lang="en-US" sz="7000" dirty="0">
                <a:solidFill>
                  <a:schemeClr val="bg2"/>
                </a:solidFill>
              </a:defRPr>
            </a:lvl1pPr>
          </a:lstStyle>
          <a:p>
            <a:pPr lvl="0"/>
            <a:r>
              <a:rPr lang="en-GB"/>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02552" y="5277548"/>
            <a:ext cx="4873752" cy="894639"/>
          </a:xfrm>
        </p:spPr>
        <p:txBody>
          <a:bodyPr vert="horz" lIns="91440" tIns="45720" rIns="91440" bIns="45720" rtlCol="0" anchor="t">
            <a:noAutofit/>
          </a:bodyPr>
          <a:lstStyle>
            <a:lvl1pPr marL="0" indent="0">
              <a:buNone/>
              <a:defRPr lang="en-US" sz="1800" dirty="0">
                <a:solidFill>
                  <a:schemeClr val="bg2"/>
                </a:solidFill>
              </a:defRPr>
            </a:lvl1pPr>
          </a:lstStyle>
          <a:p>
            <a:pPr lvl="0"/>
            <a:r>
              <a:rPr lang="en-GB"/>
              <a:t>Click to edit Master subtitle style</a:t>
            </a:r>
            <a:endParaRPr lang="en-US" dirty="0"/>
          </a:p>
        </p:txBody>
      </p:sp>
      <p:sp>
        <p:nvSpPr>
          <p:cNvPr id="18" name="Picture Placeholder 17">
            <a:extLst>
              <a:ext uri="{FF2B5EF4-FFF2-40B4-BE49-F238E27FC236}">
                <a16:creationId xmlns:a16="http://schemas.microsoft.com/office/drawing/2014/main" id="{74A0A082-71CB-3C57-3B74-102869C0CAC7}"/>
              </a:ext>
            </a:extLst>
          </p:cNvPr>
          <p:cNvSpPr>
            <a:spLocks noGrp="1"/>
          </p:cNvSpPr>
          <p:nvPr>
            <p:ph type="pic" sz="quarter" idx="13"/>
          </p:nvPr>
        </p:nvSpPr>
        <p:spPr>
          <a:xfrm>
            <a:off x="0" y="0"/>
            <a:ext cx="6096000" cy="6858000"/>
          </a:xfrm>
          <a:blipFill>
            <a:blip r:embed="rId2">
              <a:alphaModFix amt="60000"/>
            </a:blip>
            <a:stretch>
              <a:fillRect/>
            </a:stretch>
          </a:blipFill>
        </p:spPr>
        <p:txBody>
          <a:bodyPr/>
          <a:lstStyle/>
          <a:p>
            <a:r>
              <a:rPr lang="en-GB"/>
              <a:t>Click icon to add picture</a:t>
            </a:r>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702552" y="6343955"/>
            <a:ext cx="2100482" cy="365125"/>
          </a:xfrm>
        </p:spPr>
        <p:txBody>
          <a:bodyPr>
            <a:noAutofit/>
          </a:bodyPr>
          <a:lstStyle>
            <a:lvl1pPr>
              <a:defRPr>
                <a:solidFill>
                  <a:schemeClr val="bg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18883" y="6343955"/>
            <a:ext cx="1475163" cy="365125"/>
          </a:xfrm>
        </p:spPr>
        <p:txBody>
          <a:bodyPr>
            <a:noAutofit/>
          </a:bodyPr>
          <a:lstStyle>
            <a:lvl1pPr>
              <a:defRPr>
                <a:solidFill>
                  <a:schemeClr val="bg1"/>
                </a:solidFill>
                <a:effectLst/>
              </a:defRPr>
            </a:lvl1pPr>
          </a:lstStyle>
          <a:p>
            <a:fld id="{44210B3C-79E3-495A-B2C3-EF766F409D04}" type="datetime1">
              <a:rPr lang="en-US" smtClean="0"/>
              <a:t>9/23/2026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0" name="Straight Connector 9">
            <a:extLst>
              <a:ext uri="{FF2B5EF4-FFF2-40B4-BE49-F238E27FC236}">
                <a16:creationId xmlns:a16="http://schemas.microsoft.com/office/drawing/2014/main" id="{0D373E34-3B51-EAD4-B8AB-256ACA4B8D8C}"/>
              </a:ext>
            </a:extLst>
          </p:cNvPr>
          <p:cNvCxnSpPr>
            <a:cxnSpLocks/>
          </p:cNvCxnSpPr>
          <p:nvPr userDrawn="1"/>
        </p:nvCxnSpPr>
        <p:spPr>
          <a:xfrm>
            <a:off x="6704076" y="4876800"/>
            <a:ext cx="487375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48603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4">
    <p:bg>
      <p:bgPr>
        <a:solidFill>
          <a:schemeClr val="tx2"/>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52BC951B-4746-1854-C399-682CFE142A50}"/>
              </a:ext>
            </a:extLst>
          </p:cNvPr>
          <p:cNvCxnSpPr/>
          <p:nvPr userDrawn="1"/>
        </p:nvCxnSpPr>
        <p:spPr>
          <a:xfrm>
            <a:off x="612646"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GB"/>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GB"/>
              <a:t>Click to edit Master subtitle style</a:t>
            </a:r>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612646" y="6338703"/>
            <a:ext cx="2070484" cy="365125"/>
          </a:xfrm>
        </p:spPr>
        <p:txBody>
          <a:bodyPr>
            <a:noAutofit/>
          </a:bodyPr>
          <a:lstStyle>
            <a:lvl1pPr>
              <a:defRPr>
                <a:solidFill>
                  <a:schemeClr val="bg1"/>
                </a:solidFill>
              </a:defRPr>
            </a:lvl1pPr>
          </a:lstStyle>
          <a:p>
            <a:r>
              <a:rPr lang="en-US" dirty="0"/>
              <a:t>Sample Footer Text</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5887367" y="6338703"/>
            <a:ext cx="1392578" cy="365125"/>
          </a:xfrm>
        </p:spPr>
        <p:txBody>
          <a:bodyPr>
            <a:noAutofit/>
          </a:bodyPr>
          <a:lstStyle>
            <a:lvl1pPr>
              <a:defRPr>
                <a:solidFill>
                  <a:schemeClr val="bg1"/>
                </a:solidFill>
              </a:defRPr>
            </a:lvl1pPr>
          </a:lstStyle>
          <a:p>
            <a:fld id="{D6235515-DA3D-4D9A-9B02-44E2CBD9110F}" type="datetime1">
              <a:rPr lang="en-US" smtClean="0"/>
              <a:t>9/23/2026</a:t>
            </a:fld>
            <a:endParaRPr lang="en-US" dirty="0"/>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7279945" y="6342301"/>
            <a:ext cx="429207" cy="365125"/>
          </a:xfrm>
        </p:spPr>
        <p:txBody>
          <a:bodyPr>
            <a:noAutofit/>
          </a:bodyPr>
          <a:lstStyle>
            <a:lvl1pPr>
              <a:defRPr>
                <a:solidFill>
                  <a:schemeClr val="bg1"/>
                </a:solidFill>
              </a:defRPr>
            </a:lvl1pPr>
          </a:lstStyle>
          <a:p>
            <a:fld id="{AEAA3239-9EA4-4A65-A281-97F994456D9F}" type="slidenum">
              <a:rPr lang="en-US" smtClean="0"/>
              <a:pPr/>
              <a:t>‹#›</a:t>
            </a:fld>
            <a:endParaRPr lang="en-US" dirty="0"/>
          </a:p>
        </p:txBody>
      </p:sp>
      <p:sp>
        <p:nvSpPr>
          <p:cNvPr id="26" name="Picture Placeholder 25">
            <a:extLst>
              <a:ext uri="{FF2B5EF4-FFF2-40B4-BE49-F238E27FC236}">
                <a16:creationId xmlns:a16="http://schemas.microsoft.com/office/drawing/2014/main" id="{E193964F-665E-F49A-D553-C01524CDE0CA}"/>
              </a:ext>
            </a:extLst>
          </p:cNvPr>
          <p:cNvSpPr>
            <a:spLocks noGrp="1"/>
          </p:cNvSpPr>
          <p:nvPr>
            <p:ph type="pic" sz="quarter" idx="17"/>
          </p:nvPr>
        </p:nvSpPr>
        <p:spPr>
          <a:xfrm>
            <a:off x="8302749" y="0"/>
            <a:ext cx="3889251" cy="6858000"/>
          </a:xfrm>
          <a:blipFill>
            <a:blip r:embed="rId2">
              <a:alphaModFix amt="60000"/>
            </a:blip>
            <a:stretch>
              <a:fillRect/>
            </a:stretch>
          </a:blipFill>
        </p:spPr>
        <p:txBody>
          <a:bodyPr/>
          <a:lstStyle/>
          <a:p>
            <a:r>
              <a:rPr lang="en-GB"/>
              <a:t>Click icon to add picture</a:t>
            </a:r>
            <a:endParaRPr lang="en-US"/>
          </a:p>
        </p:txBody>
      </p:sp>
    </p:spTree>
    <p:extLst>
      <p:ext uri="{BB962C8B-B14F-4D97-AF65-F5344CB8AC3E}">
        <p14:creationId xmlns:p14="http://schemas.microsoft.com/office/powerpoint/2010/main" val="29636130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D384F42E-A74C-773B-7B96-F942975CEC14}"/>
              </a:ext>
            </a:extLst>
          </p:cNvPr>
          <p:cNvSpPr/>
          <p:nvPr/>
        </p:nvSpPr>
        <p:spPr>
          <a:xfrm>
            <a:off x="11250895" y="5144929"/>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441727F-19A3-14E1-5EAC-C550CEB6A0D1}"/>
              </a:ext>
            </a:extLst>
          </p:cNvPr>
          <p:cNvSpPr/>
          <p:nvPr/>
        </p:nvSpPr>
        <p:spPr>
          <a:xfrm>
            <a:off x="685800" y="5495424"/>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38F4BC9-7EC1-BB35-827A-12F5DE411031}"/>
              </a:ext>
            </a:extLst>
          </p:cNvPr>
          <p:cNvSpPr/>
          <p:nvPr/>
        </p:nvSpPr>
        <p:spPr>
          <a:xfrm>
            <a:off x="10998565" y="5227361"/>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4B01422-D65E-4B59-B62B-467B2E896592}"/>
              </a:ext>
            </a:extLst>
          </p:cNvPr>
          <p:cNvSpPr/>
          <p:nvPr/>
        </p:nvSpPr>
        <p:spPr>
          <a:xfrm>
            <a:off x="10976145" y="5227366"/>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600200"/>
            <a:ext cx="10483927" cy="3492875"/>
          </a:xfrm>
        </p:spPr>
        <p:txBody>
          <a:bodyPr vert="horz" lIns="91440" tIns="45720" rIns="91440" bIns="45720" rtlCol="0" anchor="b">
            <a:noAutofit/>
          </a:bodyPr>
          <a:lstStyle>
            <a:lvl1pPr>
              <a:defRPr lang="en-US" sz="9000" dirty="0"/>
            </a:lvl1pPr>
          </a:lstStyle>
          <a:p>
            <a:pPr lvl="0"/>
            <a:r>
              <a:rPr lang="en-GB"/>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931314"/>
            <a:ext cx="10483927" cy="816864"/>
          </a:xfrm>
        </p:spPr>
        <p:txBody>
          <a:bodyPr vert="horz" lIns="91440" tIns="45720" rIns="91440" bIns="45720" rtlCol="0">
            <a:noAutofit/>
          </a:bodyPr>
          <a:lstStyle>
            <a:lvl1pPr marL="0" indent="0">
              <a:buNone/>
              <a:defRPr lang="en-US" sz="1800" dirty="0"/>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234111"/>
            <a:ext cx="2805405" cy="365125"/>
          </a:xfrm>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234111"/>
            <a:ext cx="2875064" cy="365125"/>
          </a:xfrm>
        </p:spPr>
        <p:txBody>
          <a:bodyPr>
            <a:noAutofit/>
          </a:bodyPr>
          <a:lstStyle/>
          <a:p>
            <a:fld id="{852BD0B2-E7A7-4B81-8BAF-4B92BD6A4310}" type="datetime1">
              <a:rPr lang="en-US" smtClean="0"/>
              <a:t>9/23/2026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234111"/>
            <a:ext cx="429207" cy="365125"/>
          </a:xfrm>
        </p:spPr>
        <p:txBody>
          <a:bodyPr>
            <a:noAutofit/>
          </a:bodyPr>
          <a:lstStyle/>
          <a:p>
            <a:fld id="{AEAA3239-9EA4-4A65-A281-97F994456D9F}" type="slidenum">
              <a:rPr lang="en-US" smtClean="0"/>
              <a:t>‹#›</a:t>
            </a:fld>
            <a:endParaRPr lang="en-US"/>
          </a:p>
        </p:txBody>
      </p:sp>
      <p:pic>
        <p:nvPicPr>
          <p:cNvPr id="13" name="Line">
            <a:extLst>
              <a:ext uri="{FF2B5EF4-FFF2-40B4-BE49-F238E27FC236}">
                <a16:creationId xmlns:a16="http://schemas.microsoft.com/office/drawing/2014/main" id="{92FB147E-E273-E8B6-AD8E-67F305FC224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971802" y="4038600"/>
            <a:ext cx="10923934" cy="745198"/>
          </a:xfrm>
          <a:prstGeom prst="rect">
            <a:avLst/>
          </a:prstGeom>
        </p:spPr>
      </p:pic>
    </p:spTree>
    <p:extLst>
      <p:ext uri="{BB962C8B-B14F-4D97-AF65-F5344CB8AC3E}">
        <p14:creationId xmlns:p14="http://schemas.microsoft.com/office/powerpoint/2010/main" val="6989312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accent1">
            <a:lumMod val="5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8BBA50F-B667-1177-26B1-7D22AB66A6BE}"/>
              </a:ext>
            </a:extLst>
          </p:cNvPr>
          <p:cNvSpPr/>
          <p:nvPr/>
        </p:nvSpPr>
        <p:spPr>
          <a:xfrm>
            <a:off x="11250895" y="464515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ABC7F5-2293-EB7F-52E5-80715C8DB858}"/>
              </a:ext>
            </a:extLst>
          </p:cNvPr>
          <p:cNvSpPr/>
          <p:nvPr/>
        </p:nvSpPr>
        <p:spPr>
          <a:xfrm>
            <a:off x="685800" y="499564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6A8C943-7CF3-88D6-95B0-95E7B412DE0F}"/>
              </a:ext>
            </a:extLst>
          </p:cNvPr>
          <p:cNvSpPr/>
          <p:nvPr/>
        </p:nvSpPr>
        <p:spPr>
          <a:xfrm>
            <a:off x="10998565" y="472758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AFB0A8E7-2867-2D3A-F6B7-15ED02236CE8}"/>
              </a:ext>
            </a:extLst>
          </p:cNvPr>
          <p:cNvSpPr/>
          <p:nvPr/>
        </p:nvSpPr>
        <p:spPr>
          <a:xfrm>
            <a:off x="10976145" y="472758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598" y="5431536"/>
            <a:ext cx="9144001" cy="745198"/>
          </a:xfrm>
        </p:spPr>
        <p:txBody>
          <a:bodyPr vert="horz" lIns="91440" tIns="45720" rIns="91440" bIns="45720" rtlCol="0" anchor="t">
            <a:noAutofit/>
          </a:bodyPr>
          <a:lstStyle>
            <a:lvl1pPr>
              <a:defRPr lang="en-US" dirty="0">
                <a:solidFill>
                  <a:schemeClr val="bg2"/>
                </a:solidFill>
              </a:defRPr>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2"/>
                </a:solidFill>
              </a:defRPr>
            </a:lvl1pPr>
          </a:lstStyle>
          <a:p>
            <a:fld id="{A0E657DB-59AB-47CC-B4C7-A245A3C76BB1}" type="datetime1">
              <a:rPr lang="en-US" smtClean="0"/>
              <a:t>9/23/2026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2"/>
                </a:solidFill>
              </a:defRPr>
            </a:lvl1pPr>
          </a:lstStyle>
          <a:p>
            <a:fld id="{AEAA3239-9EA4-4A65-A281-97F994456D9F}" type="slidenum">
              <a:rPr lang="en-US" smtClean="0"/>
              <a:pPr/>
              <a:t>‹#›</a:t>
            </a:fld>
            <a:endParaRPr lang="en-US"/>
          </a:p>
        </p:txBody>
      </p:sp>
      <p:sp>
        <p:nvSpPr>
          <p:cNvPr id="7" name="Title 6">
            <a:extLst>
              <a:ext uri="{FF2B5EF4-FFF2-40B4-BE49-F238E27FC236}">
                <a16:creationId xmlns:a16="http://schemas.microsoft.com/office/drawing/2014/main" id="{B53A7BE5-EAB2-BB8C-D7FC-D78B8A5AFACF}"/>
              </a:ext>
            </a:extLst>
          </p:cNvPr>
          <p:cNvSpPr>
            <a:spLocks noGrp="1"/>
          </p:cNvSpPr>
          <p:nvPr>
            <p:ph type="title"/>
          </p:nvPr>
        </p:nvSpPr>
        <p:spPr>
          <a:xfrm>
            <a:off x="612648" y="685798"/>
            <a:ext cx="10058400" cy="3355848"/>
          </a:xfrm>
        </p:spPr>
        <p:txBody>
          <a:bodyPr vert="horz" lIns="91440" tIns="45720" rIns="91440" bIns="45720" rtlCol="0" anchor="t">
            <a:noAutofit/>
          </a:bodyPr>
          <a:lstStyle>
            <a:lvl1pPr>
              <a:defRPr lang="en-US" sz="9000">
                <a:solidFill>
                  <a:schemeClr val="bg2"/>
                </a:solidFill>
              </a:defRPr>
            </a:lvl1pPr>
          </a:lstStyle>
          <a:p>
            <a:pPr lvl="0"/>
            <a:r>
              <a:rPr lang="en-GB"/>
              <a:t>Click to edit Master title style</a:t>
            </a:r>
            <a:endParaRPr lang="en-US" dirty="0"/>
          </a:p>
        </p:txBody>
      </p:sp>
    </p:spTree>
    <p:extLst>
      <p:ext uri="{BB962C8B-B14F-4D97-AF65-F5344CB8AC3E}">
        <p14:creationId xmlns:p14="http://schemas.microsoft.com/office/powerpoint/2010/main" val="24893934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6AC1F45-7001-8B9F-DFF6-7AB9BDFFEEB2}"/>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54C7D192-E835-0A48-0A40-F45D83E2583F}"/>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FB376E1-8198-EB00-587E-C647BCF364D4}"/>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F94599F-6DE1-A082-E9E1-D732956078AB}"/>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09600" y="990600"/>
            <a:ext cx="10058400" cy="5029200"/>
          </a:xfrm>
        </p:spPr>
        <p:txBody>
          <a:bodyPr vert="horz" lIns="91440" tIns="45720" rIns="91440" bIns="45720" rtlCol="0" anchor="b">
            <a:noAutofit/>
          </a:bodyPr>
          <a:lstStyle>
            <a:lvl1pPr>
              <a:defRPr lang="en-US" sz="11000" dirty="0"/>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noAutofit/>
          </a:bodyPr>
          <a:lstStyle/>
          <a:p>
            <a:fld id="{1415DC98-F527-4737-A5B9-3597210FA2F7}" type="datetime1">
              <a:rPr lang="en-US" smtClean="0"/>
              <a:t>9/23/2026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7046496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accent4"/>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1C10CD-8205-284F-2921-9485E7A98F0D}"/>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bg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75DFD7E-DC78-4573-96D7-845D38E0273E}"/>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bg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AFCC10B5-4890-B43F-DE24-5200F4E75EEB}"/>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bg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D5586E6-D520-6A63-5060-BF06C136BEF5}"/>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bg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09600" y="990600"/>
            <a:ext cx="10058400" cy="5029200"/>
          </a:xfrm>
        </p:spPr>
        <p:txBody>
          <a:bodyPr vert="horz" lIns="91440" tIns="45720" rIns="91440" bIns="45720" rtlCol="0" anchor="b">
            <a:noAutofit/>
          </a:bodyPr>
          <a:lstStyle>
            <a:lvl1pPr>
              <a:defRPr lang="en-US" sz="11000" dirty="0">
                <a:solidFill>
                  <a:schemeClr val="bg2"/>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noAutofit/>
          </a:bodyPr>
          <a:lstStyle>
            <a:lvl1pPr>
              <a:defRPr>
                <a:solidFill>
                  <a:schemeClr val="bg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noAutofit/>
          </a:bodyPr>
          <a:lstStyle>
            <a:lvl1pPr>
              <a:defRPr>
                <a:solidFill>
                  <a:schemeClr val="bg1"/>
                </a:solidFill>
              </a:defRPr>
            </a:lvl1pPr>
          </a:lstStyle>
          <a:p>
            <a:fld id="{B2188889-44B4-42BD-84DC-2D1A93FD44C7}" type="datetime1">
              <a:rPr lang="en-US" smtClean="0"/>
              <a:t>9/23/2026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noAutofit/>
          </a:bodyPr>
          <a:lstStyle>
            <a:lvl1pPr>
              <a:defRPr>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4148995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FADE904-3C65-5E48-6B12-22998C2ADF5E}"/>
              </a:ext>
            </a:extLst>
          </p:cNvPr>
          <p:cNvSpPr/>
          <p:nvPr/>
        </p:nvSpPr>
        <p:spPr>
          <a:xfrm>
            <a:off x="11250895" y="217232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16963C8-87F3-6B42-F30F-1915935FA752}"/>
              </a:ext>
            </a:extLst>
          </p:cNvPr>
          <p:cNvSpPr/>
          <p:nvPr/>
        </p:nvSpPr>
        <p:spPr>
          <a:xfrm>
            <a:off x="685800" y="252281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F0C119A-1D9E-D43F-8A7E-D24C1B551326}"/>
              </a:ext>
            </a:extLst>
          </p:cNvPr>
          <p:cNvSpPr/>
          <p:nvPr/>
        </p:nvSpPr>
        <p:spPr>
          <a:xfrm>
            <a:off x="10998565" y="225475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2018CE4-7594-0746-8B7E-8DEC95CB8822}"/>
              </a:ext>
            </a:extLst>
          </p:cNvPr>
          <p:cNvSpPr/>
          <p:nvPr/>
        </p:nvSpPr>
        <p:spPr>
          <a:xfrm>
            <a:off x="10976145" y="225475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12185" y="685800"/>
            <a:ext cx="9141415" cy="1532788"/>
          </a:xfrm>
        </p:spPr>
        <p:txBody>
          <a:bodyPr anchor="b">
            <a:noAutofit/>
          </a:bodyPr>
          <a:lstStyle>
            <a:lvl1pPr>
              <a:defRPr sz="72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185" y="2958705"/>
            <a:ext cx="9141415" cy="3213494"/>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marL="914400" indent="0">
              <a:lnSpc>
                <a:spcPct val="150000"/>
              </a:lnSpc>
              <a:buFont typeface="+mj-lt"/>
              <a:buNone/>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noAutofit/>
          </a:body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noAutofit/>
          </a:bodyPr>
          <a:lstStyle/>
          <a:p>
            <a:fld id="{96A40708-E793-490B-9201-425C8D1F325C}" type="datetime1">
              <a:rPr lang="en-US" smtClean="0"/>
              <a:t>9/23/2026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68432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095999" y="685800"/>
            <a:ext cx="5480304" cy="1818050"/>
          </a:xfrm>
        </p:spPr>
        <p:txBody>
          <a:bodyPr anchor="t">
            <a:noAutofit/>
          </a:bodyPr>
          <a:lstStyle>
            <a:lvl1pPr>
              <a:defRPr sz="9000"/>
            </a:lvl1pPr>
          </a:lstStyle>
          <a:p>
            <a:r>
              <a:rPr lang="en-US" dirty="0"/>
              <a:t>Agenda</a:t>
            </a:r>
          </a:p>
        </p:txBody>
      </p:sp>
      <p:sp>
        <p:nvSpPr>
          <p:cNvPr id="11" name="Picture Placeholder 10">
            <a:extLst>
              <a:ext uri="{FF2B5EF4-FFF2-40B4-BE49-F238E27FC236}">
                <a16:creationId xmlns:a16="http://schemas.microsoft.com/office/drawing/2014/main" id="{FAF861DB-D5EF-3FC9-7595-570C8498D757}"/>
              </a:ext>
            </a:extLst>
          </p:cNvPr>
          <p:cNvSpPr>
            <a:spLocks noGrp="1"/>
          </p:cNvSpPr>
          <p:nvPr>
            <p:ph type="pic" sz="quarter" idx="14"/>
          </p:nvPr>
        </p:nvSpPr>
        <p:spPr>
          <a:xfrm>
            <a:off x="0" y="0"/>
            <a:ext cx="5477256" cy="6858000"/>
          </a:xfrm>
          <a:blipFill>
            <a:blip r:embed="rId2">
              <a:alphaModFix amt="60000"/>
            </a:blip>
            <a:stretch>
              <a:fillRect/>
            </a:stretch>
          </a:blipFill>
        </p:spPr>
        <p:txBody>
          <a:bodyPr/>
          <a:lstStyle/>
          <a:p>
            <a:r>
              <a:rPr lang="en-GB"/>
              <a:t>Click icon to add picture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3189770"/>
            <a:ext cx="5480304" cy="2982429"/>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a:lnSpc>
                <a:spcPct val="150000"/>
              </a:lnSpc>
              <a:buFont typeface="+mj-lt"/>
              <a:buNone/>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16" name="Straight Connector 15">
            <a:extLst>
              <a:ext uri="{FF2B5EF4-FFF2-40B4-BE49-F238E27FC236}">
                <a16:creationId xmlns:a16="http://schemas.microsoft.com/office/drawing/2014/main" id="{79C1A172-F829-D2DE-BDB2-B86E6ACE1886}"/>
              </a:ext>
            </a:extLst>
          </p:cNvPr>
          <p:cNvCxnSpPr>
            <a:cxnSpLocks/>
          </p:cNvCxnSpPr>
          <p:nvPr userDrawn="1"/>
        </p:nvCxnSpPr>
        <p:spPr>
          <a:xfrm>
            <a:off x="6095999" y="2743200"/>
            <a:ext cx="54772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096000" y="6343955"/>
            <a:ext cx="2985400" cy="365125"/>
          </a:xfrm>
        </p:spPr>
        <p:txBody>
          <a:bodyPr>
            <a:noAutofit/>
          </a:bodyPr>
          <a:lstStyle/>
          <a:p>
            <a:r>
              <a:rPr lang="en-US"/>
              <a:t>Sample Footer Text</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535886" y="6343955"/>
            <a:ext cx="1553108" cy="365125"/>
          </a:xfrm>
        </p:spPr>
        <p:txBody>
          <a:bodyPr>
            <a:noAutofit/>
          </a:bodyPr>
          <a:lstStyle/>
          <a:p>
            <a:fld id="{C1968991-530B-4F8D-80FE-2192BD2DD5A5}" type="datetime1">
              <a:rPr lang="en-US" smtClean="0"/>
              <a:t>9/23/2026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387017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824824"/>
            <a:ext cx="6397753" cy="1527976"/>
          </a:xfrm>
        </p:spPr>
        <p:txBody>
          <a:bodyPr vert="horz" lIns="91440" tIns="45720" rIns="91440" bIns="45720" rtlCol="0" anchor="b">
            <a:noAutofit/>
          </a:bodyPr>
          <a:lstStyle>
            <a:lvl1pPr>
              <a:defRPr lang="en-US" dirty="0"/>
            </a:lvl1pPr>
          </a:lstStyle>
          <a:p>
            <a:pPr lvl="0"/>
            <a:r>
              <a:rPr lang="en-GB"/>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12647" y="3505200"/>
            <a:ext cx="4568953" cy="1645198"/>
          </a:xfrm>
        </p:spPr>
        <p:txBody>
          <a:bodyPr vert="horz" lIns="91440" tIns="45720" rIns="91440" bIns="45720" rtlCol="0">
            <a:noAutofit/>
          </a:bodyPr>
          <a:lstStyle>
            <a:lvl1pPr>
              <a:defRPr lang="en-US" sz="1400" dirty="0"/>
            </a:lvl1pPr>
            <a:lvl2pPr>
              <a:defRPr lang="en-US" sz="1400"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C23477E6-5CE8-4544-92C7-AEB7D166FD7D}"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9" name="Freeform: Shape 8">
            <a:extLst>
              <a:ext uri="{FF2B5EF4-FFF2-40B4-BE49-F238E27FC236}">
                <a16:creationId xmlns:a16="http://schemas.microsoft.com/office/drawing/2014/main" id="{889251BE-373D-9B13-B9E2-73DFEBE40118}"/>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698E032-CDEE-AA9B-44A7-CE5EBB6948C0}"/>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C778913-9F6C-8FDD-B123-16048004EC56}"/>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6283179-133D-0E64-C08A-4D59C8B2F9DB}"/>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1560545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685800"/>
            <a:ext cx="3654553" cy="3657600"/>
          </a:xfrm>
        </p:spPr>
        <p:txBody>
          <a:bodyPr anchor="t">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181601" y="685800"/>
            <a:ext cx="4572000" cy="3657600"/>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63EB29E-E91D-4BC9-BE3F-394F6FDC9AC7}"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9" name="Freeform: Shape 8">
            <a:extLst>
              <a:ext uri="{FF2B5EF4-FFF2-40B4-BE49-F238E27FC236}">
                <a16:creationId xmlns:a16="http://schemas.microsoft.com/office/drawing/2014/main" id="{C662DADE-FB83-6BD4-1D72-E22F0783A67E}"/>
              </a:ext>
            </a:extLst>
          </p:cNvPr>
          <p:cNvSpPr/>
          <p:nvPr/>
        </p:nvSpPr>
        <p:spPr>
          <a:xfrm>
            <a:off x="11254003"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A7CD6A0-64A5-5058-DFD2-8DD1FAF7BEEB}"/>
              </a:ext>
            </a:extLst>
          </p:cNvPr>
          <p:cNvSpPr/>
          <p:nvPr/>
        </p:nvSpPr>
        <p:spPr>
          <a:xfrm>
            <a:off x="10866791"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E8E4321-3109-17F5-C530-4108033F07F5}"/>
              </a:ext>
            </a:extLst>
          </p:cNvPr>
          <p:cNvSpPr/>
          <p:nvPr/>
        </p:nvSpPr>
        <p:spPr>
          <a:xfrm>
            <a:off x="11003886"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AAD0450-E765-A0E1-7C56-37246411FDD0}"/>
              </a:ext>
            </a:extLst>
          </p:cNvPr>
          <p:cNvSpPr/>
          <p:nvPr/>
        </p:nvSpPr>
        <p:spPr>
          <a:xfrm>
            <a:off x="10981626"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Tree>
    <p:extLst>
      <p:ext uri="{BB962C8B-B14F-4D97-AF65-F5344CB8AC3E}">
        <p14:creationId xmlns:p14="http://schemas.microsoft.com/office/powerpoint/2010/main" val="3170403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05E2B5C-398A-3F2F-4BCC-FFF94D44632F}"/>
              </a:ext>
            </a:extLst>
          </p:cNvPr>
          <p:cNvSpPr/>
          <p:nvPr/>
        </p:nvSpPr>
        <p:spPr>
          <a:xfrm>
            <a:off x="11250895" y="5407944"/>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E2897460-3A7D-EC5C-76B9-2725193E10AF}"/>
              </a:ext>
            </a:extLst>
          </p:cNvPr>
          <p:cNvSpPr/>
          <p:nvPr/>
        </p:nvSpPr>
        <p:spPr>
          <a:xfrm>
            <a:off x="685800" y="5758439"/>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742E741-698E-A2B8-7BD5-9DE89C610C2F}"/>
              </a:ext>
            </a:extLst>
          </p:cNvPr>
          <p:cNvSpPr/>
          <p:nvPr/>
        </p:nvSpPr>
        <p:spPr>
          <a:xfrm>
            <a:off x="10998565" y="5490376"/>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A04551B-2E70-1734-DA15-F26ABEC9D9D0}"/>
              </a:ext>
            </a:extLst>
          </p:cNvPr>
          <p:cNvSpPr/>
          <p:nvPr/>
        </p:nvSpPr>
        <p:spPr>
          <a:xfrm>
            <a:off x="10976145" y="5490381"/>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685800"/>
            <a:ext cx="3654553" cy="4083580"/>
          </a:xfrm>
        </p:spPr>
        <p:txBody>
          <a:bodyPr anchor="t">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81600" y="685800"/>
            <a:ext cx="6045390" cy="4083579"/>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6BAD7DA-2107-4637-8C8D-3B775970879B}"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380466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C85B71F7-9EDC-DB6C-D713-7ACE3A2EADC0}"/>
              </a:ext>
            </a:extLst>
          </p:cNvPr>
          <p:cNvSpPr/>
          <p:nvPr/>
        </p:nvSpPr>
        <p:spPr>
          <a:xfrm>
            <a:off x="968457"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842DDA-AD76-0064-2B85-CB145F4CE540}"/>
              </a:ext>
            </a:extLst>
          </p:cNvPr>
          <p:cNvSpPr/>
          <p:nvPr/>
        </p:nvSpPr>
        <p:spPr>
          <a:xfrm>
            <a:off x="581245"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5E58AC6-620E-20FA-E8F5-375DA2977A43}"/>
              </a:ext>
            </a:extLst>
          </p:cNvPr>
          <p:cNvSpPr/>
          <p:nvPr/>
        </p:nvSpPr>
        <p:spPr>
          <a:xfrm>
            <a:off x="718340"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EA14E2E-5098-2800-A72C-138A5840365C}"/>
              </a:ext>
            </a:extLst>
          </p:cNvPr>
          <p:cNvSpPr/>
          <p:nvPr/>
        </p:nvSpPr>
        <p:spPr>
          <a:xfrm>
            <a:off x="696080"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685800"/>
            <a:ext cx="3652523" cy="4102460"/>
          </a:xfrm>
        </p:spPr>
        <p:txBody>
          <a:bodyPr anchor="t">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81600" y="685800"/>
            <a:ext cx="6394703" cy="5455003"/>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659F5542-E2F9-4DC1-8AB7-8E5D8714BD21}"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56241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94DE839-4377-D8CF-B2A4-D0C3E0F49821}"/>
              </a:ext>
            </a:extLst>
          </p:cNvPr>
          <p:cNvSpPr/>
          <p:nvPr/>
        </p:nvSpPr>
        <p:spPr>
          <a:xfrm>
            <a:off x="968457"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A5E5478-C025-8AD6-B7FE-E95C356E887C}"/>
              </a:ext>
            </a:extLst>
          </p:cNvPr>
          <p:cNvSpPr/>
          <p:nvPr/>
        </p:nvSpPr>
        <p:spPr>
          <a:xfrm>
            <a:off x="581245"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0EF54C8-1B9C-18F9-4647-D96F1A37BC05}"/>
              </a:ext>
            </a:extLst>
          </p:cNvPr>
          <p:cNvSpPr/>
          <p:nvPr/>
        </p:nvSpPr>
        <p:spPr>
          <a:xfrm>
            <a:off x="718340"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3C1B42D9-101B-9822-0BAF-F80E962BB4CD}"/>
              </a:ext>
            </a:extLst>
          </p:cNvPr>
          <p:cNvSpPr/>
          <p:nvPr/>
        </p:nvSpPr>
        <p:spPr>
          <a:xfrm>
            <a:off x="696080"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685800"/>
            <a:ext cx="3654554" cy="4550251"/>
          </a:xfrm>
        </p:spPr>
        <p:txBody>
          <a:bodyPr anchor="t">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181600" y="685800"/>
            <a:ext cx="6394703" cy="5464016"/>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4597AFA7-1C4B-4AAF-9FD8-61D1DA4C999A}"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83167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p:bg>
      <p:bgPr>
        <a:solidFill>
          <a:schemeClr val="bg2"/>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AC2E340-F7F3-5093-0E0A-41015057E720}"/>
              </a:ext>
            </a:extLst>
          </p:cNvPr>
          <p:cNvCxnSpPr/>
          <p:nvPr userDrawn="1"/>
        </p:nvCxnSpPr>
        <p:spPr>
          <a:xfrm>
            <a:off x="5191026" y="2362200"/>
            <a:ext cx="63916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191026" y="685807"/>
            <a:ext cx="6391374" cy="1372001"/>
          </a:xfrm>
        </p:spPr>
        <p:txBody>
          <a:bodyPr anchor="b">
            <a:noAutofit/>
          </a:bodyPr>
          <a:lstStyle>
            <a:lvl1pPr>
              <a:defRPr>
                <a:solidFill>
                  <a:schemeClr val="tx2"/>
                </a:solidFill>
              </a:defRPr>
            </a:lvl1pPr>
          </a:lstStyle>
          <a:p>
            <a:r>
              <a:rPr lang="en-GB"/>
              <a:t>Click to edit Master title style</a:t>
            </a:r>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0"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180729" y="2743204"/>
            <a:ext cx="6395573" cy="3428989"/>
          </a:xfrm>
        </p:spPr>
        <p:txBody>
          <a:bodyPr>
            <a:noAutofit/>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91026" y="6343825"/>
            <a:ext cx="3364903" cy="365125"/>
          </a:xfrm>
        </p:spPr>
        <p:txBody>
          <a:bodyPr>
            <a:noAutofit/>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030713" y="6343955"/>
            <a:ext cx="2060808" cy="365125"/>
          </a:xfrm>
        </p:spPr>
        <p:txBody>
          <a:bodyPr>
            <a:noAutofit/>
          </a:bodyPr>
          <a:lstStyle>
            <a:lvl1pPr>
              <a:defRPr>
                <a:solidFill>
                  <a:schemeClr val="tx1"/>
                </a:solidFill>
              </a:defRPr>
            </a:lvl1pPr>
          </a:lstStyle>
          <a:p>
            <a:fld id="{EF5F7DF4-8BE0-4832-9230-78DDDEC4B6DD}" type="datetime1">
              <a:rPr lang="en-US" smtClean="0"/>
              <a:t>9/23/2026</a:t>
            </a:fld>
            <a:endParaRPr lang="en-US" dirty="0"/>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47096" y="6343955"/>
            <a:ext cx="429207" cy="365125"/>
          </a:xfrm>
        </p:spPr>
        <p:txBody>
          <a:bodyPr>
            <a:noAutofit/>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560893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881EABF-B6BB-1FBF-962C-A6A6C8C2418A}"/>
              </a:ext>
            </a:extLst>
          </p:cNvPr>
          <p:cNvCxnSpPr/>
          <p:nvPr userDrawn="1"/>
        </p:nvCxnSpPr>
        <p:spPr>
          <a:xfrm>
            <a:off x="612647" y="2359152"/>
            <a:ext cx="633679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4"/>
            <a:ext cx="6391374" cy="1371996"/>
          </a:xfrm>
        </p:spPr>
        <p:txBody>
          <a:bodyPr anchor="b">
            <a:noAutofit/>
          </a:body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3" y="2742645"/>
            <a:ext cx="6391247" cy="3429551"/>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12774" y="6346865"/>
            <a:ext cx="2805405" cy="365125"/>
          </a:xfrm>
        </p:spPr>
        <p:txBody>
          <a:bodyPr>
            <a:noAutofit/>
          </a:bodyPr>
          <a:lstStyle/>
          <a:p>
            <a:r>
              <a:rPr lang="en-US"/>
              <a:t>Sample Footer Text</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4886895" y="6346865"/>
            <a:ext cx="1607270" cy="365125"/>
          </a:xfrm>
        </p:spPr>
        <p:txBody>
          <a:bodyPr>
            <a:noAutofit/>
          </a:bodyPr>
          <a:lstStyle/>
          <a:p>
            <a:fld id="{DD3D21CC-B9C8-49F6-ADE7-6BF4A546A74E}" type="datetime1">
              <a:rPr lang="en-US" smtClean="0"/>
              <a:t>9/23/2026</a:t>
            </a:fld>
            <a:endParaRPr lang="en-US" dirty="0"/>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530932" y="6346865"/>
            <a:ext cx="429207" cy="365125"/>
          </a:xfrm>
        </p:spPr>
        <p:txBody>
          <a:bodyPr>
            <a:noAutofit/>
          </a:bodyPr>
          <a:lstStyle/>
          <a:p>
            <a:fld id="{AEAA3239-9EA4-4A65-A281-97F994456D9F}" type="slidenum">
              <a:rPr lang="en-US" smtClean="0"/>
              <a:t>‹#›</a:t>
            </a:fld>
            <a:endParaRPr lang="en-US" dirty="0"/>
          </a:p>
        </p:txBody>
      </p:sp>
      <p:sp>
        <p:nvSpPr>
          <p:cNvPr id="4" name="Picture Placeholder 13">
            <a:extLst>
              <a:ext uri="{FF2B5EF4-FFF2-40B4-BE49-F238E27FC236}">
                <a16:creationId xmlns:a16="http://schemas.microsoft.com/office/drawing/2014/main" id="{35EC8126-6431-465A-8AC3-0118DD8825B5}"/>
              </a:ext>
            </a:extLst>
          </p:cNvPr>
          <p:cNvSpPr>
            <a:spLocks noGrp="1"/>
          </p:cNvSpPr>
          <p:nvPr>
            <p:ph type="pic" sz="quarter" idx="13" hasCustomPrompt="1"/>
          </p:nvPr>
        </p:nvSpPr>
        <p:spPr>
          <a:xfrm>
            <a:off x="7631546"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a:t>
            </a:r>
          </a:p>
        </p:txBody>
      </p:sp>
    </p:spTree>
    <p:extLst>
      <p:ext uri="{BB962C8B-B14F-4D97-AF65-F5344CB8AC3E}">
        <p14:creationId xmlns:p14="http://schemas.microsoft.com/office/powerpoint/2010/main" val="34985427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18303" y="685800"/>
            <a:ext cx="6858000" cy="1111532"/>
          </a:xfrm>
        </p:spPr>
        <p:txBody>
          <a:bodyPr anchor="b">
            <a:noAutofit/>
          </a:bodyPr>
          <a:lstStyle/>
          <a:p>
            <a:r>
              <a:rPr lang="en-GB"/>
              <a:t>Click to edit Master title style</a:t>
            </a:r>
            <a:endParaRPr lang="en-US" dirty="0"/>
          </a:p>
        </p:txBody>
      </p:sp>
      <p:sp>
        <p:nvSpPr>
          <p:cNvPr id="5" name="Picture Placeholder 10">
            <a:extLst>
              <a:ext uri="{FF2B5EF4-FFF2-40B4-BE49-F238E27FC236}">
                <a16:creationId xmlns:a16="http://schemas.microsoft.com/office/drawing/2014/main" id="{D2B02E8B-EB97-8158-B585-0E0E95CF40CC}"/>
              </a:ext>
            </a:extLst>
          </p:cNvPr>
          <p:cNvSpPr>
            <a:spLocks noGrp="1"/>
          </p:cNvSpPr>
          <p:nvPr>
            <p:ph type="pic" sz="quarter" idx="13" hasCustomPrompt="1"/>
          </p:nvPr>
        </p:nvSpPr>
        <p:spPr>
          <a:xfrm>
            <a:off x="0" y="0"/>
            <a:ext cx="4100267"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18303" y="1965960"/>
            <a:ext cx="6858000" cy="4200198"/>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724397" y="6343954"/>
            <a:ext cx="3422906" cy="365125"/>
          </a:xfrm>
        </p:spPr>
        <p:txBody>
          <a:bodyPr>
            <a:noAutofit/>
          </a:bodyPr>
          <a:lstStyle/>
          <a:p>
            <a:r>
              <a:rPr lang="en-US"/>
              <a:t>Sample Footer Text</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p:spPr>
        <p:txBody>
          <a:bodyPr>
            <a:noAutofit/>
          </a:bodyPr>
          <a:lstStyle/>
          <a:p>
            <a:fld id="{40723AE1-14A9-42B1-9F02-B524DA830762}" type="datetime1">
              <a:rPr lang="en-US" smtClean="0"/>
              <a:t>9/23/2026</a:t>
            </a:fld>
            <a:endParaRPr lang="en-US" dirty="0"/>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62621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6858000" cy="1111532"/>
          </a:xfrm>
        </p:spPr>
        <p:txBody>
          <a:bodyPr anchor="b">
            <a:noAutofit/>
          </a:body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965960"/>
            <a:ext cx="6858000" cy="4200198"/>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6870"/>
            <a:ext cx="2805405" cy="365125"/>
          </a:xfrm>
        </p:spPr>
        <p:txBody>
          <a:bodyPr>
            <a:noAutofit/>
          </a:bodyPr>
          <a:lstStyle/>
          <a:p>
            <a:r>
              <a:rPr lang="en-US"/>
              <a:t>Sample Footer Text</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115853" y="6346870"/>
            <a:ext cx="2925587" cy="365125"/>
          </a:xfrm>
        </p:spPr>
        <p:txBody>
          <a:bodyPr>
            <a:noAutofit/>
          </a:bodyPr>
          <a:lstStyle/>
          <a:p>
            <a:fld id="{C1166B1E-1AFA-4A7F-9646-409FBAA0A887}" type="datetime1">
              <a:rPr lang="en-US" smtClean="0"/>
              <a:t>9/23/2026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346870"/>
            <a:ext cx="429207" cy="365125"/>
          </a:xfrm>
        </p:spPr>
        <p:txBody>
          <a:bodyPr>
            <a:noAutofit/>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236223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10400" y="685800"/>
            <a:ext cx="4561665" cy="1371264"/>
          </a:xfrm>
        </p:spPr>
        <p:txBody>
          <a:bodyPr anchor="b">
            <a:noAutofit/>
          </a:bodyPr>
          <a:lstStyle>
            <a:lvl1pPr>
              <a:defRPr sz="5400"/>
            </a:lvl1pPr>
          </a:lstStyle>
          <a:p>
            <a:r>
              <a:rPr lang="en-GB"/>
              <a:t>Click to edit Master title style</a:t>
            </a:r>
            <a:endParaRPr lang="en-US" dirty="0"/>
          </a:p>
        </p:txBody>
      </p:sp>
      <p:sp>
        <p:nvSpPr>
          <p:cNvPr id="12" name="Picture Placeholder 11">
            <a:extLst>
              <a:ext uri="{FF2B5EF4-FFF2-40B4-BE49-F238E27FC236}">
                <a16:creationId xmlns:a16="http://schemas.microsoft.com/office/drawing/2014/main" id="{EEEFBBBB-A526-5A93-34B8-A377087586AE}"/>
              </a:ext>
            </a:extLst>
          </p:cNvPr>
          <p:cNvSpPr>
            <a:spLocks noGrp="1"/>
          </p:cNvSpPr>
          <p:nvPr>
            <p:ph type="pic" sz="quarter" idx="15"/>
          </p:nvPr>
        </p:nvSpPr>
        <p:spPr>
          <a:xfrm>
            <a:off x="1" y="0"/>
            <a:ext cx="6390464" cy="6858000"/>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020736" y="2286000"/>
            <a:ext cx="4561665" cy="3886200"/>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020736" y="6343955"/>
            <a:ext cx="2105099" cy="365125"/>
          </a:xfrm>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a:noAutofit/>
          </a:bodyPr>
          <a:lstStyle>
            <a:lvl1pPr>
              <a:defRPr>
                <a:solidFill>
                  <a:schemeClr val="tx1"/>
                </a:solidFill>
                <a:effectLst/>
              </a:defRPr>
            </a:lvl1pPr>
          </a:lstStyle>
          <a:p>
            <a:fld id="{F2240801-1142-4411-9AA3-00BC0B3F40DA}"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0466992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72002" cy="1371264"/>
          </a:xfrm>
        </p:spPr>
        <p:txBody>
          <a:bodyPr anchor="b">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09599" y="2286000"/>
            <a:ext cx="4561666" cy="3886200"/>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4" name="Footer Placeholder 5">
            <a:extLst>
              <a:ext uri="{FF2B5EF4-FFF2-40B4-BE49-F238E27FC236}">
                <a16:creationId xmlns:a16="http://schemas.microsoft.com/office/drawing/2014/main" id="{3C6055EC-0CB7-A026-AE8C-74A36F768BEB}"/>
              </a:ext>
            </a:extLst>
          </p:cNvPr>
          <p:cNvSpPr>
            <a:spLocks noGrp="1"/>
          </p:cNvSpPr>
          <p:nvPr>
            <p:ph type="ftr" sz="quarter" idx="11"/>
          </p:nvPr>
        </p:nvSpPr>
        <p:spPr>
          <a:xfrm>
            <a:off x="609599" y="6343955"/>
            <a:ext cx="2105099" cy="365125"/>
          </a:xfrm>
        </p:spPr>
        <p:txBody>
          <a:bodyPr>
            <a:noAutofit/>
          </a:bodyPr>
          <a:lstStyle/>
          <a:p>
            <a:r>
              <a:rPr lang="en-US"/>
              <a:t>Sample Footer Text</a:t>
            </a:r>
          </a:p>
        </p:txBody>
      </p:sp>
      <p:sp>
        <p:nvSpPr>
          <p:cNvPr id="13" name="Date Placeholder 4">
            <a:extLst>
              <a:ext uri="{FF2B5EF4-FFF2-40B4-BE49-F238E27FC236}">
                <a16:creationId xmlns:a16="http://schemas.microsoft.com/office/drawing/2014/main" id="{AE86096B-57D4-1243-A86D-1D5E7DC3A755}"/>
              </a:ext>
            </a:extLst>
          </p:cNvPr>
          <p:cNvSpPr>
            <a:spLocks noGrp="1"/>
          </p:cNvSpPr>
          <p:nvPr>
            <p:ph type="dt" sz="half" idx="10"/>
          </p:nvPr>
        </p:nvSpPr>
        <p:spPr>
          <a:xfrm>
            <a:off x="2963930" y="6343955"/>
            <a:ext cx="1772029" cy="365125"/>
          </a:xfrm>
        </p:spPr>
        <p:txBody>
          <a:bodyPr>
            <a:noAutofit/>
          </a:bodyPr>
          <a:lstStyle>
            <a:lvl1pPr>
              <a:defRPr>
                <a:solidFill>
                  <a:schemeClr val="tx1"/>
                </a:solidFill>
                <a:effectLst/>
              </a:defRPr>
            </a:lvl1pPr>
          </a:lstStyle>
          <a:p>
            <a:fld id="{7CFA9782-9FBA-47E1-A36A-E75622F7046E}" type="datetime1">
              <a:rPr lang="en-US" smtClean="0"/>
              <a:t>9/23/2026</a:t>
            </a:fld>
            <a:endParaRPr lang="en-US"/>
          </a:p>
        </p:txBody>
      </p:sp>
      <p:sp>
        <p:nvSpPr>
          <p:cNvPr id="15" name="Slide Number Placeholder 6">
            <a:extLst>
              <a:ext uri="{FF2B5EF4-FFF2-40B4-BE49-F238E27FC236}">
                <a16:creationId xmlns:a16="http://schemas.microsoft.com/office/drawing/2014/main" id="{A98A8E55-200E-96B4-1462-6DA457A20CE9}"/>
              </a:ext>
            </a:extLst>
          </p:cNvPr>
          <p:cNvSpPr>
            <a:spLocks noGrp="1"/>
          </p:cNvSpPr>
          <p:nvPr>
            <p:ph type="sldNum" sz="quarter" idx="12"/>
          </p:nvPr>
        </p:nvSpPr>
        <p:spPr>
          <a:xfrm>
            <a:off x="4735959" y="6343955"/>
            <a:ext cx="429207" cy="365125"/>
          </a:xfrm>
        </p:spPr>
        <p:txBody>
          <a:bodyPr>
            <a:noAutofit/>
          </a:bodyPr>
          <a:lstStyle/>
          <a:p>
            <a:fld id="{AEAA3239-9EA4-4A65-A281-97F994456D9F}" type="slidenum">
              <a:rPr lang="en-US" smtClean="0"/>
              <a:t>‹#›</a:t>
            </a:fld>
            <a:endParaRPr lang="en-US"/>
          </a:p>
        </p:txBody>
      </p:sp>
      <p:sp>
        <p:nvSpPr>
          <p:cNvPr id="3" name="Picture Placeholder 11">
            <a:extLst>
              <a:ext uri="{FF2B5EF4-FFF2-40B4-BE49-F238E27FC236}">
                <a16:creationId xmlns:a16="http://schemas.microsoft.com/office/drawing/2014/main" id="{48233842-32AB-C53C-CA20-8101D4E63DC5}"/>
              </a:ext>
            </a:extLst>
          </p:cNvPr>
          <p:cNvSpPr>
            <a:spLocks noGrp="1"/>
          </p:cNvSpPr>
          <p:nvPr>
            <p:ph type="pic" sz="quarter" idx="15"/>
          </p:nvPr>
        </p:nvSpPr>
        <p:spPr>
          <a:xfrm>
            <a:off x="5801536" y="0"/>
            <a:ext cx="6390464" cy="6858000"/>
          </a:xfrm>
          <a:blipFill>
            <a:blip r:embed="rId2">
              <a:alphaModFix amt="60000"/>
            </a:blip>
            <a:stretch>
              <a:fillRect/>
            </a:stretch>
          </a:blipFill>
        </p:spPr>
        <p:txBody>
          <a:bodyPr/>
          <a:lstStyle/>
          <a:p>
            <a:r>
              <a:rPr lang="en-GB"/>
              <a:t>Click icon to add picture</a:t>
            </a:r>
            <a:endParaRPr lang="en-US"/>
          </a:p>
        </p:txBody>
      </p:sp>
    </p:spTree>
    <p:extLst>
      <p:ext uri="{BB962C8B-B14F-4D97-AF65-F5344CB8AC3E}">
        <p14:creationId xmlns:p14="http://schemas.microsoft.com/office/powerpoint/2010/main" val="9470453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4" y="687787"/>
            <a:ext cx="3363259" cy="1993392"/>
          </a:xfrm>
        </p:spPr>
        <p:txBody>
          <a:bodyPr anchor="b">
            <a:noAutofit/>
          </a:bodyPr>
          <a:lstStyle>
            <a:lvl1pPr>
              <a:defRPr sz="5400"/>
            </a:lvl1pPr>
          </a:lstStyle>
          <a:p>
            <a:r>
              <a:rPr lang="en-GB"/>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1" y="2880360"/>
            <a:ext cx="3363259" cy="3274612"/>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8212663" y="6343955"/>
            <a:ext cx="2012061" cy="365125"/>
          </a:xfrm>
        </p:spPr>
        <p:txBody>
          <a:bodyPr>
            <a:noAutofit/>
          </a:bodyPr>
          <a:lstStyle/>
          <a:p>
            <a:r>
              <a:rPr lang="en-US"/>
              <a:t>Sample Footer Text</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343955"/>
            <a:ext cx="922372" cy="365125"/>
          </a:xfrm>
        </p:spPr>
        <p:txBody>
          <a:bodyPr>
            <a:noAutofit/>
          </a:bodyPr>
          <a:lstStyle/>
          <a:p>
            <a:fld id="{AA28231D-ABE1-4859-B037-5D42FA8F4858}" type="datetime1">
              <a:rPr lang="en-US" smtClean="0"/>
              <a:t>9/23/2026</a:t>
            </a:fld>
            <a:endParaRPr lang="en-US" dirty="0"/>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318447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8" y="685800"/>
            <a:ext cx="3364992" cy="1996301"/>
          </a:xfrm>
        </p:spPr>
        <p:txBody>
          <a:bodyPr anchor="b">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698" y="2880360"/>
            <a:ext cx="3364992" cy="3234856"/>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Footer Placeholder 8">
            <a:extLst>
              <a:ext uri="{FF2B5EF4-FFF2-40B4-BE49-F238E27FC236}">
                <a16:creationId xmlns:a16="http://schemas.microsoft.com/office/drawing/2014/main" id="{C119522C-433C-CA02-AD5B-2ABB39A41622}"/>
              </a:ext>
            </a:extLst>
          </p:cNvPr>
          <p:cNvSpPr>
            <a:spLocks noGrp="1"/>
          </p:cNvSpPr>
          <p:nvPr>
            <p:ph type="ftr" sz="quarter" idx="16"/>
          </p:nvPr>
        </p:nvSpPr>
        <p:spPr>
          <a:xfrm>
            <a:off x="615698" y="6343955"/>
            <a:ext cx="2012061" cy="365125"/>
          </a:xfrm>
        </p:spPr>
        <p:txBody>
          <a:bodyPr>
            <a:noAutofit/>
          </a:bodyPr>
          <a:lstStyle/>
          <a:p>
            <a:r>
              <a:rPr lang="en-US"/>
              <a:t>Sample Footer Text</a:t>
            </a:r>
            <a:endParaRPr lang="en-US" dirty="0"/>
          </a:p>
        </p:txBody>
      </p:sp>
      <p:sp>
        <p:nvSpPr>
          <p:cNvPr id="7" name="Date Placeholder 3">
            <a:extLst>
              <a:ext uri="{FF2B5EF4-FFF2-40B4-BE49-F238E27FC236}">
                <a16:creationId xmlns:a16="http://schemas.microsoft.com/office/drawing/2014/main" id="{E76C67AD-99A1-8DF0-C332-BB3E0C537172}"/>
              </a:ext>
            </a:extLst>
          </p:cNvPr>
          <p:cNvSpPr>
            <a:spLocks noGrp="1"/>
          </p:cNvSpPr>
          <p:nvPr>
            <p:ph type="dt" sz="half" idx="15"/>
          </p:nvPr>
        </p:nvSpPr>
        <p:spPr>
          <a:xfrm>
            <a:off x="2627759" y="6343955"/>
            <a:ext cx="922372" cy="365125"/>
          </a:xfrm>
        </p:spPr>
        <p:txBody>
          <a:bodyPr>
            <a:noAutofit/>
          </a:bodyPr>
          <a:lstStyle/>
          <a:p>
            <a:fld id="{AAA916C4-9175-479B-9610-7E06A2EDFEE0}" type="datetime1">
              <a:rPr lang="en-US" smtClean="0"/>
              <a:t>9/23/2026</a:t>
            </a:fld>
            <a:endParaRPr lang="en-US" dirty="0"/>
          </a:p>
        </p:txBody>
      </p:sp>
      <p:sp>
        <p:nvSpPr>
          <p:cNvPr id="13" name="Slide Number Placeholder 9">
            <a:extLst>
              <a:ext uri="{FF2B5EF4-FFF2-40B4-BE49-F238E27FC236}">
                <a16:creationId xmlns:a16="http://schemas.microsoft.com/office/drawing/2014/main" id="{C8D2CF7B-FF7A-7960-DB96-2B1846DA41A0}"/>
              </a:ext>
            </a:extLst>
          </p:cNvPr>
          <p:cNvSpPr>
            <a:spLocks noGrp="1"/>
          </p:cNvSpPr>
          <p:nvPr>
            <p:ph type="sldNum" sz="quarter" idx="17"/>
          </p:nvPr>
        </p:nvSpPr>
        <p:spPr>
          <a:xfrm>
            <a:off x="3550131" y="6343955"/>
            <a:ext cx="429207" cy="365125"/>
          </a:xfrm>
        </p:spPr>
        <p:txBody>
          <a:bodyPr>
            <a:noAutofit/>
          </a:bodyPr>
          <a:lstStyle/>
          <a:p>
            <a:fld id="{AEAA3239-9EA4-4A65-A281-97F994456D9F}" type="slidenum">
              <a:rPr lang="en-US" smtClean="0"/>
              <a:t>‹#›</a:t>
            </a:fld>
            <a:endParaRPr lang="en-US"/>
          </a:p>
        </p:txBody>
      </p:sp>
      <p:sp>
        <p:nvSpPr>
          <p:cNvPr id="4" name="Picture Placeholder 10">
            <a:extLst>
              <a:ext uri="{FF2B5EF4-FFF2-40B4-BE49-F238E27FC236}">
                <a16:creationId xmlns:a16="http://schemas.microsoft.com/office/drawing/2014/main" id="{B08A763A-F1F9-D459-6C34-397656627599}"/>
              </a:ext>
            </a:extLst>
          </p:cNvPr>
          <p:cNvSpPr>
            <a:spLocks noGrp="1"/>
          </p:cNvSpPr>
          <p:nvPr>
            <p:ph type="pic" sz="quarter" idx="13" hasCustomPrompt="1"/>
          </p:nvPr>
        </p:nvSpPr>
        <p:spPr>
          <a:xfrm>
            <a:off x="4607856" y="0"/>
            <a:ext cx="7584144"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1819643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9200" y="685800"/>
            <a:ext cx="2748115" cy="2743200"/>
          </a:xfrm>
          <a:noFill/>
        </p:spPr>
        <p:txBody>
          <a:bodyPr anchor="t">
            <a:noAutofit/>
          </a:bodyPr>
          <a:lstStyle/>
          <a:p>
            <a:r>
              <a:rPr lang="en-GB"/>
              <a:t>Click to edit Master title style</a:t>
            </a:r>
            <a:endParaRPr lang="en-US" dirty="0"/>
          </a:p>
        </p:txBody>
      </p:sp>
      <p:sp>
        <p:nvSpPr>
          <p:cNvPr id="4" name="Picture Placeholder 3">
            <a:extLst>
              <a:ext uri="{FF2B5EF4-FFF2-40B4-BE49-F238E27FC236}">
                <a16:creationId xmlns:a16="http://schemas.microsoft.com/office/drawing/2014/main" id="{5487E718-4223-B4DB-C92A-99E891E642B8}"/>
              </a:ext>
            </a:extLst>
          </p:cNvPr>
          <p:cNvSpPr>
            <a:spLocks noGrp="1"/>
          </p:cNvSpPr>
          <p:nvPr>
            <p:ph type="pic" sz="quarter" idx="15"/>
          </p:nvPr>
        </p:nvSpPr>
        <p:spPr>
          <a:xfrm>
            <a:off x="0" y="0"/>
            <a:ext cx="8229600" cy="6858000"/>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9200" y="3703320"/>
            <a:ext cx="2743201" cy="2476061"/>
          </a:xfrm>
          <a:noFill/>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39200" y="6343955"/>
            <a:ext cx="1404460" cy="365125"/>
          </a:xfrm>
          <a:noFill/>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a:noFill/>
        </p:spPr>
        <p:txBody>
          <a:bodyPr>
            <a:noAutofit/>
          </a:bodyPr>
          <a:lstStyle>
            <a:lvl1pPr>
              <a:defRPr>
                <a:solidFill>
                  <a:schemeClr val="tx1"/>
                </a:solidFill>
                <a:effectLst/>
              </a:defRPr>
            </a:lvl1pPr>
          </a:lstStyle>
          <a:p>
            <a:fld id="{71AD2788-6390-4160-9542-0F1C554F0165}" type="datetime1">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a:noFill/>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1695498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685800"/>
            <a:ext cx="2748114" cy="2743200"/>
          </a:xfrm>
        </p:spPr>
        <p:txBody>
          <a:bodyPr anchor="t">
            <a:noAutofit/>
          </a:body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703320"/>
            <a:ext cx="2743200" cy="247606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5" name="Footer Placeholder 5">
            <a:extLst>
              <a:ext uri="{FF2B5EF4-FFF2-40B4-BE49-F238E27FC236}">
                <a16:creationId xmlns:a16="http://schemas.microsoft.com/office/drawing/2014/main" id="{644F6AEF-CB45-AC6F-F205-7AB277670F4E}"/>
              </a:ext>
            </a:extLst>
          </p:cNvPr>
          <p:cNvSpPr>
            <a:spLocks noGrp="1"/>
          </p:cNvSpPr>
          <p:nvPr>
            <p:ph type="ftr" sz="quarter" idx="11"/>
          </p:nvPr>
        </p:nvSpPr>
        <p:spPr>
          <a:xfrm>
            <a:off x="615697" y="6343955"/>
            <a:ext cx="1404460" cy="365125"/>
          </a:xfrm>
        </p:spPr>
        <p:txBody>
          <a:bodyPr>
            <a:noAutofit/>
          </a:bodyPr>
          <a:lstStyle/>
          <a:p>
            <a:r>
              <a:rPr lang="en-US"/>
              <a:t>Sample Footer Text</a:t>
            </a:r>
            <a:endParaRPr lang="en-US" dirty="0"/>
          </a:p>
        </p:txBody>
      </p:sp>
      <p:sp>
        <p:nvSpPr>
          <p:cNvPr id="14" name="Date Placeholder 4">
            <a:extLst>
              <a:ext uri="{FF2B5EF4-FFF2-40B4-BE49-F238E27FC236}">
                <a16:creationId xmlns:a16="http://schemas.microsoft.com/office/drawing/2014/main" id="{980DDA2F-B408-A7AF-463F-3F6ED55C1A9C}"/>
              </a:ext>
            </a:extLst>
          </p:cNvPr>
          <p:cNvSpPr>
            <a:spLocks noGrp="1"/>
          </p:cNvSpPr>
          <p:nvPr>
            <p:ph type="dt" sz="half" idx="10"/>
          </p:nvPr>
        </p:nvSpPr>
        <p:spPr>
          <a:xfrm>
            <a:off x="2069019" y="6343955"/>
            <a:ext cx="854573" cy="365125"/>
          </a:xfrm>
        </p:spPr>
        <p:txBody>
          <a:bodyPr>
            <a:noAutofit/>
          </a:bodyPr>
          <a:lstStyle>
            <a:lvl1pPr>
              <a:defRPr>
                <a:solidFill>
                  <a:schemeClr val="tx1"/>
                </a:solidFill>
                <a:effectLst/>
              </a:defRPr>
            </a:lvl1pPr>
          </a:lstStyle>
          <a:p>
            <a:fld id="{C6E6CDFB-328D-4B9A-B955-967B0C6194A8}" type="datetime1">
              <a:rPr lang="en-US" smtClean="0"/>
              <a:t>9/23/2026</a:t>
            </a:fld>
            <a:endParaRPr lang="en-US" dirty="0"/>
          </a:p>
        </p:txBody>
      </p:sp>
      <p:sp>
        <p:nvSpPr>
          <p:cNvPr id="16" name="Slide Number Placeholder 6">
            <a:extLst>
              <a:ext uri="{FF2B5EF4-FFF2-40B4-BE49-F238E27FC236}">
                <a16:creationId xmlns:a16="http://schemas.microsoft.com/office/drawing/2014/main" id="{9C6A3F52-E7A3-B732-2650-C47F8BE25FF4}"/>
              </a:ext>
            </a:extLst>
          </p:cNvPr>
          <p:cNvSpPr>
            <a:spLocks noGrp="1"/>
          </p:cNvSpPr>
          <p:nvPr>
            <p:ph type="sldNum" sz="quarter" idx="12"/>
          </p:nvPr>
        </p:nvSpPr>
        <p:spPr>
          <a:xfrm>
            <a:off x="2923593" y="6343955"/>
            <a:ext cx="429207" cy="365125"/>
          </a:xfrm>
        </p:spPr>
        <p:txBody>
          <a:bodyPr>
            <a:noAutofit/>
          </a:bodyPr>
          <a:lstStyle/>
          <a:p>
            <a:fld id="{AEAA3239-9EA4-4A65-A281-97F994456D9F}" type="slidenum">
              <a:rPr lang="en-US" smtClean="0"/>
              <a:t>‹#›</a:t>
            </a:fld>
            <a:endParaRPr lang="en-US"/>
          </a:p>
        </p:txBody>
      </p:sp>
      <p:sp>
        <p:nvSpPr>
          <p:cNvPr id="5" name="Picture Placeholder 3">
            <a:extLst>
              <a:ext uri="{FF2B5EF4-FFF2-40B4-BE49-F238E27FC236}">
                <a16:creationId xmlns:a16="http://schemas.microsoft.com/office/drawing/2014/main" id="{80894EEF-95B5-F8FE-9FBB-D5DFD413C066}"/>
              </a:ext>
            </a:extLst>
          </p:cNvPr>
          <p:cNvSpPr>
            <a:spLocks noGrp="1"/>
          </p:cNvSpPr>
          <p:nvPr>
            <p:ph type="pic" sz="quarter" idx="15"/>
          </p:nvPr>
        </p:nvSpPr>
        <p:spPr>
          <a:xfrm>
            <a:off x="3962400" y="0"/>
            <a:ext cx="8229600" cy="6858000"/>
          </a:xfrm>
          <a:blipFill>
            <a:blip r:embed="rId2">
              <a:alphaModFix amt="60000"/>
            </a:blip>
            <a:stretch>
              <a:fillRect/>
            </a:stretch>
          </a:blipFill>
        </p:spPr>
        <p:txBody>
          <a:bodyPr/>
          <a:lstStyle/>
          <a:p>
            <a:r>
              <a:rPr lang="en-GB"/>
              <a:t>Click icon to add picture</a:t>
            </a:r>
            <a:endParaRPr lang="en-US"/>
          </a:p>
        </p:txBody>
      </p:sp>
    </p:spTree>
    <p:extLst>
      <p:ext uri="{BB962C8B-B14F-4D97-AF65-F5344CB8AC3E}">
        <p14:creationId xmlns:p14="http://schemas.microsoft.com/office/powerpoint/2010/main" val="4261154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343400"/>
            <a:ext cx="4019522" cy="1159931"/>
          </a:xfrm>
        </p:spPr>
        <p:txBody>
          <a:bodyPr anchor="t">
            <a:noAutofit/>
          </a:bodyPr>
          <a:lstStyle>
            <a:lvl1pPr>
              <a:defRPr sz="5400"/>
            </a:lvl1pPr>
          </a:lstStyle>
          <a:p>
            <a:r>
              <a:rPr lang="en-GB"/>
              <a:t>Click to edit Master title style</a:t>
            </a:r>
            <a:endParaRPr lang="en-US" dirty="0"/>
          </a:p>
        </p:txBody>
      </p:sp>
      <p:sp>
        <p:nvSpPr>
          <p:cNvPr id="4" name="Picture Placeholder 3">
            <a:extLst>
              <a:ext uri="{FF2B5EF4-FFF2-40B4-BE49-F238E27FC236}">
                <a16:creationId xmlns:a16="http://schemas.microsoft.com/office/drawing/2014/main" id="{0E0CE544-3552-FE00-5B00-942E522A2A5A}"/>
              </a:ext>
            </a:extLst>
          </p:cNvPr>
          <p:cNvSpPr>
            <a:spLocks noGrp="1"/>
          </p:cNvSpPr>
          <p:nvPr>
            <p:ph type="pic" sz="quarter" idx="15"/>
          </p:nvPr>
        </p:nvSpPr>
        <p:spPr>
          <a:xfrm>
            <a:off x="0" y="0"/>
            <a:ext cx="12192000" cy="3886200"/>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81600" y="4343400"/>
            <a:ext cx="6400800" cy="115993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0A994DB4-9653-4FD4-8A14-5DAFB68B0E92}"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486011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3886200"/>
            <a:ext cx="3044954" cy="2245126"/>
          </a:xfrm>
        </p:spPr>
        <p:txBody>
          <a:bodyPr anchor="b">
            <a:noAutofit/>
          </a:bodyPr>
          <a:lstStyle>
            <a:lvl1pPr>
              <a:defRPr sz="5400"/>
            </a:lvl1pPr>
          </a:lstStyle>
          <a:p>
            <a:r>
              <a:rPr lang="en-GB"/>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7200" y="3886200"/>
            <a:ext cx="7315199" cy="2245127"/>
          </a:xfrm>
        </p:spPr>
        <p:txBody>
          <a:bodyPr vert="horz" lIns="91440" tIns="45720" rIns="91440" bIns="45720" rtlCol="0">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0BECFC22-7333-427C-A7BB-2A423772B9A0}"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986600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3044954" cy="2035724"/>
          </a:xfrm>
        </p:spPr>
        <p:txBody>
          <a:bodyPr anchor="t">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9158" y="685800"/>
            <a:ext cx="7315199" cy="2014665"/>
          </a:xfrm>
        </p:spPr>
        <p:txBody>
          <a:bodyPr vert="horz" lIns="91440" tIns="45720" rIns="91440" bIns="45720" rtlCol="0" anchor="b">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 y="2896372"/>
            <a:ext cx="2791027" cy="365125"/>
          </a:xfrm>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565894" y="2896372"/>
            <a:ext cx="1559379" cy="365125"/>
          </a:xfrm>
        </p:spPr>
        <p:txBody>
          <a:bodyPr>
            <a:noAutofit/>
          </a:bodyPr>
          <a:lstStyle/>
          <a:p>
            <a:fld id="{B78D85C6-8657-43F4-BE68-8F80962A5435}"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2896372"/>
            <a:ext cx="429207" cy="365125"/>
          </a:xfrm>
        </p:spPr>
        <p:txBody>
          <a:bodyPr>
            <a:noAutofit/>
          </a:bodyPr>
          <a:lstStyle/>
          <a:p>
            <a:fld id="{AEAA3239-9EA4-4A65-A281-97F994456D9F}" type="slidenum">
              <a:rPr lang="en-US" smtClean="0"/>
              <a:t>‹#›</a:t>
            </a:fld>
            <a:endParaRPr lang="en-US"/>
          </a:p>
        </p:txBody>
      </p:sp>
      <p:sp>
        <p:nvSpPr>
          <p:cNvPr id="3" name="Picture Placeholder 10">
            <a:extLst>
              <a:ext uri="{FF2B5EF4-FFF2-40B4-BE49-F238E27FC236}">
                <a16:creationId xmlns:a16="http://schemas.microsoft.com/office/drawing/2014/main" id="{4178283B-8F20-CAA0-928D-318B857F9592}"/>
              </a:ext>
            </a:extLst>
          </p:cNvPr>
          <p:cNvSpPr>
            <a:spLocks noGrp="1"/>
          </p:cNvSpPr>
          <p:nvPr>
            <p:ph type="pic" sz="quarter" idx="13" hasCustomPrompt="1"/>
          </p:nvPr>
        </p:nvSpPr>
        <p:spPr>
          <a:xfrm>
            <a:off x="-1" y="3414669"/>
            <a:ext cx="12192000" cy="3443331"/>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42076729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14">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8"/>
            <a:ext cx="5483353" cy="1388318"/>
          </a:xfrm>
        </p:spPr>
        <p:txBody>
          <a:bodyPr anchor="b">
            <a:noAutofit/>
          </a:body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2651760"/>
            <a:ext cx="5483352" cy="3521850"/>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5">
            <a:extLst>
              <a:ext uri="{FF2B5EF4-FFF2-40B4-BE49-F238E27FC236}">
                <a16:creationId xmlns:a16="http://schemas.microsoft.com/office/drawing/2014/main" id="{4AB12E0E-A617-768A-7E0E-472481185B12}"/>
              </a:ext>
            </a:extLst>
          </p:cNvPr>
          <p:cNvSpPr>
            <a:spLocks noGrp="1"/>
          </p:cNvSpPr>
          <p:nvPr>
            <p:ph type="pic" sz="quarter" idx="18"/>
          </p:nvPr>
        </p:nvSpPr>
        <p:spPr>
          <a:xfrm>
            <a:off x="6717792" y="685807"/>
            <a:ext cx="4864608" cy="5486377"/>
          </a:xfrm>
          <a:blipFill>
            <a:blip r:embed="rId2">
              <a:alphaModFix amt="60000"/>
            </a:blip>
            <a:stretch>
              <a:fillRect/>
            </a:stretch>
          </a:blipFill>
        </p:spPr>
        <p:txBody>
          <a:bodyPr/>
          <a:lstStyle/>
          <a:p>
            <a:r>
              <a:rPr lang="en-GB"/>
              <a:t>Click icon to add picture</a:t>
            </a:r>
            <a:endParaRPr lang="en-US"/>
          </a:p>
        </p:txBody>
      </p:sp>
      <p:cxnSp>
        <p:nvCxnSpPr>
          <p:cNvPr id="3" name="Straight Connector 2">
            <a:extLst>
              <a:ext uri="{FF2B5EF4-FFF2-40B4-BE49-F238E27FC236}">
                <a16:creationId xmlns:a16="http://schemas.microsoft.com/office/drawing/2014/main" id="{EC1D70B4-629A-1A3A-D1BB-D35C3AED4BAD}"/>
              </a:ext>
            </a:extLst>
          </p:cNvPr>
          <p:cNvCxnSpPr>
            <a:cxnSpLocks/>
          </p:cNvCxnSpPr>
          <p:nvPr userDrawn="1"/>
        </p:nvCxnSpPr>
        <p:spPr>
          <a:xfrm>
            <a:off x="609600" y="236222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Footer Placeholder 7">
            <a:extLst>
              <a:ext uri="{FF2B5EF4-FFF2-40B4-BE49-F238E27FC236}">
                <a16:creationId xmlns:a16="http://schemas.microsoft.com/office/drawing/2014/main" id="{8F922763-A12B-44C2-4F2D-AAD3B317EC9A}"/>
              </a:ext>
            </a:extLst>
          </p:cNvPr>
          <p:cNvSpPr>
            <a:spLocks noGrp="1"/>
          </p:cNvSpPr>
          <p:nvPr>
            <p:ph type="ftr" sz="quarter" idx="15"/>
          </p:nvPr>
        </p:nvSpPr>
        <p:spPr>
          <a:xfrm>
            <a:off x="612647" y="6343955"/>
            <a:ext cx="2805405" cy="365125"/>
          </a:xfrm>
        </p:spPr>
        <p:txBody>
          <a:bodyPr>
            <a:noAutofit/>
          </a:bodyPr>
          <a:lstStyle/>
          <a:p>
            <a:r>
              <a:rPr lang="en-US" dirty="0"/>
              <a:t>Sample Footer Text</a:t>
            </a:r>
          </a:p>
        </p:txBody>
      </p:sp>
      <p:sp>
        <p:nvSpPr>
          <p:cNvPr id="11" name="Date Placeholder 6">
            <a:extLst>
              <a:ext uri="{FF2B5EF4-FFF2-40B4-BE49-F238E27FC236}">
                <a16:creationId xmlns:a16="http://schemas.microsoft.com/office/drawing/2014/main" id="{88D44AB0-B4BD-5097-DB6C-0B96B75B1DA6}"/>
              </a:ext>
            </a:extLst>
          </p:cNvPr>
          <p:cNvSpPr>
            <a:spLocks noGrp="1"/>
          </p:cNvSpPr>
          <p:nvPr>
            <p:ph type="dt" sz="half" idx="19"/>
          </p:nvPr>
        </p:nvSpPr>
        <p:spPr>
          <a:xfrm>
            <a:off x="8893929" y="6343955"/>
            <a:ext cx="2202644" cy="365125"/>
          </a:xfrm>
        </p:spPr>
        <p:txBody>
          <a:bodyPr>
            <a:noAutofit/>
          </a:bodyPr>
          <a:lstStyle/>
          <a:p>
            <a:fld id="{59D65A6B-59CD-4A95-97A1-5003425BCE52}" type="datetime1">
              <a:rPr lang="en-US" smtClean="0"/>
              <a:t>9/23/2026</a:t>
            </a:fld>
            <a:endParaRPr lang="en-US" dirty="0"/>
          </a:p>
        </p:txBody>
      </p:sp>
      <p:sp>
        <p:nvSpPr>
          <p:cNvPr id="14" name="Slide Number Placeholder 8">
            <a:extLst>
              <a:ext uri="{FF2B5EF4-FFF2-40B4-BE49-F238E27FC236}">
                <a16:creationId xmlns:a16="http://schemas.microsoft.com/office/drawing/2014/main" id="{8EA9CC9C-E71E-C316-0680-F4BD6EDC87C1}"/>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2334095"/>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9753" cy="898525"/>
          </a:xfrm>
        </p:spPr>
        <p:txBody>
          <a:bodyPr anchor="b">
            <a:noAutofit/>
          </a:bodyPr>
          <a:lstStyle/>
          <a:p>
            <a:r>
              <a:rPr lang="en-GB"/>
              <a:t>Click to edit Master title style</a:t>
            </a:r>
            <a:endParaRPr lang="en-US" dirty="0"/>
          </a:p>
        </p:txBody>
      </p:sp>
      <p:cxnSp>
        <p:nvCxnSpPr>
          <p:cNvPr id="7" name="Straight Connector 6">
            <a:extLst>
              <a:ext uri="{FF2B5EF4-FFF2-40B4-BE49-F238E27FC236}">
                <a16:creationId xmlns:a16="http://schemas.microsoft.com/office/drawing/2014/main" id="{54E15E62-FEF2-298A-EC8D-72D59188CB27}"/>
              </a:ext>
            </a:extLst>
          </p:cNvPr>
          <p:cNvCxnSpPr>
            <a:cxnSpLocks/>
          </p:cNvCxnSpPr>
          <p:nvPr userDrawn="1"/>
        </p:nvCxnSpPr>
        <p:spPr>
          <a:xfrm>
            <a:off x="609600" y="1905000"/>
            <a:ext cx="109728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9600" y="2286012"/>
            <a:ext cx="5479474" cy="2987658"/>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Picture Placeholder 10">
            <a:extLst>
              <a:ext uri="{FF2B5EF4-FFF2-40B4-BE49-F238E27FC236}">
                <a16:creationId xmlns:a16="http://schemas.microsoft.com/office/drawing/2014/main" id="{C4892D5B-0772-8929-54F9-AA16EED38E2B}"/>
              </a:ext>
            </a:extLst>
          </p:cNvPr>
          <p:cNvSpPr>
            <a:spLocks noGrp="1"/>
          </p:cNvSpPr>
          <p:nvPr>
            <p:ph type="pic" sz="quarter" idx="18"/>
          </p:nvPr>
        </p:nvSpPr>
        <p:spPr>
          <a:xfrm>
            <a:off x="6715575" y="2285301"/>
            <a:ext cx="4863778" cy="3886188"/>
          </a:xfrm>
          <a:blipFill>
            <a:blip r:embed="rId2">
              <a:alphaModFix amt="60000"/>
            </a:blip>
            <a:stretch>
              <a:fillRect/>
            </a:stretch>
          </a:blipFill>
        </p:spPr>
        <p:txBody>
          <a:bodyPr/>
          <a:lstStyle/>
          <a:p>
            <a:r>
              <a:rPr lang="en-GB"/>
              <a:t>Click icon to add picture</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642932" cy="365125"/>
          </a:xfrm>
        </p:spPr>
        <p:txBody>
          <a:bodyPr>
            <a:noAutofit/>
          </a:bodyPr>
          <a:lstStyle/>
          <a:p>
            <a:r>
              <a:rPr lang="en-US"/>
              <a:t>Sample Footer Text</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86595" y="6343955"/>
            <a:ext cx="1449697" cy="365125"/>
          </a:xfrm>
        </p:spPr>
        <p:txBody>
          <a:bodyPr>
            <a:noAutofit/>
          </a:bodyPr>
          <a:lstStyle/>
          <a:p>
            <a:fld id="{AEBE612C-E459-4252-B286-C98BDF4C5E92}" type="datetime1">
              <a:rPr lang="en-US" smtClean="0"/>
              <a:t>9/23/2026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3" y="6343955"/>
            <a:ext cx="443060" cy="365125"/>
          </a:xfrm>
        </p:spPr>
        <p:txBody>
          <a:bodyPr>
            <a:noAutofit/>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184242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89903" y="685807"/>
            <a:ext cx="5486400" cy="1388302"/>
          </a:xfrm>
        </p:spPr>
        <p:txBody>
          <a:bodyPr anchor="b">
            <a:noAutofit/>
          </a:bodyPr>
          <a:lstStyle/>
          <a:p>
            <a:r>
              <a:rPr lang="en-GB"/>
              <a:t>Click to edit Master title style</a:t>
            </a:r>
            <a:endParaRPr lang="en-US" dirty="0"/>
          </a:p>
        </p:txBody>
      </p:sp>
      <p:sp>
        <p:nvSpPr>
          <p:cNvPr id="16" name="Picture Placeholder 5">
            <a:extLst>
              <a:ext uri="{FF2B5EF4-FFF2-40B4-BE49-F238E27FC236}">
                <a16:creationId xmlns:a16="http://schemas.microsoft.com/office/drawing/2014/main" id="{3F8ACB4F-E132-97B5-797E-ADFB9AC83456}"/>
              </a:ext>
            </a:extLst>
          </p:cNvPr>
          <p:cNvSpPr>
            <a:spLocks noGrp="1"/>
          </p:cNvSpPr>
          <p:nvPr>
            <p:ph type="pic" sz="quarter" idx="18"/>
          </p:nvPr>
        </p:nvSpPr>
        <p:spPr>
          <a:xfrm>
            <a:off x="616658" y="685807"/>
            <a:ext cx="4864608" cy="5486377"/>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89903" y="2650330"/>
            <a:ext cx="5486400" cy="3521854"/>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15" name="Straight Connector 14">
            <a:extLst>
              <a:ext uri="{FF2B5EF4-FFF2-40B4-BE49-F238E27FC236}">
                <a16:creationId xmlns:a16="http://schemas.microsoft.com/office/drawing/2014/main" id="{60415657-C9CC-A8DC-C841-09A42AC901EC}"/>
              </a:ext>
            </a:extLst>
          </p:cNvPr>
          <p:cNvCxnSpPr>
            <a:cxnSpLocks/>
          </p:cNvCxnSpPr>
          <p:nvPr userDrawn="1"/>
        </p:nvCxnSpPr>
        <p:spPr>
          <a:xfrm>
            <a:off x="6089903" y="236221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ooter Placeholder 7">
            <a:extLst>
              <a:ext uri="{FF2B5EF4-FFF2-40B4-BE49-F238E27FC236}">
                <a16:creationId xmlns:a16="http://schemas.microsoft.com/office/drawing/2014/main" id="{D65827FC-FBF0-2A7B-2AE9-11D916DB970C}"/>
              </a:ext>
            </a:extLst>
          </p:cNvPr>
          <p:cNvSpPr>
            <a:spLocks noGrp="1"/>
          </p:cNvSpPr>
          <p:nvPr>
            <p:ph type="ftr" sz="quarter" idx="15"/>
          </p:nvPr>
        </p:nvSpPr>
        <p:spPr>
          <a:xfrm>
            <a:off x="612647" y="6343955"/>
            <a:ext cx="2805405" cy="365125"/>
          </a:xfrm>
        </p:spPr>
        <p:txBody>
          <a:bodyPr>
            <a:noAutofit/>
          </a:bodyPr>
          <a:lstStyle/>
          <a:p>
            <a:r>
              <a:rPr lang="en-US" dirty="0"/>
              <a:t>Sample Footer Text</a:t>
            </a:r>
          </a:p>
        </p:txBody>
      </p:sp>
      <p:sp>
        <p:nvSpPr>
          <p:cNvPr id="3" name="Date Placeholder 6">
            <a:extLst>
              <a:ext uri="{FF2B5EF4-FFF2-40B4-BE49-F238E27FC236}">
                <a16:creationId xmlns:a16="http://schemas.microsoft.com/office/drawing/2014/main" id="{7D3F37AD-0904-9EC0-EFEE-899B457A4536}"/>
              </a:ext>
            </a:extLst>
          </p:cNvPr>
          <p:cNvSpPr>
            <a:spLocks noGrp="1"/>
          </p:cNvSpPr>
          <p:nvPr>
            <p:ph type="dt" sz="half" idx="19"/>
          </p:nvPr>
        </p:nvSpPr>
        <p:spPr>
          <a:xfrm>
            <a:off x="8893929" y="6343955"/>
            <a:ext cx="2202644" cy="365125"/>
          </a:xfrm>
        </p:spPr>
        <p:txBody>
          <a:bodyPr>
            <a:noAutofit/>
          </a:bodyPr>
          <a:lstStyle/>
          <a:p>
            <a:fld id="{D8568ADA-B78D-4076-A9DF-6C8E04B71243}" type="datetime1">
              <a:rPr lang="en-US" smtClean="0"/>
              <a:t>9/23/2026</a:t>
            </a:fld>
            <a:endParaRPr lang="en-US"/>
          </a:p>
        </p:txBody>
      </p:sp>
      <p:sp>
        <p:nvSpPr>
          <p:cNvPr id="6" name="Slide Number Placeholder 8">
            <a:extLst>
              <a:ext uri="{FF2B5EF4-FFF2-40B4-BE49-F238E27FC236}">
                <a16:creationId xmlns:a16="http://schemas.microsoft.com/office/drawing/2014/main" id="{655EC9E8-1A84-6C33-ADB3-D40020F50907}"/>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1425829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64763" cy="1426798"/>
          </a:xfrm>
        </p:spPr>
        <p:txBody>
          <a:bodyPr anchor="b">
            <a:noAutofit/>
          </a:bodyPr>
          <a:lstStyle>
            <a:lvl1pPr>
              <a:defRPr sz="5400"/>
            </a:lvl1pPr>
          </a:lstStyle>
          <a:p>
            <a:r>
              <a:rPr lang="en-GB"/>
              <a:t>Click to edit Master title style</a:t>
            </a:r>
            <a:endParaRPr lang="en-US" dirty="0"/>
          </a:p>
        </p:txBody>
      </p:sp>
      <p:sp>
        <p:nvSpPr>
          <p:cNvPr id="4" name="Picture Placeholder 3">
            <a:extLst>
              <a:ext uri="{FF2B5EF4-FFF2-40B4-BE49-F238E27FC236}">
                <a16:creationId xmlns:a16="http://schemas.microsoft.com/office/drawing/2014/main" id="{45580E71-5349-7975-EE00-1D48FBB45527}"/>
              </a:ext>
            </a:extLst>
          </p:cNvPr>
          <p:cNvSpPr>
            <a:spLocks noGrp="1"/>
          </p:cNvSpPr>
          <p:nvPr>
            <p:ph type="pic" sz="quarter" idx="15"/>
          </p:nvPr>
        </p:nvSpPr>
        <p:spPr>
          <a:xfrm>
            <a:off x="609599" y="2514600"/>
            <a:ext cx="4564763" cy="3636598"/>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90060" y="685800"/>
            <a:ext cx="5792341" cy="5465398"/>
          </a:xfrm>
        </p:spPr>
        <p:txBody>
          <a:bodyPr anchor="b">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E3ED234F-BBE0-48A3-AC31-D10A1F3BC187}"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0979622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3655" cy="891102"/>
          </a:xfrm>
        </p:spPr>
        <p:txBody>
          <a:bodyPr anchor="b">
            <a:noAutofit/>
          </a:bodyPr>
          <a:lstStyle>
            <a:lvl1pPr>
              <a:defRPr sz="5400"/>
            </a:lvl1pPr>
          </a:lstStyle>
          <a:p>
            <a:r>
              <a:rPr lang="en-GB"/>
              <a:t>Click to edit Master title style</a:t>
            </a:r>
            <a:endParaRPr lang="en-US" dirty="0"/>
          </a:p>
        </p:txBody>
      </p:sp>
      <p:sp>
        <p:nvSpPr>
          <p:cNvPr id="9" name="Picture Placeholder 8">
            <a:extLst>
              <a:ext uri="{FF2B5EF4-FFF2-40B4-BE49-F238E27FC236}">
                <a16:creationId xmlns:a16="http://schemas.microsoft.com/office/drawing/2014/main" id="{2EC4665C-5805-BDA9-0EA4-387D86C88ABA}"/>
              </a:ext>
            </a:extLst>
          </p:cNvPr>
          <p:cNvSpPr>
            <a:spLocks noGrp="1"/>
          </p:cNvSpPr>
          <p:nvPr>
            <p:ph type="pic" sz="quarter" idx="15"/>
          </p:nvPr>
        </p:nvSpPr>
        <p:spPr>
          <a:xfrm>
            <a:off x="612647" y="2057400"/>
            <a:ext cx="2740153" cy="4091502"/>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3810001" y="2057400"/>
            <a:ext cx="7766302" cy="4091502"/>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AA0D3809-2B53-482D-AD1B-8B09C4B2656C}"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850194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1DA757D-A9AE-985A-6EEE-C02E46D45DC9}"/>
              </a:ext>
            </a:extLst>
          </p:cNvPr>
          <p:cNvSpPr/>
          <p:nvPr/>
        </p:nvSpPr>
        <p:spPr>
          <a:xfrm>
            <a:off x="11250895" y="43434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4"/>
            </a:solidFill>
            <a:prstDash val="solid"/>
            <a:miter/>
          </a:ln>
        </p:spPr>
        <p:txBody>
          <a:bodyPr rtlCol="0" anchor="ctr"/>
          <a:lstStyle/>
          <a:p>
            <a:pPr algn="l" rtl="0"/>
            <a:endParaRPr lang="en-US"/>
          </a:p>
        </p:txBody>
      </p:sp>
      <p:sp>
        <p:nvSpPr>
          <p:cNvPr id="8" name="Freeform: Shape 7">
            <a:extLst>
              <a:ext uri="{FF2B5EF4-FFF2-40B4-BE49-F238E27FC236}">
                <a16:creationId xmlns:a16="http://schemas.microsoft.com/office/drawing/2014/main" id="{271E517F-7D77-FEA1-94A2-D8522A1BF181}"/>
              </a:ext>
            </a:extLst>
          </p:cNvPr>
          <p:cNvSpPr/>
          <p:nvPr/>
        </p:nvSpPr>
        <p:spPr>
          <a:xfrm>
            <a:off x="685800" y="46938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4"/>
            </a:solidFill>
            <a:prstDash val="solid"/>
            <a:miter/>
          </a:ln>
        </p:spPr>
        <p:txBody>
          <a:bodyPr rtlCol="0" anchor="ctr"/>
          <a:lstStyle/>
          <a:p>
            <a:pPr algn="l" rtl="0"/>
            <a:endParaRPr lang="en-US"/>
          </a:p>
        </p:txBody>
      </p:sp>
      <p:sp>
        <p:nvSpPr>
          <p:cNvPr id="11" name="Freeform: Shape 10">
            <a:extLst>
              <a:ext uri="{FF2B5EF4-FFF2-40B4-BE49-F238E27FC236}">
                <a16:creationId xmlns:a16="http://schemas.microsoft.com/office/drawing/2014/main" id="{562EAE4C-19D0-A0E4-1FDC-967BD2694E6F}"/>
              </a:ext>
            </a:extLst>
          </p:cNvPr>
          <p:cNvSpPr/>
          <p:nvPr/>
        </p:nvSpPr>
        <p:spPr>
          <a:xfrm>
            <a:off x="10998565" y="44258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4"/>
            </a:solidFill>
            <a:prstDash val="solid"/>
            <a:miter/>
          </a:ln>
        </p:spPr>
        <p:txBody>
          <a:bodyPr rtlCol="0" anchor="ctr"/>
          <a:lstStyle/>
          <a:p>
            <a:pPr algn="l" rtl="0"/>
            <a:endParaRPr lang="en-US"/>
          </a:p>
        </p:txBody>
      </p:sp>
      <p:sp>
        <p:nvSpPr>
          <p:cNvPr id="12" name="Freeform: Shape 11">
            <a:extLst>
              <a:ext uri="{FF2B5EF4-FFF2-40B4-BE49-F238E27FC236}">
                <a16:creationId xmlns:a16="http://schemas.microsoft.com/office/drawing/2014/main" id="{77E35C93-E0FF-6186-7502-985D78DA9B28}"/>
              </a:ext>
            </a:extLst>
          </p:cNvPr>
          <p:cNvSpPr/>
          <p:nvPr/>
        </p:nvSpPr>
        <p:spPr>
          <a:xfrm>
            <a:off x="10976145" y="44258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4"/>
            </a:solidFill>
            <a:prstDash val="solid"/>
            <a:miter/>
          </a:ln>
        </p:spPr>
        <p:txBody>
          <a:bodyPr rtlCol="0" anchor="ctr"/>
          <a:lstStyle/>
          <a:p>
            <a:pPr algn="l" rtl="0"/>
            <a:endParaRPr lang="en-US"/>
          </a:p>
        </p:txBody>
      </p:sp>
      <p:sp>
        <p:nvSpPr>
          <p:cNvPr id="15" name="Title 14">
            <a:extLst>
              <a:ext uri="{FF2B5EF4-FFF2-40B4-BE49-F238E27FC236}">
                <a16:creationId xmlns:a16="http://schemas.microsoft.com/office/drawing/2014/main" id="{D4E889F8-D8CB-1564-17A8-26A2F4258445}"/>
              </a:ext>
            </a:extLst>
          </p:cNvPr>
          <p:cNvSpPr>
            <a:spLocks noGrp="1"/>
          </p:cNvSpPr>
          <p:nvPr>
            <p:ph type="title"/>
          </p:nvPr>
        </p:nvSpPr>
        <p:spPr>
          <a:xfrm>
            <a:off x="612649" y="5025460"/>
            <a:ext cx="9144000" cy="868680"/>
          </a:xfrm>
        </p:spPr>
        <p:txBody>
          <a:bodyPr anchor="t">
            <a:normAutofit/>
          </a:bodyPr>
          <a:lstStyle>
            <a:lvl1pPr>
              <a:lnSpc>
                <a:spcPct val="110000"/>
              </a:lnSpc>
              <a:defRPr sz="1800" cap="none" baseline="0">
                <a:solidFill>
                  <a:schemeClr val="tx2"/>
                </a:solidFill>
              </a:defRPr>
            </a:lvl1pPr>
          </a:lstStyle>
          <a:p>
            <a:r>
              <a:rPr lang="en-GB"/>
              <a:t>Click to edit Master title style</a:t>
            </a:r>
            <a:endParaRPr lang="en-US"/>
          </a:p>
        </p:txBody>
      </p:sp>
      <p:sp>
        <p:nvSpPr>
          <p:cNvPr id="13" name="Content Placeholder 12">
            <a:extLst>
              <a:ext uri="{FF2B5EF4-FFF2-40B4-BE49-F238E27FC236}">
                <a16:creationId xmlns:a16="http://schemas.microsoft.com/office/drawing/2014/main" id="{13B51AE5-91E2-069A-7DF2-EB394DA25E2D}"/>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lgn="l" rtl="0">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lgn="r" rtl="0">
              <a:defRPr>
                <a:solidFill>
                  <a:schemeClr val="tx1"/>
                </a:solidFill>
              </a:defRPr>
            </a:lvl1pPr>
          </a:lstStyle>
          <a:p>
            <a:fld id="{154F04C1-B149-48D4-90B8-E64820B32F59}" type="datetime1">
              <a:rPr lang="en-US" smtClean="0"/>
              <a:t>9/23/2026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lgn="r" rtl="0">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65112038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umber Large 2">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FE73F6F-B481-328B-CE64-8485DC66B8EA}"/>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57D968F-BFC6-694E-9A7C-A113E7DEBF65}"/>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77A14AD-A403-0816-9FED-F4E7BB405B17}"/>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C5DE6E3-5C5B-04A2-6D84-63D852F6062A}"/>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13" name="Title 12">
            <a:extLst>
              <a:ext uri="{FF2B5EF4-FFF2-40B4-BE49-F238E27FC236}">
                <a16:creationId xmlns:a16="http://schemas.microsoft.com/office/drawing/2014/main" id="{6D258FD5-5B6B-DBB1-0F00-D02C71197F95}"/>
              </a:ext>
            </a:extLst>
          </p:cNvPr>
          <p:cNvSpPr>
            <a:spLocks noGrp="1"/>
          </p:cNvSpPr>
          <p:nvPr>
            <p:ph type="title"/>
          </p:nvPr>
        </p:nvSpPr>
        <p:spPr>
          <a:xfrm>
            <a:off x="612648" y="4859867"/>
            <a:ext cx="9144000" cy="1097280"/>
          </a:xfrm>
        </p:spPr>
        <p:txBody>
          <a:bodyPr anchor="t">
            <a:normAutofit/>
          </a:bodyPr>
          <a:lstStyle>
            <a:lvl1pPr>
              <a:lnSpc>
                <a:spcPct val="110000"/>
              </a:lnSpc>
              <a:defRPr sz="1800" cap="none" baseline="0"/>
            </a:lvl1pPr>
          </a:lstStyle>
          <a:p>
            <a:r>
              <a:rPr lang="en-GB"/>
              <a:t>Click to edit Master title style</a:t>
            </a:r>
            <a:endParaRPr lang="en-US" dirty="0"/>
          </a:p>
        </p:txBody>
      </p:sp>
      <p:sp>
        <p:nvSpPr>
          <p:cNvPr id="8" name="Content Placeholder 12">
            <a:extLst>
              <a:ext uri="{FF2B5EF4-FFF2-40B4-BE49-F238E27FC236}">
                <a16:creationId xmlns:a16="http://schemas.microsoft.com/office/drawing/2014/main" id="{196BB08E-5668-89FF-C0AE-D8A83C783F77}"/>
              </a:ext>
            </a:extLst>
          </p:cNvPr>
          <p:cNvSpPr>
            <a:spLocks noGrp="1"/>
          </p:cNvSpPr>
          <p:nvPr>
            <p:ph sz="quarter" idx="15" hasCustomPrompt="1"/>
          </p:nvPr>
        </p:nvSpPr>
        <p:spPr>
          <a:xfrm>
            <a:off x="582484" y="1600199"/>
            <a:ext cx="9171115" cy="3259668"/>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defRPr>
                <a:solidFill>
                  <a:schemeClr val="tx1"/>
                </a:solidFill>
              </a:defRPr>
            </a:lvl1pPr>
          </a:lstStyle>
          <a:p>
            <a:fld id="{81AED7B4-8DB4-40B0-90CF-49D3708442C0}" type="datetime1">
              <a:rPr lang="en-US" smtClean="0"/>
              <a:t>9/23/2026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4727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umber Large 3">
    <p:bg>
      <p:bgPr>
        <a:solidFill>
          <a:schemeClr val="accent1">
            <a:lumMod val="50000"/>
          </a:schemeClr>
        </a:solidFill>
        <a:effectLst/>
      </p:bgPr>
    </p:bg>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32C402C-8B4C-3690-6875-FE157681B853}"/>
              </a:ext>
            </a:extLst>
          </p:cNvPr>
          <p:cNvSpPr>
            <a:spLocks noGrp="1"/>
          </p:cNvSpPr>
          <p:nvPr>
            <p:ph type="title"/>
          </p:nvPr>
        </p:nvSpPr>
        <p:spPr>
          <a:xfrm>
            <a:off x="612648" y="5257800"/>
            <a:ext cx="9144000" cy="868680"/>
          </a:xfrm>
        </p:spPr>
        <p:txBody>
          <a:bodyPr anchor="t">
            <a:normAutofit/>
          </a:bodyPr>
          <a:lstStyle>
            <a:lvl1pPr>
              <a:lnSpc>
                <a:spcPct val="110000"/>
              </a:lnSpc>
              <a:defRPr sz="1800" cap="none" baseline="0">
                <a:solidFill>
                  <a:schemeClr val="tx2"/>
                </a:solidFill>
              </a:defRPr>
            </a:lvl1pPr>
          </a:lstStyle>
          <a:p>
            <a:r>
              <a:rPr lang="en-GB"/>
              <a:t>Click to edit Master title style</a:t>
            </a:r>
            <a:endParaRPr lang="en-US"/>
          </a:p>
        </p:txBody>
      </p:sp>
      <p:sp>
        <p:nvSpPr>
          <p:cNvPr id="14" name="Content Placeholder 12">
            <a:extLst>
              <a:ext uri="{FF2B5EF4-FFF2-40B4-BE49-F238E27FC236}">
                <a16:creationId xmlns:a16="http://schemas.microsoft.com/office/drawing/2014/main" id="{C80DC0CF-9044-3D55-7D8F-4CD97232E3E8}"/>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p>
            <a:fld id="{F861E720-2EA4-4832-8DC2-DC3D2BDBB07C}" type="datetime1">
              <a:rPr lang="en-US" smtClean="0"/>
              <a:t>9/23/2026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6" name="Freeform: Shape 5">
            <a:extLst>
              <a:ext uri="{FF2B5EF4-FFF2-40B4-BE49-F238E27FC236}">
                <a16:creationId xmlns:a16="http://schemas.microsoft.com/office/drawing/2014/main" id="{1B480B90-B64C-0559-ACB2-7DBB57135C77}"/>
              </a:ext>
            </a:extLst>
          </p:cNvPr>
          <p:cNvSpPr/>
          <p:nvPr/>
        </p:nvSpPr>
        <p:spPr>
          <a:xfrm>
            <a:off x="11250895" y="456206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2"/>
            </a:solid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D2E866D-D29F-1CC5-14B2-BB24F10745FE}"/>
              </a:ext>
            </a:extLst>
          </p:cNvPr>
          <p:cNvSpPr/>
          <p:nvPr/>
        </p:nvSpPr>
        <p:spPr>
          <a:xfrm>
            <a:off x="685800" y="491255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8FA0DC7F-E416-CA3E-E389-945D5FA32CC9}"/>
              </a:ext>
            </a:extLst>
          </p:cNvPr>
          <p:cNvSpPr/>
          <p:nvPr/>
        </p:nvSpPr>
        <p:spPr>
          <a:xfrm>
            <a:off x="10998565" y="464449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2D9CC5C-2252-AB09-49B5-FD1BE0E74E30}"/>
              </a:ext>
            </a:extLst>
          </p:cNvPr>
          <p:cNvSpPr/>
          <p:nvPr/>
        </p:nvSpPr>
        <p:spPr>
          <a:xfrm>
            <a:off x="10976145" y="464449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2"/>
            </a:solidFill>
            <a:prstDash val="solid"/>
            <a:miter/>
          </a:ln>
        </p:spPr>
        <p:txBody>
          <a:bodyPr rtlCol="0" anchor="ctr"/>
          <a:lstStyle/>
          <a:p>
            <a:endParaRPr lang="en-US"/>
          </a:p>
        </p:txBody>
      </p:sp>
    </p:spTree>
    <p:extLst>
      <p:ext uri="{BB962C8B-B14F-4D97-AF65-F5344CB8AC3E}">
        <p14:creationId xmlns:p14="http://schemas.microsoft.com/office/powerpoint/2010/main" val="2108005121"/>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979D7E7-81D7-BD45-ADEC-E83F7EF73EC8}"/>
              </a:ext>
            </a:extLst>
          </p:cNvPr>
          <p:cNvSpPr/>
          <p:nvPr/>
        </p:nvSpPr>
        <p:spPr>
          <a:xfrm>
            <a:off x="11254003"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6D6EAAA-843B-4F5B-47BF-3A0B75B59A45}"/>
              </a:ext>
            </a:extLst>
          </p:cNvPr>
          <p:cNvSpPr/>
          <p:nvPr/>
        </p:nvSpPr>
        <p:spPr>
          <a:xfrm>
            <a:off x="10866791"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D5A4CCB8-341A-D7B3-2B2F-C6943129C281}"/>
              </a:ext>
            </a:extLst>
          </p:cNvPr>
          <p:cNvSpPr/>
          <p:nvPr/>
        </p:nvSpPr>
        <p:spPr>
          <a:xfrm>
            <a:off x="11003886"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AA1B2662-9528-65C6-986B-EA4135BF4CA6}"/>
              </a:ext>
            </a:extLst>
          </p:cNvPr>
          <p:cNvSpPr/>
          <p:nvPr/>
        </p:nvSpPr>
        <p:spPr>
          <a:xfrm>
            <a:off x="10981626"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noAutofit/>
          </a:bodyPr>
          <a:lstStyle>
            <a:lvl1pPr>
              <a:defRPr sz="5400" b="0" i="0" cap="all" baseline="0">
                <a:solidFill>
                  <a:schemeClr val="accent1">
                    <a:lumMod val="50000"/>
                  </a:schemeClr>
                </a:solidFill>
                <a:latin typeface="+mj-lt"/>
              </a:defRPr>
            </a:lvl1p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685800"/>
            <a:ext cx="10972800" cy="4514529"/>
          </a:xfrm>
        </p:spPr>
        <p:txBody>
          <a:bodyPr anchor="t">
            <a:noAutofit/>
          </a:bodyPr>
          <a:lstStyle>
            <a:lvl1pPr marL="0" indent="0">
              <a:lnSpc>
                <a:spcPct val="90000"/>
              </a:lnSpc>
              <a:buNone/>
              <a:defRPr sz="7000" b="0" i="0" cap="all" baseline="0">
                <a:latin typeface="+mn-lt"/>
              </a:defRPr>
            </a:lvl1pPr>
            <a:lvl2pPr marL="228600" indent="0">
              <a:lnSpc>
                <a:spcPct val="90000"/>
              </a:lnSpc>
              <a:buNone/>
              <a:defRPr sz="7000" b="0" i="0" cap="all" baseline="0">
                <a:latin typeface="+mn-lt"/>
              </a:defRPr>
            </a:lvl2pPr>
            <a:lvl3pPr marL="457200" indent="0">
              <a:lnSpc>
                <a:spcPct val="90000"/>
              </a:lnSpc>
              <a:buNone/>
              <a:defRPr sz="7000" b="0" i="0" cap="all" baseline="0">
                <a:latin typeface="+mn-lt"/>
              </a:defRPr>
            </a:lvl3pPr>
            <a:lvl4pPr marL="685800" indent="0">
              <a:lnSpc>
                <a:spcPct val="90000"/>
              </a:lnSpc>
              <a:buNone/>
              <a:defRPr sz="7000" b="0" i="0" cap="all" baseline="0">
                <a:latin typeface="+mn-lt"/>
              </a:defRPr>
            </a:lvl4pPr>
            <a:lvl5pPr marL="914400" indent="0">
              <a:lnSpc>
                <a:spcPct val="90000"/>
              </a:lnSpc>
              <a:buNone/>
              <a:defRPr sz="7000" b="0" i="0" cap="all" baseline="0">
                <a:latin typeface="+mn-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noAutofit/>
          </a:bodyPr>
          <a:lstStyle/>
          <a:p>
            <a:fld id="{AB608D6C-D0F1-479F-911E-8569D2F1ED15}" type="datetime1">
              <a:rPr lang="en-US" smtClean="0"/>
              <a:t>9/23/2026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51112780"/>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bg>
      <p:bgPr>
        <a:solidFill>
          <a:schemeClr val="accent1">
            <a:lumMod val="5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70572EAA-9C03-6737-7961-89F7D9E127AC}"/>
              </a:ext>
            </a:extLst>
          </p:cNvPr>
          <p:cNvSpPr/>
          <p:nvPr/>
        </p:nvSpPr>
        <p:spPr>
          <a:xfrm>
            <a:off x="11250895" y="5430148"/>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D2A1F66-1FB1-8357-178D-CB1C0F8B7E56}"/>
              </a:ext>
            </a:extLst>
          </p:cNvPr>
          <p:cNvSpPr/>
          <p:nvPr/>
        </p:nvSpPr>
        <p:spPr>
          <a:xfrm>
            <a:off x="685800" y="5780643"/>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AD8E75-63C0-8CE8-7E5A-37E4E429140F}"/>
              </a:ext>
            </a:extLst>
          </p:cNvPr>
          <p:cNvSpPr/>
          <p:nvPr/>
        </p:nvSpPr>
        <p:spPr>
          <a:xfrm>
            <a:off x="10998565" y="5512580"/>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DF1B2A2-FEB2-CC42-0F0F-71CD13535424}"/>
              </a:ext>
            </a:extLst>
          </p:cNvPr>
          <p:cNvSpPr/>
          <p:nvPr/>
        </p:nvSpPr>
        <p:spPr>
          <a:xfrm>
            <a:off x="10976145" y="5512585"/>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noAutofit/>
          </a:bodyPr>
          <a:lstStyle>
            <a:lvl1pPr>
              <a:defRPr sz="5400" b="0" i="0" cap="all" baseline="0">
                <a:solidFill>
                  <a:schemeClr val="accent1">
                    <a:lumMod val="50000"/>
                  </a:schemeClr>
                </a:solidFill>
                <a:latin typeface="+mj-lt"/>
              </a:defRPr>
            </a:lvl1p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85800"/>
            <a:ext cx="10972800" cy="4572000"/>
          </a:xfrm>
        </p:spPr>
        <p:txBody>
          <a:bodyPr vert="horz" lIns="91440" tIns="45720" rIns="91440" bIns="45720" rtlCol="0" anchor="t">
            <a:noAutofit/>
          </a:bodyPr>
          <a:lstStyle>
            <a:lvl1pPr marL="0" indent="0">
              <a:lnSpc>
                <a:spcPct val="90000"/>
              </a:lnSpc>
              <a:buNone/>
              <a:defRPr lang="en-US" sz="7000" b="0" i="0" cap="all" baseline="0" dirty="0">
                <a:latin typeface="+mn-lt"/>
              </a:defRPr>
            </a:lvl1pPr>
            <a:lvl2pPr marL="228600" indent="0">
              <a:lnSpc>
                <a:spcPct val="90000"/>
              </a:lnSpc>
              <a:buNone/>
              <a:defRPr lang="en-US" sz="7000" b="0" i="0" cap="all" baseline="0" dirty="0">
                <a:latin typeface="+mn-lt"/>
              </a:defRPr>
            </a:lvl2pPr>
            <a:lvl3pPr marL="457200" indent="0">
              <a:lnSpc>
                <a:spcPct val="90000"/>
              </a:lnSpc>
              <a:buNone/>
              <a:defRPr lang="en-US" sz="7000" b="0" i="0" cap="all" baseline="0" dirty="0">
                <a:latin typeface="+mn-lt"/>
              </a:defRPr>
            </a:lvl3pPr>
            <a:lvl4pPr marL="685800" indent="0">
              <a:lnSpc>
                <a:spcPct val="90000"/>
              </a:lnSpc>
              <a:buNone/>
              <a:defRPr lang="en-US" sz="7000" b="0" i="0" cap="all" baseline="0" dirty="0">
                <a:latin typeface="+mn-lt"/>
              </a:defRPr>
            </a:lvl4pPr>
            <a:lvl5pPr marL="914400" indent="0">
              <a:lnSpc>
                <a:spcPct val="90000"/>
              </a:lnSpc>
              <a:buNone/>
              <a:defRPr lang="en-US" sz="7000" b="0" i="0" cap="all" baseline="0" dirty="0">
                <a:latin typeface="+mn-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noAutofit/>
          </a:bodyPr>
          <a:lstStyle/>
          <a:p>
            <a:fld id="{CBCFCC67-CBC1-48BE-A467-33E284003C9C}" type="datetime1">
              <a:rPr lang="en-US" smtClean="0"/>
              <a:t>9/23/2026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94551634"/>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2"/>
        </a:soli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22479" y="685800"/>
            <a:ext cx="9140953" cy="2699775"/>
          </a:xfrm>
        </p:spPr>
        <p:txBody>
          <a:bodyPr anchor="t">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3BF01E07-9F97-42AE-9FE9-3EAD856BDB2A}" type="datetime1">
              <a:rPr lang="en-US" smtClean="0"/>
              <a:t>9/23/2026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8" name="Freeform: Shape 7">
            <a:extLst>
              <a:ext uri="{FF2B5EF4-FFF2-40B4-BE49-F238E27FC236}">
                <a16:creationId xmlns:a16="http://schemas.microsoft.com/office/drawing/2014/main" id="{FE594965-EF4A-40C0-FED1-CF5564CED970}"/>
              </a:ext>
            </a:extLst>
          </p:cNvPr>
          <p:cNvSpPr/>
          <p:nvPr/>
        </p:nvSpPr>
        <p:spPr>
          <a:xfrm>
            <a:off x="11250895" y="456206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69DE90F9-432C-AEEC-88D5-177A0E299391}"/>
              </a:ext>
            </a:extLst>
          </p:cNvPr>
          <p:cNvSpPr/>
          <p:nvPr/>
        </p:nvSpPr>
        <p:spPr>
          <a:xfrm>
            <a:off x="685800" y="491255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78ECD3CD-C697-A46B-71F2-D64BD77C395C}"/>
              </a:ext>
            </a:extLst>
          </p:cNvPr>
          <p:cNvSpPr/>
          <p:nvPr/>
        </p:nvSpPr>
        <p:spPr>
          <a:xfrm>
            <a:off x="10998565" y="464449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46793A7-6512-567E-DAFF-BB4A63B89DC3}"/>
              </a:ext>
            </a:extLst>
          </p:cNvPr>
          <p:cNvSpPr/>
          <p:nvPr/>
        </p:nvSpPr>
        <p:spPr>
          <a:xfrm>
            <a:off x="10976145" y="464449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6" name="Title 5">
            <a:extLst>
              <a:ext uri="{FF2B5EF4-FFF2-40B4-BE49-F238E27FC236}">
                <a16:creationId xmlns:a16="http://schemas.microsoft.com/office/drawing/2014/main" id="{A66A0D5A-6B2D-15B8-4FC0-30535DF01217}"/>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17991821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D86F34B-87C2-AC58-5483-78C0E5DB477C}"/>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bg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B6B59A7-7C3C-7431-CC9A-51EFBA257959}"/>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bg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2D0661-BB9A-E751-A4EB-2C95BF96A560}"/>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bg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09A5AB9-86E5-2BD1-8EFC-49C204619282}"/>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bg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7" y="1600200"/>
            <a:ext cx="10055353" cy="3657601"/>
          </a:xfrm>
        </p:spPr>
        <p:txBody>
          <a:bodyPr anchor="b">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D34B2334-B27F-4DA0-8A92-599603070D6B}" type="datetime1">
              <a:rPr lang="en-US" smtClean="0"/>
              <a:t>9/23/2026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5">
            <a:extLst>
              <a:ext uri="{FF2B5EF4-FFF2-40B4-BE49-F238E27FC236}">
                <a16:creationId xmlns:a16="http://schemas.microsoft.com/office/drawing/2014/main" id="{A4A8879E-F637-BA38-C325-517B59E125EE}"/>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216021963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3">
    <p:bg>
      <p:bgPr>
        <a:solidFill>
          <a:schemeClr val="accent1">
            <a:lumMod val="5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20ED10B2-4172-93C9-B408-242DDBA504A8}"/>
              </a:ext>
            </a:extLst>
          </p:cNvPr>
          <p:cNvSpPr/>
          <p:nvPr/>
        </p:nvSpPr>
        <p:spPr>
          <a:xfrm>
            <a:off x="11250895" y="5430148"/>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CF4AA95-C597-81F0-35EA-96B5BA7A12BB}"/>
              </a:ext>
            </a:extLst>
          </p:cNvPr>
          <p:cNvSpPr/>
          <p:nvPr/>
        </p:nvSpPr>
        <p:spPr>
          <a:xfrm>
            <a:off x="685800" y="5780643"/>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A37871-D86F-9BA6-1D96-9B3392C2F247}"/>
              </a:ext>
            </a:extLst>
          </p:cNvPr>
          <p:cNvSpPr/>
          <p:nvPr/>
        </p:nvSpPr>
        <p:spPr>
          <a:xfrm>
            <a:off x="10998565" y="5512580"/>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B203EFA-FE43-9B63-5768-4A3FD1509639}"/>
              </a:ext>
            </a:extLst>
          </p:cNvPr>
          <p:cNvSpPr/>
          <p:nvPr/>
        </p:nvSpPr>
        <p:spPr>
          <a:xfrm>
            <a:off x="10976145" y="5512585"/>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868680"/>
            <a:ext cx="9140952" cy="3660746"/>
          </a:xfrm>
        </p:spPr>
        <p:txBody>
          <a:bodyPr anchor="ctr">
            <a:noAutofit/>
          </a:bodyPr>
          <a:lstStyle>
            <a:lvl1pPr marL="164592" indent="-164592">
              <a:lnSpc>
                <a:spcPct val="11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D9B8D85F-DE7D-4C09-9BDD-03377313F809}" type="datetime1">
              <a:rPr lang="en-US" smtClean="0"/>
              <a:t>9/23/2026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12">
            <a:extLst>
              <a:ext uri="{FF2B5EF4-FFF2-40B4-BE49-F238E27FC236}">
                <a16:creationId xmlns:a16="http://schemas.microsoft.com/office/drawing/2014/main" id="{F259B8E5-883A-B6CE-4C6C-F6F48B038CDE}"/>
              </a:ext>
            </a:extLst>
          </p:cNvPr>
          <p:cNvSpPr>
            <a:spLocks noGrp="1"/>
          </p:cNvSpPr>
          <p:nvPr>
            <p:ph type="title" hasCustomPrompt="1"/>
          </p:nvPr>
        </p:nvSpPr>
        <p:spPr>
          <a:xfrm>
            <a:off x="612648" y="4617720"/>
            <a:ext cx="9140951" cy="788609"/>
          </a:xfrm>
        </p:spPr>
        <p:txBody>
          <a:bodyPr anchor="t">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22918804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3655" cy="1133170"/>
          </a:xfrm>
        </p:spPr>
        <p:txBody>
          <a:bodyPr anchor="b">
            <a:noAutofit/>
          </a:bodyPr>
          <a:lstStyle/>
          <a:p>
            <a:r>
              <a:rPr lang="en-GB"/>
              <a:t>Click to edit Master title style</a:t>
            </a:r>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12775" y="1965960"/>
            <a:ext cx="5074920" cy="4195763"/>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470969" y="1965960"/>
            <a:ext cx="5075237" cy="4195763"/>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68CAF44C-1683-44E3-97C5-DF51C69BF7AA}"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7902439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A77448-F1DA-CAC1-9B05-8F5CE65586ED}"/>
              </a:ext>
            </a:extLst>
          </p:cNvPr>
          <p:cNvSpPr>
            <a:spLocks noGrp="1"/>
          </p:cNvSpPr>
          <p:nvPr>
            <p:ph type="title"/>
          </p:nvPr>
        </p:nvSpPr>
        <p:spPr>
          <a:xfrm>
            <a:off x="612647" y="685800"/>
            <a:ext cx="10963655" cy="1133170"/>
          </a:xfrm>
        </p:spPr>
        <p:txBody>
          <a:bodyPr anchor="b">
            <a:no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40080" y="1878566"/>
            <a:ext cx="5074920"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97572" y="1878566"/>
            <a:ext cx="5075556"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514600"/>
            <a:ext cx="5075238" cy="3659188"/>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497572" y="2514600"/>
            <a:ext cx="5075556" cy="3659188"/>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noAutofit/>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noAutofit/>
          </a:bodyPr>
          <a:lstStyle/>
          <a:p>
            <a:fld id="{CD150565-788C-402B-B078-3F96B9A231B8}" type="datetime1">
              <a:rPr lang="en-US" smtClean="0"/>
              <a:t>9/23/2026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853536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F5184-1DAA-DFF4-A408-3D5DD1517148}"/>
              </a:ext>
            </a:extLst>
          </p:cNvPr>
          <p:cNvSpPr>
            <a:spLocks noGrp="1"/>
          </p:cNvSpPr>
          <p:nvPr>
            <p:ph type="title"/>
          </p:nvPr>
        </p:nvSpPr>
        <p:spPr>
          <a:xfrm>
            <a:off x="612647" y="685800"/>
            <a:ext cx="10963655" cy="1133170"/>
          </a:xfrm>
        </p:spPr>
        <p:txBody>
          <a:bodyPr anchor="b">
            <a:noAutofit/>
          </a:body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noAutofit/>
          </a:bodyPr>
          <a:lstStyle/>
          <a:p>
            <a:fld id="{D7B20C69-CB4E-44F7-A408-67C55627795C}" type="datetime1">
              <a:rPr lang="en-US" smtClean="0"/>
              <a:t>9/23/2026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488152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noAutofit/>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noAutofit/>
          </a:bodyPr>
          <a:lstStyle/>
          <a:p>
            <a:fld id="{A0C8FE45-F91B-4375-B362-4DC6F9A2A304}" type="datetime1">
              <a:rPr lang="en-US" smtClean="0"/>
              <a:t>9/23/2026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1259901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A9EA653-B766-E096-036C-1C173E2991BD}"/>
              </a:ext>
            </a:extLst>
          </p:cNvPr>
          <p:cNvSpPr>
            <a:spLocks noGrp="1"/>
          </p:cNvSpPr>
          <p:nvPr>
            <p:ph type="title"/>
          </p:nvPr>
        </p:nvSpPr>
        <p:spPr>
          <a:xfrm>
            <a:off x="612647" y="685800"/>
            <a:ext cx="3654553" cy="3643916"/>
          </a:xfrm>
        </p:spPr>
        <p:txBody>
          <a:bodyPr anchor="t">
            <a:noAutofit/>
          </a:bodyPr>
          <a:lstStyle>
            <a:lvl1pPr>
              <a:defRPr sz="3600"/>
            </a:lvl1pPr>
          </a:lstStyle>
          <a:p>
            <a:r>
              <a:rPr lang="en-GB"/>
              <a:t>Click to edit Master title style</a:t>
            </a:r>
            <a:endParaRPr lang="en-US" dirty="0"/>
          </a:p>
        </p:txBody>
      </p:sp>
      <p:sp>
        <p:nvSpPr>
          <p:cNvPr id="9" name="Text Placeholder 3">
            <a:extLst>
              <a:ext uri="{FF2B5EF4-FFF2-40B4-BE49-F238E27FC236}">
                <a16:creationId xmlns:a16="http://schemas.microsoft.com/office/drawing/2014/main" id="{31845593-CC30-27D6-3F82-E2BA784C49F2}"/>
              </a:ext>
            </a:extLst>
          </p:cNvPr>
          <p:cNvSpPr>
            <a:spLocks noGrp="1"/>
          </p:cNvSpPr>
          <p:nvPr>
            <p:ph type="body" sz="half" idx="2"/>
          </p:nvPr>
        </p:nvSpPr>
        <p:spPr>
          <a:xfrm>
            <a:off x="612647" y="4526280"/>
            <a:ext cx="3654553" cy="1621111"/>
          </a:xfrm>
        </p:spPr>
        <p:txBody>
          <a:bodyPr anchor="b">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76801" y="685800"/>
            <a:ext cx="6699502" cy="5486400"/>
          </a:xfrm>
        </p:spPr>
        <p:txBody>
          <a:bodyPr vert="horz" lIns="91440" tIns="45720" rIns="91440" bIns="45720" rtlCol="0">
            <a:noAutofit/>
          </a:bodyPr>
          <a:lstStyle>
            <a:lvl1pPr>
              <a:defRPr lang="en-US" sz="1400" dirty="0"/>
            </a:lvl1pPr>
            <a:lvl2pPr>
              <a:defRPr lang="en-US" sz="1400" dirty="0"/>
            </a:lvl2pPr>
            <a:lvl3pPr>
              <a:defRPr lang="en-US" sz="1400" dirty="0"/>
            </a:lvl3pPr>
            <a:lvl4pPr>
              <a:defRPr lang="en-US" sz="1400" dirty="0"/>
            </a:lvl4pPr>
            <a:lvl5pPr>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noAutofit/>
          </a:bodyPr>
          <a:lstStyle/>
          <a:p>
            <a:fld id="{572A1522-8F1E-408E-ABA2-6F5B206582B8}" type="datetime1">
              <a:rPr lang="en-US" smtClean="0"/>
              <a:t>9/23/2026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2736543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7" y="685800"/>
            <a:ext cx="3654553" cy="3643916"/>
          </a:xfrm>
        </p:spPr>
        <p:txBody>
          <a:bodyPr anchor="t">
            <a:noAutofit/>
          </a:bodyPr>
          <a:lstStyle>
            <a:lvl1pPr>
              <a:defRPr sz="5400"/>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7" y="4526280"/>
            <a:ext cx="3654553" cy="1621111"/>
          </a:xfrm>
        </p:spPr>
        <p:txBody>
          <a:bodyPr anchor="b">
            <a:no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872039" y="685800"/>
            <a:ext cx="6699502" cy="5442639"/>
          </a:xfrm>
          <a:blipFill>
            <a:blip r:embed="rId2">
              <a:alphaModFix amt="60000"/>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noAutofit/>
          </a:bodyPr>
          <a:lstStyle/>
          <a:p>
            <a:fld id="{3E19A776-5AE6-4251-8560-C6066D0B46D6}" type="datetime1">
              <a:rPr lang="en-US" smtClean="0"/>
              <a:t>9/23/2026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5318831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10972800" cy="1828800"/>
          </a:xfrm>
        </p:spPr>
        <p:txBody>
          <a:bodyPr anchor="b">
            <a:noAutofit/>
          </a:bodyPr>
          <a:lstStyle>
            <a:lvl1pPr>
              <a:defRPr sz="90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429000"/>
            <a:ext cx="10972800" cy="2743198"/>
          </a:xfrm>
        </p:spPr>
        <p:txBody>
          <a:bodyPr>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9" name="Straight Connector 8">
            <a:extLst>
              <a:ext uri="{FF2B5EF4-FFF2-40B4-BE49-F238E27FC236}">
                <a16:creationId xmlns:a16="http://schemas.microsoft.com/office/drawing/2014/main" id="{A07EC6D5-3C89-D412-4A74-4DD843571D29}"/>
              </a:ext>
            </a:extLst>
          </p:cNvPr>
          <p:cNvCxnSpPr/>
          <p:nvPr userDrawn="1"/>
        </p:nvCxnSpPr>
        <p:spPr>
          <a:xfrm>
            <a:off x="621792" y="2895600"/>
            <a:ext cx="109636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195FFA61-E651-4E50-A159-710A5ED7E6FE}"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94120587"/>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FAB975A1-C2E9-D1D4-3C6F-7296B13798B1}"/>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243F218-F67B-B464-9035-A6AA389E6224}"/>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1F0E05A-E796-C1AE-DCB2-706459874FC1}"/>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863187-9C01-45D7-5737-0DEACAA80C83}"/>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8226424" cy="3725056"/>
          </a:xfrm>
        </p:spPr>
        <p:txBody>
          <a:bodyPr anchor="b">
            <a:noAutofit/>
          </a:bodyPr>
          <a:lstStyle>
            <a:lvl1pPr>
              <a:defRPr sz="9000"/>
            </a:lvl1p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7" y="4572000"/>
            <a:ext cx="8226424" cy="1608008"/>
          </a:xfrm>
        </p:spPr>
        <p:txBody>
          <a:bodyPr>
            <a:noAutofit/>
          </a:bodyPr>
          <a:lstStyle>
            <a:lvl1pPr marL="0" indent="0">
              <a:buNone/>
              <a:defRPr sz="1800"/>
            </a:lvl1pPr>
            <a:lvl2pPr marL="228600" indent="0">
              <a:buNone/>
              <a:defRPr sz="1800"/>
            </a:lvl2pPr>
            <a:lvl3pPr marL="457200" indent="0">
              <a:buNone/>
              <a:defRPr sz="1800"/>
            </a:lvl3pPr>
            <a:lvl4pPr marL="685800" indent="0">
              <a:buNone/>
              <a:defRPr sz="1800"/>
            </a:lvl4pPr>
            <a:lvl5pPr marL="914400" indent="0">
              <a:buNone/>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8E9E0D87-B7D0-4C2E-BAD1-97A555313A20}"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910536453"/>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41641660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685799"/>
            <a:ext cx="10963655" cy="914401"/>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600200"/>
            <a:ext cx="10963656" cy="4572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7" y="6343955"/>
            <a:ext cx="2805405" cy="365125"/>
          </a:xfrm>
          <a:prstGeom prst="rect">
            <a:avLst/>
          </a:prstGeom>
        </p:spPr>
        <p:txBody>
          <a:bodyPr vert="horz" lIns="91440" tIns="45720" rIns="91440" bIns="45720" rtlCol="0" anchor="ctr">
            <a:normAutofit/>
          </a:bodyPr>
          <a:lstStyle>
            <a:lvl1pPr algn="l" rtl="0">
              <a:defRPr sz="800" b="0" i="0" cap="all" baseline="0">
                <a:solidFill>
                  <a:schemeClr val="tx1"/>
                </a:solidFill>
                <a:latin typeface="+mn-lt"/>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normAutofit/>
          </a:bodyPr>
          <a:lstStyle>
            <a:lvl1pPr algn="r" rtl="0">
              <a:defRPr sz="800" b="0" i="0" cap="all" baseline="0">
                <a:solidFill>
                  <a:schemeClr val="tx1"/>
                </a:solidFill>
                <a:latin typeface="+mn-lt"/>
              </a:defRPr>
            </a:lvl1pPr>
          </a:lstStyle>
          <a:p>
            <a:fld id="{29814657-813A-4D7B-A2F8-E573BA1645D3}" type="datetime1">
              <a:rPr lang="en-US" smtClean="0"/>
              <a:t>9/23/2026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147096" y="6343955"/>
            <a:ext cx="429207" cy="365125"/>
          </a:xfrm>
          <a:prstGeom prst="rect">
            <a:avLst/>
          </a:prstGeom>
        </p:spPr>
        <p:txBody>
          <a:bodyPr vert="horz" lIns="91440" tIns="45720" rIns="91440" bIns="45720" rtlCol="0" anchor="ctr">
            <a:normAutofit/>
          </a:bodyPr>
          <a:lstStyle>
            <a:lvl1pPr algn="r" rtl="0">
              <a:defRPr sz="800" b="0" i="0" cap="all" baseline="0">
                <a:solidFill>
                  <a:schemeClr val="tx1"/>
                </a:solidFill>
                <a:latin typeface="+mn-lt"/>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889949673"/>
      </p:ext>
    </p:extLst>
  </p:cSld>
  <p:clrMap bg1="lt1" tx1="dk1" bg2="lt2" tx2="dk2" accent1="accent1" accent2="accent2" accent3="accent3" accent4="accent4" accent5="accent5" accent6="accent6" hlink="hlink" folHlink="folHlink"/>
  <p:sldLayoutIdLst>
    <p:sldLayoutId id="2147484119" r:id="rId1"/>
    <p:sldLayoutId id="2147484115" r:id="rId2"/>
    <p:sldLayoutId id="2147484114" r:id="rId3"/>
    <p:sldLayoutId id="2147484116" r:id="rId4"/>
    <p:sldLayoutId id="2147484117" r:id="rId5"/>
    <p:sldLayoutId id="2147484118" r:id="rId6"/>
    <p:sldLayoutId id="2147484120" r:id="rId7"/>
    <p:sldLayoutId id="2147484121" r:id="rId8"/>
    <p:sldLayoutId id="2147484122" r:id="rId9"/>
    <p:sldLayoutId id="2147484169" r:id="rId10"/>
    <p:sldLayoutId id="2147484124" r:id="rId11"/>
    <p:sldLayoutId id="2147484125" r:id="rId12"/>
    <p:sldLayoutId id="2147484126" r:id="rId13"/>
    <p:sldLayoutId id="2147484127" r:id="rId14"/>
    <p:sldLayoutId id="2147484128" r:id="rId15"/>
    <p:sldLayoutId id="2147484129" r:id="rId16"/>
    <p:sldLayoutId id="2147484130" r:id="rId17"/>
    <p:sldLayoutId id="2147484131" r:id="rId18"/>
    <p:sldLayoutId id="2147484132" r:id="rId19"/>
    <p:sldLayoutId id="2147484133" r:id="rId20"/>
    <p:sldLayoutId id="2147484134" r:id="rId21"/>
    <p:sldLayoutId id="2147484135" r:id="rId22"/>
    <p:sldLayoutId id="2147484136" r:id="rId23"/>
    <p:sldLayoutId id="2147484137" r:id="rId24"/>
    <p:sldLayoutId id="2147484138" r:id="rId25"/>
    <p:sldLayoutId id="2147484139" r:id="rId26"/>
    <p:sldLayoutId id="2147484140" r:id="rId27"/>
    <p:sldLayoutId id="2147484141" r:id="rId28"/>
    <p:sldLayoutId id="2147484142" r:id="rId29"/>
    <p:sldLayoutId id="2147484143" r:id="rId30"/>
    <p:sldLayoutId id="2147484144" r:id="rId31"/>
    <p:sldLayoutId id="2147484145" r:id="rId32"/>
    <p:sldLayoutId id="2147484146" r:id="rId33"/>
    <p:sldLayoutId id="2147484147" r:id="rId34"/>
    <p:sldLayoutId id="2147484148" r:id="rId35"/>
    <p:sldLayoutId id="2147484149" r:id="rId36"/>
    <p:sldLayoutId id="2147484150" r:id="rId37"/>
    <p:sldLayoutId id="2147484152" r:id="rId38"/>
    <p:sldLayoutId id="2147484153" r:id="rId39"/>
    <p:sldLayoutId id="2147484157" r:id="rId40"/>
    <p:sldLayoutId id="2147484158" r:id="rId41"/>
    <p:sldLayoutId id="2147484159" r:id="rId42"/>
    <p:sldLayoutId id="2147484160" r:id="rId43"/>
    <p:sldLayoutId id="2147484161" r:id="rId44"/>
    <p:sldLayoutId id="2147484162" r:id="rId45"/>
    <p:sldLayoutId id="2147484163" r:id="rId46"/>
    <p:sldLayoutId id="2147484164" r:id="rId47"/>
    <p:sldLayoutId id="2147484165" r:id="rId48"/>
    <p:sldLayoutId id="2147484166" r:id="rId49"/>
    <p:sldLayoutId id="2147484167" r:id="rId50"/>
    <p:sldLayoutId id="2147484168" r:id="rId51"/>
    <p:sldLayoutId id="2147484170" r:id="rId52"/>
  </p:sldLayoutIdLst>
  <p:hf sldNum="0" hdr="0" ftr="0" dt="0"/>
  <p:txStyles>
    <p:title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2"/>
          </a:solidFill>
          <a:latin typeface="+mn-lt"/>
          <a:ea typeface="+mn-ea"/>
          <a:cs typeface="+mn-cs"/>
        </a:defRPr>
      </a:lvl1pPr>
      <a:lvl2pPr marL="228600" indent="0" algn="l" defTabSz="914400" rtl="0" eaLnBrk="1" latinLnBrk="0" hangingPunct="1">
        <a:lnSpc>
          <a:spcPct val="100000"/>
        </a:lnSpc>
        <a:spcBef>
          <a:spcPts val="500"/>
        </a:spcBef>
        <a:buFont typeface="Arial" panose="020B0604020202020204" pitchFamily="34" charset="0"/>
        <a:buNone/>
        <a:defRPr sz="1600" b="0" i="0" kern="1200">
          <a:solidFill>
            <a:schemeClr val="tx2"/>
          </a:solidFill>
          <a:latin typeface="+mn-lt"/>
          <a:ea typeface="+mn-ea"/>
          <a:cs typeface="+mn-cs"/>
        </a:defRPr>
      </a:lvl2pPr>
      <a:lvl3pPr marL="4572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3pPr>
      <a:lvl4pPr marL="6858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4pPr>
      <a:lvl5pPr marL="9144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p15:clr>
            <a:srgbClr val="F26B43"/>
          </p15:clr>
        </p15:guide>
        <p15:guide id="28" pos="3840">
          <p15:clr>
            <a:srgbClr val="F26B43"/>
          </p15:clr>
        </p15:guide>
        <p15:guide id="29" pos="7296">
          <p15:clr>
            <a:srgbClr val="F26B43"/>
          </p15:clr>
        </p15:guide>
        <p15:guide id="30" pos="3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office@tufnell.org"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EA88F-7829-3586-CDDC-971DDDAC2C53}"/>
              </a:ext>
            </a:extLst>
          </p:cNvPr>
          <p:cNvSpPr>
            <a:spLocks noGrp="1"/>
          </p:cNvSpPr>
          <p:nvPr>
            <p:ph type="title"/>
          </p:nvPr>
        </p:nvSpPr>
        <p:spPr>
          <a:xfrm>
            <a:off x="520968" y="211324"/>
            <a:ext cx="10963655" cy="779306"/>
          </a:xfrm>
        </p:spPr>
        <p:txBody>
          <a:bodyPr vert="horz" lIns="91440" tIns="45720" rIns="91440" bIns="45720" rtlCol="0" anchor="t">
            <a:noAutofit/>
          </a:bodyPr>
          <a:lstStyle/>
          <a:p>
            <a:pPr algn="ctr"/>
            <a:r>
              <a:rPr lang="en-GB" sz="6000" u="sng" cap="none" dirty="0">
                <a:solidFill>
                  <a:srgbClr val="004821"/>
                </a:solidFill>
              </a:rPr>
              <a:t>Welcome to Starfish Class</a:t>
            </a:r>
          </a:p>
        </p:txBody>
      </p:sp>
      <p:sp>
        <p:nvSpPr>
          <p:cNvPr id="4" name="Rectangle 3">
            <a:extLst>
              <a:ext uri="{FF2B5EF4-FFF2-40B4-BE49-F238E27FC236}">
                <a16:creationId xmlns:a16="http://schemas.microsoft.com/office/drawing/2014/main" id="{8917D544-F150-F73B-084A-DDF17387812F}"/>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6" name="TextBox 5">
            <a:extLst>
              <a:ext uri="{FF2B5EF4-FFF2-40B4-BE49-F238E27FC236}">
                <a16:creationId xmlns:a16="http://schemas.microsoft.com/office/drawing/2014/main" id="{A9C55373-ACA8-562A-13E8-897156351F8D}"/>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8" name="Picture 7" descr="A shield with a cross and crown&#10;&#10;AI-generated content may be incorrect.">
            <a:extLst>
              <a:ext uri="{FF2B5EF4-FFF2-40B4-BE49-F238E27FC236}">
                <a16:creationId xmlns:a16="http://schemas.microsoft.com/office/drawing/2014/main" id="{565F904E-F0DD-B142-BCE7-FC22DDA3791F}"/>
              </a:ext>
            </a:extLst>
          </p:cNvPr>
          <p:cNvPicPr>
            <a:picLocks noChangeAspect="1"/>
          </p:cNvPicPr>
          <p:nvPr/>
        </p:nvPicPr>
        <p:blipFill>
          <a:blip r:embed="rId2"/>
          <a:stretch>
            <a:fillRect/>
          </a:stretch>
        </p:blipFill>
        <p:spPr>
          <a:xfrm>
            <a:off x="10352868" y="4887639"/>
            <a:ext cx="1535654" cy="2329651"/>
          </a:xfrm>
          <a:prstGeom prst="rect">
            <a:avLst/>
          </a:prstGeom>
        </p:spPr>
      </p:pic>
      <p:pic>
        <p:nvPicPr>
          <p:cNvPr id="10" name="Picture 9" descr="Charlie Mackesy Kind Available For Immediate Sale At Sotheby's">
            <a:extLst>
              <a:ext uri="{FF2B5EF4-FFF2-40B4-BE49-F238E27FC236}">
                <a16:creationId xmlns:a16="http://schemas.microsoft.com/office/drawing/2014/main" id="{294A790E-6796-6D72-720E-6C3840F4AB3F}"/>
              </a:ext>
            </a:extLst>
          </p:cNvPr>
          <p:cNvPicPr>
            <a:picLocks noChangeAspect="1"/>
          </p:cNvPicPr>
          <p:nvPr/>
        </p:nvPicPr>
        <p:blipFill>
          <a:blip r:embed="rId3"/>
          <a:stretch>
            <a:fillRect/>
          </a:stretch>
        </p:blipFill>
        <p:spPr>
          <a:xfrm>
            <a:off x="1468259" y="1326630"/>
            <a:ext cx="4392488" cy="44289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Title 1">
            <a:extLst>
              <a:ext uri="{FF2B5EF4-FFF2-40B4-BE49-F238E27FC236}">
                <a16:creationId xmlns:a16="http://schemas.microsoft.com/office/drawing/2014/main" id="{2233B6E3-33FE-1476-28FA-7DBA33ECBE4A}"/>
              </a:ext>
            </a:extLst>
          </p:cNvPr>
          <p:cNvSpPr txBox="1">
            <a:spLocks/>
          </p:cNvSpPr>
          <p:nvPr/>
        </p:nvSpPr>
        <p:spPr>
          <a:xfrm>
            <a:off x="928182" y="4330845"/>
            <a:ext cx="10963655" cy="1590152"/>
          </a:xfrm>
          <a:prstGeom prst="rect">
            <a:avLst/>
          </a:prstGeom>
        </p:spPr>
        <p:txBody>
          <a:bodyPr vert="horz" lIns="91440" tIns="45720" rIns="91440" bIns="45720" rtlCol="0" anchor="t">
            <a:noAutofit/>
          </a:bodyPr>
          <a:lst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a:lstStyle>
          <a:p>
            <a:pPr algn="ctr"/>
            <a:endParaRPr lang="en-GB" sz="6000" cap="none" dirty="0">
              <a:solidFill>
                <a:srgbClr val="004821"/>
              </a:solidFill>
            </a:endParaRPr>
          </a:p>
        </p:txBody>
      </p:sp>
      <p:pic>
        <p:nvPicPr>
          <p:cNvPr id="7" name="Picture 6">
            <a:extLst>
              <a:ext uri="{FF2B5EF4-FFF2-40B4-BE49-F238E27FC236}">
                <a16:creationId xmlns:a16="http://schemas.microsoft.com/office/drawing/2014/main" id="{96C8BF51-6B05-8050-BC7A-563F0C74681F}"/>
              </a:ext>
            </a:extLst>
          </p:cNvPr>
          <p:cNvPicPr>
            <a:picLocks noChangeAspect="1"/>
          </p:cNvPicPr>
          <p:nvPr/>
        </p:nvPicPr>
        <p:blipFill>
          <a:blip r:embed="rId4"/>
          <a:stretch>
            <a:fillRect/>
          </a:stretch>
        </p:blipFill>
        <p:spPr>
          <a:xfrm>
            <a:off x="6667006" y="1564246"/>
            <a:ext cx="4800600" cy="3606800"/>
          </a:xfrm>
          <a:prstGeom prst="rect">
            <a:avLst/>
          </a:prstGeom>
        </p:spPr>
      </p:pic>
    </p:spTree>
    <p:extLst>
      <p:ext uri="{BB962C8B-B14F-4D97-AF65-F5344CB8AC3E}">
        <p14:creationId xmlns:p14="http://schemas.microsoft.com/office/powerpoint/2010/main" val="3560666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2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20077-391F-F304-F3C8-F149051D3651}"/>
              </a:ext>
            </a:extLst>
          </p:cNvPr>
          <p:cNvSpPr>
            <a:spLocks noGrp="1"/>
          </p:cNvSpPr>
          <p:nvPr>
            <p:ph type="title"/>
          </p:nvPr>
        </p:nvSpPr>
        <p:spPr/>
        <p:txBody>
          <a:bodyPr/>
          <a:lstStyle/>
          <a:p>
            <a:r>
              <a:rPr lang="en-GB" sz="7200" u="sng" cap="none" dirty="0">
                <a:solidFill>
                  <a:srgbClr val="004821"/>
                </a:solidFill>
              </a:rPr>
              <a:t>Meet the Team</a:t>
            </a:r>
          </a:p>
        </p:txBody>
      </p:sp>
      <p:sp>
        <p:nvSpPr>
          <p:cNvPr id="3" name="Content Placeholder 2">
            <a:extLst>
              <a:ext uri="{FF2B5EF4-FFF2-40B4-BE49-F238E27FC236}">
                <a16:creationId xmlns:a16="http://schemas.microsoft.com/office/drawing/2014/main" id="{7F2AAD03-3D16-A951-2A16-E3C39FF62E6D}"/>
              </a:ext>
            </a:extLst>
          </p:cNvPr>
          <p:cNvSpPr>
            <a:spLocks noGrp="1"/>
          </p:cNvSpPr>
          <p:nvPr>
            <p:ph idx="1"/>
          </p:nvPr>
        </p:nvSpPr>
        <p:spPr>
          <a:xfrm>
            <a:off x="656190" y="1999974"/>
            <a:ext cx="10963656" cy="3751312"/>
          </a:xfrm>
        </p:spPr>
        <p:txBody>
          <a:bodyPr vert="horz" lIns="91440" tIns="45720" rIns="91440" bIns="45720" rtlCol="0" anchor="t">
            <a:noAutofit/>
          </a:bodyPr>
          <a:lstStyle/>
          <a:p>
            <a:r>
              <a:rPr lang="en-GB" sz="2800" dirty="0">
                <a:solidFill>
                  <a:srgbClr val="004821"/>
                </a:solidFill>
              </a:rPr>
              <a:t>Teachers–  Miss </a:t>
            </a:r>
            <a:r>
              <a:rPr lang="en-GB" sz="2800" dirty="0" err="1">
                <a:solidFill>
                  <a:srgbClr val="004821"/>
                </a:solidFill>
              </a:rPr>
              <a:t>Assinder</a:t>
            </a:r>
          </a:p>
          <a:p>
            <a:endParaRPr lang="en-GB" sz="2800" dirty="0">
              <a:solidFill>
                <a:srgbClr val="004821"/>
              </a:solidFill>
            </a:endParaRPr>
          </a:p>
          <a:p>
            <a:r>
              <a:rPr lang="en-GB" sz="2800" dirty="0">
                <a:solidFill>
                  <a:srgbClr val="004821"/>
                </a:solidFill>
              </a:rPr>
              <a:t>Support Staff – Mrs Balster and Mrs Broad</a:t>
            </a:r>
          </a:p>
          <a:p>
            <a:endParaRPr lang="en-GB" sz="2800" dirty="0">
              <a:solidFill>
                <a:schemeClr val="tx1"/>
              </a:solidFill>
            </a:endParaRPr>
          </a:p>
          <a:p>
            <a:endParaRPr lang="en-GB" sz="2800" dirty="0">
              <a:solidFill>
                <a:schemeClr val="tx1"/>
              </a:solidFill>
            </a:endParaRPr>
          </a:p>
        </p:txBody>
      </p:sp>
      <p:sp>
        <p:nvSpPr>
          <p:cNvPr id="5" name="Rectangle 4">
            <a:extLst>
              <a:ext uri="{FF2B5EF4-FFF2-40B4-BE49-F238E27FC236}">
                <a16:creationId xmlns:a16="http://schemas.microsoft.com/office/drawing/2014/main" id="{173F83CB-09DB-A8B0-0F11-88D921BEF74F}"/>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AD998E8C-70F5-1F39-D7A7-5298136A725D}"/>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1B437FC2-06F7-B503-A3C6-D0743EA07911}"/>
              </a:ext>
            </a:extLst>
          </p:cNvPr>
          <p:cNvPicPr>
            <a:picLocks noChangeAspect="1"/>
          </p:cNvPicPr>
          <p:nvPr/>
        </p:nvPicPr>
        <p:blipFill>
          <a:blip r:embed="rId2"/>
          <a:stretch>
            <a:fillRect/>
          </a:stretch>
        </p:blipFill>
        <p:spPr>
          <a:xfrm>
            <a:off x="10352868" y="4887639"/>
            <a:ext cx="1535654" cy="2329651"/>
          </a:xfrm>
          <a:prstGeom prst="rect">
            <a:avLst/>
          </a:prstGeom>
        </p:spPr>
      </p:pic>
      <p:pic>
        <p:nvPicPr>
          <p:cNvPr id="4" name="Picture 3">
            <a:extLst>
              <a:ext uri="{FF2B5EF4-FFF2-40B4-BE49-F238E27FC236}">
                <a16:creationId xmlns:a16="http://schemas.microsoft.com/office/drawing/2014/main" id="{E09BED93-7B79-59B8-B3AC-C8552EC7E9CD}"/>
              </a:ext>
            </a:extLst>
          </p:cNvPr>
          <p:cNvPicPr>
            <a:picLocks noChangeAspect="1"/>
          </p:cNvPicPr>
          <p:nvPr/>
        </p:nvPicPr>
        <p:blipFill>
          <a:blip r:embed="rId3"/>
          <a:stretch>
            <a:fillRect/>
          </a:stretch>
        </p:blipFill>
        <p:spPr>
          <a:xfrm>
            <a:off x="7248128" y="1146019"/>
            <a:ext cx="1364898" cy="17079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E35458BF-D070-4B36-9CBC-C63A35BB9782}"/>
              </a:ext>
            </a:extLst>
          </p:cNvPr>
          <p:cNvPicPr>
            <a:picLocks noChangeAspect="1"/>
          </p:cNvPicPr>
          <p:nvPr/>
        </p:nvPicPr>
        <p:blipFill>
          <a:blip r:embed="rId4"/>
          <a:stretch>
            <a:fillRect/>
          </a:stretch>
        </p:blipFill>
        <p:spPr>
          <a:xfrm>
            <a:off x="1343472" y="3693408"/>
            <a:ext cx="1348362" cy="16557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57C2B710-96A7-C4DA-0E10-2292A57D2E0E}"/>
              </a:ext>
            </a:extLst>
          </p:cNvPr>
          <p:cNvPicPr>
            <a:picLocks noChangeAspect="1"/>
          </p:cNvPicPr>
          <p:nvPr/>
        </p:nvPicPr>
        <p:blipFill>
          <a:blip r:embed="rId5"/>
          <a:stretch>
            <a:fillRect/>
          </a:stretch>
        </p:blipFill>
        <p:spPr>
          <a:xfrm>
            <a:off x="4655840" y="3668916"/>
            <a:ext cx="1346595" cy="16557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323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0CA2EAB-12FB-7C16-8D7A-A9C3797301BF}"/>
              </a:ext>
            </a:extLst>
          </p:cNvPr>
          <p:cNvSpPr>
            <a:spLocks noGrp="1"/>
          </p:cNvSpPr>
          <p:nvPr>
            <p:ph type="title"/>
          </p:nvPr>
        </p:nvSpPr>
        <p:spPr>
          <a:xfrm>
            <a:off x="612648" y="260648"/>
            <a:ext cx="10963655" cy="762001"/>
          </a:xfrm>
        </p:spPr>
        <p:txBody>
          <a:bodyPr/>
          <a:lstStyle/>
          <a:p>
            <a:r>
              <a:rPr lang="en-GB" u="sng" cap="none" dirty="0">
                <a:solidFill>
                  <a:srgbClr val="004821"/>
                </a:solidFill>
              </a:rPr>
              <a:t>A Typical Day In Starfish Class</a:t>
            </a:r>
          </a:p>
        </p:txBody>
      </p:sp>
      <p:sp>
        <p:nvSpPr>
          <p:cNvPr id="5" name="Rectangle 4">
            <a:extLst>
              <a:ext uri="{FF2B5EF4-FFF2-40B4-BE49-F238E27FC236}">
                <a16:creationId xmlns:a16="http://schemas.microsoft.com/office/drawing/2014/main" id="{484F8D79-9CDB-4004-51A6-6B28FE2A436C}"/>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3085DBBA-6D77-5938-6CAA-3031FEB76340}"/>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9166ED62-D4A0-57B5-7699-4D64B1C3E8BA}"/>
              </a:ext>
            </a:extLst>
          </p:cNvPr>
          <p:cNvPicPr>
            <a:picLocks noChangeAspect="1"/>
          </p:cNvPicPr>
          <p:nvPr/>
        </p:nvPicPr>
        <p:blipFill>
          <a:blip r:embed="rId2"/>
          <a:stretch>
            <a:fillRect/>
          </a:stretch>
        </p:blipFill>
        <p:spPr>
          <a:xfrm>
            <a:off x="10352868" y="4887639"/>
            <a:ext cx="1535654" cy="2329651"/>
          </a:xfrm>
          <a:prstGeom prst="rect">
            <a:avLst/>
          </a:prstGeom>
        </p:spPr>
      </p:pic>
      <p:pic>
        <p:nvPicPr>
          <p:cNvPr id="3" name="Picture 2">
            <a:extLst>
              <a:ext uri="{FF2B5EF4-FFF2-40B4-BE49-F238E27FC236}">
                <a16:creationId xmlns:a16="http://schemas.microsoft.com/office/drawing/2014/main" id="{5D813A6A-1975-D3CA-19B9-060D227D1D15}"/>
              </a:ext>
            </a:extLst>
          </p:cNvPr>
          <p:cNvPicPr>
            <a:picLocks noChangeAspect="1"/>
          </p:cNvPicPr>
          <p:nvPr/>
        </p:nvPicPr>
        <p:blipFill>
          <a:blip r:embed="rId3"/>
          <a:stretch>
            <a:fillRect/>
          </a:stretch>
        </p:blipFill>
        <p:spPr>
          <a:xfrm>
            <a:off x="-168696" y="1598362"/>
            <a:ext cx="6005791" cy="2041320"/>
          </a:xfrm>
          <a:prstGeom prst="rect">
            <a:avLst/>
          </a:prstGeom>
        </p:spPr>
      </p:pic>
      <p:pic>
        <p:nvPicPr>
          <p:cNvPr id="12" name="Picture 11">
            <a:extLst>
              <a:ext uri="{FF2B5EF4-FFF2-40B4-BE49-F238E27FC236}">
                <a16:creationId xmlns:a16="http://schemas.microsoft.com/office/drawing/2014/main" id="{72766882-6D98-7111-126D-5C630D651B84}"/>
              </a:ext>
            </a:extLst>
          </p:cNvPr>
          <p:cNvPicPr>
            <a:picLocks noChangeAspect="1"/>
          </p:cNvPicPr>
          <p:nvPr/>
        </p:nvPicPr>
        <p:blipFill>
          <a:blip r:embed="rId4"/>
          <a:stretch>
            <a:fillRect/>
          </a:stretch>
        </p:blipFill>
        <p:spPr>
          <a:xfrm>
            <a:off x="5715241" y="1598362"/>
            <a:ext cx="6564682" cy="2041320"/>
          </a:xfrm>
          <a:prstGeom prst="rect">
            <a:avLst/>
          </a:prstGeom>
        </p:spPr>
      </p:pic>
      <p:pic>
        <p:nvPicPr>
          <p:cNvPr id="14" name="Picture 13">
            <a:extLst>
              <a:ext uri="{FF2B5EF4-FFF2-40B4-BE49-F238E27FC236}">
                <a16:creationId xmlns:a16="http://schemas.microsoft.com/office/drawing/2014/main" id="{42CB1381-68F3-0FD5-33DD-2851DE0416F4}"/>
              </a:ext>
            </a:extLst>
          </p:cNvPr>
          <p:cNvPicPr>
            <a:picLocks noChangeAspect="1"/>
          </p:cNvPicPr>
          <p:nvPr/>
        </p:nvPicPr>
        <p:blipFill>
          <a:blip r:embed="rId5"/>
          <a:srcRect l="4766"/>
          <a:stretch>
            <a:fillRect/>
          </a:stretch>
        </p:blipFill>
        <p:spPr>
          <a:xfrm>
            <a:off x="5015880" y="3707649"/>
            <a:ext cx="1440160" cy="2339444"/>
          </a:xfrm>
          <a:prstGeom prst="rect">
            <a:avLst/>
          </a:prstGeom>
        </p:spPr>
      </p:pic>
    </p:spTree>
    <p:extLst>
      <p:ext uri="{BB962C8B-B14F-4D97-AF65-F5344CB8AC3E}">
        <p14:creationId xmlns:p14="http://schemas.microsoft.com/office/powerpoint/2010/main" val="3844150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9CDA0-0F2D-B7D7-0747-326B7708447A}"/>
              </a:ext>
            </a:extLst>
          </p:cNvPr>
          <p:cNvSpPr>
            <a:spLocks noGrp="1"/>
          </p:cNvSpPr>
          <p:nvPr>
            <p:ph type="title"/>
          </p:nvPr>
        </p:nvSpPr>
        <p:spPr>
          <a:xfrm>
            <a:off x="-1137144" y="2651015"/>
            <a:ext cx="10963655" cy="762001"/>
          </a:xfrm>
        </p:spPr>
        <p:txBody>
          <a:bodyPr/>
          <a:lstStyle/>
          <a:p>
            <a:pPr algn="ctr"/>
            <a:r>
              <a:rPr lang="en-GB" u="sng" cap="none" dirty="0">
                <a:solidFill>
                  <a:srgbClr val="004821"/>
                </a:solidFill>
              </a:rPr>
              <a:t>Year Group Events</a:t>
            </a:r>
            <a:br>
              <a:rPr lang="en-GB" cap="none" dirty="0">
                <a:solidFill>
                  <a:srgbClr val="004821"/>
                </a:solidFill>
              </a:rPr>
            </a:br>
            <a:r>
              <a:rPr lang="en-GB" cap="none" dirty="0">
                <a:solidFill>
                  <a:srgbClr val="004821"/>
                </a:solidFill>
              </a:rPr>
              <a:t> Harvest Festival 6</a:t>
            </a:r>
            <a:r>
              <a:rPr lang="en-GB" cap="none" baseline="30000" dirty="0">
                <a:solidFill>
                  <a:srgbClr val="004821"/>
                </a:solidFill>
              </a:rPr>
              <a:t>th</a:t>
            </a:r>
            <a:r>
              <a:rPr lang="en-GB" cap="none" dirty="0">
                <a:solidFill>
                  <a:srgbClr val="004821"/>
                </a:solidFill>
              </a:rPr>
              <a:t> October </a:t>
            </a:r>
            <a:br>
              <a:rPr lang="en-GB" cap="none" dirty="0">
                <a:solidFill>
                  <a:srgbClr val="004821"/>
                </a:solidFill>
              </a:rPr>
            </a:br>
            <a:r>
              <a:rPr lang="en-GB" u="sng" cap="none" dirty="0">
                <a:solidFill>
                  <a:srgbClr val="004821"/>
                </a:solidFill>
              </a:rPr>
              <a:t>Arundel Castle </a:t>
            </a:r>
            <a:br>
              <a:rPr lang="en-GB" u="sng" cap="none" dirty="0">
                <a:solidFill>
                  <a:srgbClr val="004821"/>
                </a:solidFill>
              </a:rPr>
            </a:br>
            <a:r>
              <a:rPr lang="en-GB" cap="none" dirty="0">
                <a:solidFill>
                  <a:srgbClr val="004821"/>
                </a:solidFill>
              </a:rPr>
              <a:t>TBC </a:t>
            </a:r>
            <a:br>
              <a:rPr lang="en-GB" cap="none" dirty="0">
                <a:solidFill>
                  <a:srgbClr val="004821"/>
                </a:solidFill>
              </a:rPr>
            </a:br>
            <a:endParaRPr lang="en-GB" cap="none" dirty="0">
              <a:solidFill>
                <a:srgbClr val="004821"/>
              </a:solidFill>
            </a:endParaRPr>
          </a:p>
        </p:txBody>
      </p:sp>
      <p:sp>
        <p:nvSpPr>
          <p:cNvPr id="5" name="Rectangle 4">
            <a:extLst>
              <a:ext uri="{FF2B5EF4-FFF2-40B4-BE49-F238E27FC236}">
                <a16:creationId xmlns:a16="http://schemas.microsoft.com/office/drawing/2014/main" id="{C8218799-37EA-6918-9558-7BCBD3894EE2}"/>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7F20DE37-8175-4BCA-6032-156AB0A17D35}"/>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dirty="0">
                <a:solidFill>
                  <a:schemeClr val="bg1"/>
                </a:solidFill>
                <a:latin typeface="Microsoft JhengHei UI"/>
                <a:ea typeface="Microsoft JhengHei UI"/>
                <a:cs typeface="Cavolini"/>
              </a:rPr>
              <a:t>BELONG - INSPIRE - GROW</a:t>
            </a:r>
            <a:endParaRPr lang="en-US" sz="2800" dirty="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0E6DB192-B700-C686-FF86-12B0EDF58D9D}"/>
              </a:ext>
            </a:extLst>
          </p:cNvPr>
          <p:cNvPicPr>
            <a:picLocks noChangeAspect="1"/>
          </p:cNvPicPr>
          <p:nvPr/>
        </p:nvPicPr>
        <p:blipFill>
          <a:blip r:embed="rId2"/>
          <a:stretch>
            <a:fillRect/>
          </a:stretch>
        </p:blipFill>
        <p:spPr>
          <a:xfrm>
            <a:off x="10352868" y="4887639"/>
            <a:ext cx="1535654" cy="2329651"/>
          </a:xfrm>
          <a:prstGeom prst="rect">
            <a:avLst/>
          </a:prstGeom>
        </p:spPr>
      </p:pic>
      <p:sp>
        <p:nvSpPr>
          <p:cNvPr id="10" name="Title 1">
            <a:extLst>
              <a:ext uri="{FF2B5EF4-FFF2-40B4-BE49-F238E27FC236}">
                <a16:creationId xmlns:a16="http://schemas.microsoft.com/office/drawing/2014/main" id="{9D0A2B62-F4DC-FF00-7738-8DB56BB2583B}"/>
              </a:ext>
            </a:extLst>
          </p:cNvPr>
          <p:cNvSpPr txBox="1">
            <a:spLocks/>
          </p:cNvSpPr>
          <p:nvPr/>
        </p:nvSpPr>
        <p:spPr>
          <a:xfrm>
            <a:off x="-672752" y="4501038"/>
            <a:ext cx="13347293" cy="762001"/>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a:lstStyle>
          <a:p>
            <a:pPr algn="ctr"/>
            <a:r>
              <a:rPr lang="en-GB" u="sng" cap="none" dirty="0">
                <a:solidFill>
                  <a:srgbClr val="004821"/>
                </a:solidFill>
              </a:rPr>
              <a:t>Forest School </a:t>
            </a:r>
          </a:p>
          <a:p>
            <a:pPr algn="ctr"/>
            <a:r>
              <a:rPr lang="en-GB" cap="none" dirty="0">
                <a:solidFill>
                  <a:srgbClr val="004821"/>
                </a:solidFill>
              </a:rPr>
              <a:t>Wednesday 30</a:t>
            </a:r>
            <a:r>
              <a:rPr lang="en-GB" cap="none" baseline="30000" dirty="0">
                <a:solidFill>
                  <a:srgbClr val="004821"/>
                </a:solidFill>
              </a:rPr>
              <a:t>th</a:t>
            </a:r>
            <a:r>
              <a:rPr lang="en-GB" cap="none" dirty="0">
                <a:solidFill>
                  <a:srgbClr val="004821"/>
                </a:solidFill>
              </a:rPr>
              <a:t> September and 17</a:t>
            </a:r>
            <a:r>
              <a:rPr lang="en-GB" cap="none" baseline="30000" dirty="0">
                <a:solidFill>
                  <a:srgbClr val="004821"/>
                </a:solidFill>
              </a:rPr>
              <a:t>th</a:t>
            </a:r>
            <a:r>
              <a:rPr lang="en-GB" cap="none" dirty="0">
                <a:solidFill>
                  <a:srgbClr val="004821"/>
                </a:solidFill>
              </a:rPr>
              <a:t> March.   </a:t>
            </a:r>
          </a:p>
        </p:txBody>
      </p:sp>
      <p:pic>
        <p:nvPicPr>
          <p:cNvPr id="3" name="Picture 2" descr="Arundel Castle">
            <a:extLst>
              <a:ext uri="{FF2B5EF4-FFF2-40B4-BE49-F238E27FC236}">
                <a16:creationId xmlns:a16="http://schemas.microsoft.com/office/drawing/2014/main" id="{F4AE3D53-D8B3-491B-8B3E-4423832DFB8E}"/>
              </a:ext>
            </a:extLst>
          </p:cNvPr>
          <p:cNvPicPr>
            <a:picLocks noChangeAspect="1"/>
          </p:cNvPicPr>
          <p:nvPr/>
        </p:nvPicPr>
        <p:blipFill>
          <a:blip r:embed="rId3">
            <a:alphaModFix amt="50000"/>
          </a:blip>
          <a:stretch>
            <a:fillRect/>
          </a:stretch>
        </p:blipFill>
        <p:spPr>
          <a:xfrm>
            <a:off x="8472264" y="628489"/>
            <a:ext cx="2959114" cy="2092146"/>
          </a:xfrm>
          <a:prstGeom prst="rect">
            <a:avLst/>
          </a:prstGeom>
        </p:spPr>
      </p:pic>
      <p:pic>
        <p:nvPicPr>
          <p:cNvPr id="11" name="Picture 10">
            <a:extLst>
              <a:ext uri="{FF2B5EF4-FFF2-40B4-BE49-F238E27FC236}">
                <a16:creationId xmlns:a16="http://schemas.microsoft.com/office/drawing/2014/main" id="{8D7DAF7C-DBAA-C129-3EDB-18E391BBB51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9254277" y="3115689"/>
            <a:ext cx="1587582" cy="990651"/>
          </a:xfrm>
          <a:prstGeom prst="rect">
            <a:avLst/>
          </a:prstGeom>
        </p:spPr>
      </p:pic>
    </p:spTree>
    <p:extLst>
      <p:ext uri="{BB962C8B-B14F-4D97-AF65-F5344CB8AC3E}">
        <p14:creationId xmlns:p14="http://schemas.microsoft.com/office/powerpoint/2010/main" val="4280740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55270C-43BC-A91A-0ED7-47A097C72D7A}"/>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DB65E0E2-C975-0233-833F-95220FAC17CA}"/>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E7FA01A8-0F30-DF21-C4AA-882739B5BABC}"/>
              </a:ext>
            </a:extLst>
          </p:cNvPr>
          <p:cNvPicPr>
            <a:picLocks noChangeAspect="1"/>
          </p:cNvPicPr>
          <p:nvPr/>
        </p:nvPicPr>
        <p:blipFill>
          <a:blip r:embed="rId2"/>
          <a:stretch>
            <a:fillRect/>
          </a:stretch>
        </p:blipFill>
        <p:spPr>
          <a:xfrm>
            <a:off x="10352868" y="4887639"/>
            <a:ext cx="1535654" cy="2329651"/>
          </a:xfrm>
          <a:prstGeom prst="rect">
            <a:avLst/>
          </a:prstGeom>
        </p:spPr>
      </p:pic>
      <p:pic>
        <p:nvPicPr>
          <p:cNvPr id="6" name="Picture 5" descr="Wellies PNGs for Free Download">
            <a:extLst>
              <a:ext uri="{FF2B5EF4-FFF2-40B4-BE49-F238E27FC236}">
                <a16:creationId xmlns:a16="http://schemas.microsoft.com/office/drawing/2014/main" id="{66945B69-A585-20C2-8D71-B6A54B8A6A87}"/>
              </a:ext>
            </a:extLst>
          </p:cNvPr>
          <p:cNvPicPr>
            <a:picLocks noChangeAspect="1"/>
          </p:cNvPicPr>
          <p:nvPr/>
        </p:nvPicPr>
        <p:blipFill>
          <a:blip r:embed="rId3">
            <a:alphaModFix amt="70000"/>
          </a:blip>
          <a:stretch>
            <a:fillRect/>
          </a:stretch>
        </p:blipFill>
        <p:spPr>
          <a:xfrm>
            <a:off x="8782257" y="1943356"/>
            <a:ext cx="2592528" cy="2601902"/>
          </a:xfrm>
          <a:prstGeom prst="rect">
            <a:avLst/>
          </a:prstGeom>
        </p:spPr>
      </p:pic>
      <p:pic>
        <p:nvPicPr>
          <p:cNvPr id="2" name="Picture 1" descr="7,315 Jacket Clipart Royalty-Free Images, Stock Photos &amp; Pictures | Shutterstock">
            <a:extLst>
              <a:ext uri="{FF2B5EF4-FFF2-40B4-BE49-F238E27FC236}">
                <a16:creationId xmlns:a16="http://schemas.microsoft.com/office/drawing/2014/main" id="{855F7BFF-C27C-816C-22E7-FD0742A3DA85}"/>
              </a:ext>
            </a:extLst>
          </p:cNvPr>
          <p:cNvPicPr>
            <a:picLocks noChangeAspect="1"/>
          </p:cNvPicPr>
          <p:nvPr/>
        </p:nvPicPr>
        <p:blipFill>
          <a:blip r:embed="rId4">
            <a:alphaModFix amt="70000"/>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4183651" y="1030607"/>
            <a:ext cx="4290970" cy="4621044"/>
          </a:xfrm>
          <a:prstGeom prst="rect">
            <a:avLst/>
          </a:prstGeom>
        </p:spPr>
      </p:pic>
      <p:pic>
        <p:nvPicPr>
          <p:cNvPr id="11" name="Picture 10">
            <a:extLst>
              <a:ext uri="{FF2B5EF4-FFF2-40B4-BE49-F238E27FC236}">
                <a16:creationId xmlns:a16="http://schemas.microsoft.com/office/drawing/2014/main" id="{C999BCEB-AAEC-8EC8-896F-2DDDABF16C02}"/>
              </a:ext>
            </a:extLst>
          </p:cNvPr>
          <p:cNvPicPr>
            <a:picLocks noChangeAspect="1"/>
          </p:cNvPicPr>
          <p:nvPr/>
        </p:nvPicPr>
        <p:blipFill>
          <a:blip r:embed="rId6"/>
          <a:stretch>
            <a:fillRect/>
          </a:stretch>
        </p:blipFill>
        <p:spPr>
          <a:xfrm>
            <a:off x="453114" y="1268760"/>
            <a:ext cx="3429000" cy="3429000"/>
          </a:xfrm>
          <a:prstGeom prst="rect">
            <a:avLst/>
          </a:prstGeom>
        </p:spPr>
      </p:pic>
    </p:spTree>
    <p:extLst>
      <p:ext uri="{BB962C8B-B14F-4D97-AF65-F5344CB8AC3E}">
        <p14:creationId xmlns:p14="http://schemas.microsoft.com/office/powerpoint/2010/main" val="3710603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4C98D-8739-058D-412A-D2915337658C}"/>
              </a:ext>
            </a:extLst>
          </p:cNvPr>
          <p:cNvSpPr>
            <a:spLocks noGrp="1"/>
          </p:cNvSpPr>
          <p:nvPr>
            <p:ph type="title"/>
          </p:nvPr>
        </p:nvSpPr>
        <p:spPr>
          <a:xfrm>
            <a:off x="614170" y="859895"/>
            <a:ext cx="10963655" cy="762001"/>
          </a:xfrm>
        </p:spPr>
        <p:txBody>
          <a:bodyPr/>
          <a:lstStyle/>
          <a:p>
            <a:r>
              <a:rPr lang="en-GB" sz="6600" cap="none" dirty="0">
                <a:solidFill>
                  <a:srgbClr val="004821"/>
                </a:solidFill>
              </a:rPr>
              <a:t>Home learning  </a:t>
            </a:r>
            <a:br>
              <a:rPr lang="en-GB" sz="6600" cap="none" dirty="0">
                <a:solidFill>
                  <a:srgbClr val="004821"/>
                </a:solidFill>
              </a:rPr>
            </a:br>
            <a:r>
              <a:rPr lang="en-GB" dirty="0">
                <a:solidFill>
                  <a:srgbClr val="004821"/>
                </a:solidFill>
              </a:rPr>
              <a:t> </a:t>
            </a:r>
          </a:p>
        </p:txBody>
      </p:sp>
      <p:sp>
        <p:nvSpPr>
          <p:cNvPr id="5" name="Rectangle 4">
            <a:extLst>
              <a:ext uri="{FF2B5EF4-FFF2-40B4-BE49-F238E27FC236}">
                <a16:creationId xmlns:a16="http://schemas.microsoft.com/office/drawing/2014/main" id="{440C5902-1EB1-32F9-E9C3-0FF258A616F9}"/>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EB0BC73D-93E6-4B2A-0624-50899140678D}"/>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dirty="0">
                <a:solidFill>
                  <a:schemeClr val="bg1"/>
                </a:solidFill>
                <a:latin typeface="Microsoft JhengHei UI"/>
                <a:ea typeface="Microsoft JhengHei UI"/>
                <a:cs typeface="Cavolini"/>
              </a:rPr>
              <a:t>BELONG - INSPIRE - GROW</a:t>
            </a:r>
            <a:endParaRPr lang="en-US" sz="2800" dirty="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D61AA19F-ABC8-1027-B500-6071D2D88FEF}"/>
              </a:ext>
            </a:extLst>
          </p:cNvPr>
          <p:cNvPicPr>
            <a:picLocks noChangeAspect="1"/>
          </p:cNvPicPr>
          <p:nvPr/>
        </p:nvPicPr>
        <p:blipFill>
          <a:blip r:embed="rId2"/>
          <a:stretch>
            <a:fillRect/>
          </a:stretch>
        </p:blipFill>
        <p:spPr>
          <a:xfrm>
            <a:off x="10352868" y="4887639"/>
            <a:ext cx="1535654" cy="2329651"/>
          </a:xfrm>
          <a:prstGeom prst="rect">
            <a:avLst/>
          </a:prstGeom>
        </p:spPr>
      </p:pic>
      <p:sp>
        <p:nvSpPr>
          <p:cNvPr id="4" name="Title 1">
            <a:extLst>
              <a:ext uri="{FF2B5EF4-FFF2-40B4-BE49-F238E27FC236}">
                <a16:creationId xmlns:a16="http://schemas.microsoft.com/office/drawing/2014/main" id="{5ED9DCCE-489C-D9DF-D282-E973E12A5812}"/>
              </a:ext>
            </a:extLst>
          </p:cNvPr>
          <p:cNvSpPr txBox="1">
            <a:spLocks/>
          </p:cNvSpPr>
          <p:nvPr/>
        </p:nvSpPr>
        <p:spPr>
          <a:xfrm>
            <a:off x="614169" y="4506638"/>
            <a:ext cx="10963655" cy="762001"/>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a:lstStyle>
          <a:p>
            <a:r>
              <a:rPr lang="en-GB" sz="3600" cap="none" dirty="0">
                <a:solidFill>
                  <a:srgbClr val="004821"/>
                </a:solidFill>
              </a:rPr>
              <a:t>Please remember to read with your child at </a:t>
            </a:r>
            <a:r>
              <a:rPr lang="en-GB" sz="3600" b="1" cap="none" dirty="0">
                <a:solidFill>
                  <a:srgbClr val="004821"/>
                </a:solidFill>
              </a:rPr>
              <a:t>least 5 times a week</a:t>
            </a:r>
            <a:r>
              <a:rPr lang="en-GB" sz="3600" cap="none" dirty="0">
                <a:solidFill>
                  <a:srgbClr val="004821"/>
                </a:solidFill>
              </a:rPr>
              <a:t>. Regular reading helps to build confidence, improve vocabulary and develop a love for reading. </a:t>
            </a:r>
            <a:r>
              <a:rPr lang="en-GB" sz="3200" cap="none" dirty="0">
                <a:solidFill>
                  <a:srgbClr val="004821"/>
                </a:solidFill>
              </a:rPr>
              <a:t>After each night, please record it in your </a:t>
            </a:r>
            <a:r>
              <a:rPr lang="en-GB" sz="3200" b="1" cap="none" dirty="0">
                <a:solidFill>
                  <a:srgbClr val="004821"/>
                </a:solidFill>
              </a:rPr>
              <a:t>child’s reading diary</a:t>
            </a:r>
            <a:r>
              <a:rPr lang="en-GB" sz="3200" cap="none" dirty="0">
                <a:solidFill>
                  <a:srgbClr val="004821"/>
                </a:solidFill>
              </a:rPr>
              <a:t> so that they can earn their reading </a:t>
            </a:r>
            <a:r>
              <a:rPr lang="en-GB" sz="3200" b="1" cap="none" dirty="0">
                <a:solidFill>
                  <a:srgbClr val="004821"/>
                </a:solidFill>
              </a:rPr>
              <a:t>certificates!</a:t>
            </a:r>
          </a:p>
          <a:p>
            <a:endParaRPr lang="en-GB" sz="3600" cap="none" dirty="0"/>
          </a:p>
          <a:p>
            <a:r>
              <a:rPr lang="en-GB" sz="3600" cap="none" dirty="0">
                <a:solidFill>
                  <a:srgbClr val="004821"/>
                </a:solidFill>
              </a:rPr>
              <a:t>Please practise counting daily (beyond 20), and help your child form these numbers correctly. Times Tables could focus on 2, 5 and 10 times tables. </a:t>
            </a:r>
            <a:endParaRPr lang="en-GB" sz="2400" cap="none" dirty="0">
              <a:solidFill>
                <a:srgbClr val="004821"/>
              </a:solidFill>
            </a:endParaRPr>
          </a:p>
        </p:txBody>
      </p:sp>
    </p:spTree>
    <p:extLst>
      <p:ext uri="{BB962C8B-B14F-4D97-AF65-F5344CB8AC3E}">
        <p14:creationId xmlns:p14="http://schemas.microsoft.com/office/powerpoint/2010/main" val="1577642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7F4C2-8380-0D7A-0826-9108CD15910D}"/>
              </a:ext>
            </a:extLst>
          </p:cNvPr>
          <p:cNvSpPr>
            <a:spLocks noGrp="1"/>
          </p:cNvSpPr>
          <p:nvPr>
            <p:ph type="title"/>
          </p:nvPr>
        </p:nvSpPr>
        <p:spPr>
          <a:xfrm>
            <a:off x="335360" y="480209"/>
            <a:ext cx="11665296" cy="762001"/>
          </a:xfrm>
        </p:spPr>
        <p:txBody>
          <a:bodyPr/>
          <a:lstStyle/>
          <a:p>
            <a:r>
              <a:rPr lang="en-GB" sz="4800" cap="none" dirty="0">
                <a:solidFill>
                  <a:srgbClr val="004821"/>
                </a:solidFill>
              </a:rPr>
              <a:t>Going for Gold           Our School Rules</a:t>
            </a:r>
          </a:p>
        </p:txBody>
      </p:sp>
      <p:sp>
        <p:nvSpPr>
          <p:cNvPr id="5" name="Rectangle 4">
            <a:extLst>
              <a:ext uri="{FF2B5EF4-FFF2-40B4-BE49-F238E27FC236}">
                <a16:creationId xmlns:a16="http://schemas.microsoft.com/office/drawing/2014/main" id="{D03CF9DB-9E4A-8417-9E0A-29DDE7EDC5E8}"/>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708720C4-EE0C-74D6-FE56-CD386078DA3C}"/>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B601D53B-D5A6-2EB4-FFB0-D9DD95A937BC}"/>
              </a:ext>
            </a:extLst>
          </p:cNvPr>
          <p:cNvPicPr>
            <a:picLocks noChangeAspect="1"/>
          </p:cNvPicPr>
          <p:nvPr/>
        </p:nvPicPr>
        <p:blipFill>
          <a:blip r:embed="rId2"/>
          <a:stretch>
            <a:fillRect/>
          </a:stretch>
        </p:blipFill>
        <p:spPr>
          <a:xfrm>
            <a:off x="10352868" y="4887639"/>
            <a:ext cx="1535654" cy="2329651"/>
          </a:xfrm>
          <a:prstGeom prst="rect">
            <a:avLst/>
          </a:prstGeom>
        </p:spPr>
      </p:pic>
      <p:pic>
        <p:nvPicPr>
          <p:cNvPr id="4" name="Picture 3">
            <a:extLst>
              <a:ext uri="{FF2B5EF4-FFF2-40B4-BE49-F238E27FC236}">
                <a16:creationId xmlns:a16="http://schemas.microsoft.com/office/drawing/2014/main" id="{A3CBD0D6-A733-4642-8A2D-B52E6EFC58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9559" b="17251"/>
          <a:stretch>
            <a:fillRect/>
          </a:stretch>
        </p:blipFill>
        <p:spPr bwMode="auto">
          <a:xfrm>
            <a:off x="767408" y="1469478"/>
            <a:ext cx="3351687" cy="4582957"/>
          </a:xfrm>
          <a:prstGeom prst="rect">
            <a:avLst/>
          </a:prstGeom>
          <a:noFill/>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850C9497-0639-76C9-423C-79D62854731D}"/>
              </a:ext>
            </a:extLst>
          </p:cNvPr>
          <p:cNvPicPr>
            <a:picLocks noChangeAspect="1"/>
          </p:cNvPicPr>
          <p:nvPr/>
        </p:nvPicPr>
        <p:blipFill>
          <a:blip r:embed="rId4">
            <a:extLst>
              <a:ext uri="{28A0092B-C50C-407E-A947-70E740481C1C}">
                <a14:useLocalDpi xmlns:a14="http://schemas.microsoft.com/office/drawing/2010/main" val="0"/>
              </a:ext>
            </a:extLst>
          </a:blip>
          <a:srcRect t="6135" b="7449"/>
          <a:stretch>
            <a:fillRect/>
          </a:stretch>
        </p:blipFill>
        <p:spPr>
          <a:xfrm>
            <a:off x="6688388" y="1440248"/>
            <a:ext cx="3512080" cy="4564666"/>
          </a:xfrm>
          <a:prstGeom prst="rect">
            <a:avLst/>
          </a:prstGeom>
        </p:spPr>
      </p:pic>
    </p:spTree>
    <p:extLst>
      <p:ext uri="{BB962C8B-B14F-4D97-AF65-F5344CB8AC3E}">
        <p14:creationId xmlns:p14="http://schemas.microsoft.com/office/powerpoint/2010/main" val="2446307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CAAD2-21F5-314F-3EE6-492542DF6067}"/>
              </a:ext>
            </a:extLst>
          </p:cNvPr>
          <p:cNvSpPr>
            <a:spLocks noGrp="1"/>
          </p:cNvSpPr>
          <p:nvPr>
            <p:ph type="title"/>
          </p:nvPr>
        </p:nvSpPr>
        <p:spPr>
          <a:xfrm>
            <a:off x="407368" y="217701"/>
            <a:ext cx="10963655" cy="762001"/>
          </a:xfrm>
        </p:spPr>
        <p:txBody>
          <a:bodyPr/>
          <a:lstStyle/>
          <a:p>
            <a:r>
              <a:rPr lang="en-GB" sz="6000" cap="none" dirty="0">
                <a:solidFill>
                  <a:srgbClr val="004821"/>
                </a:solidFill>
              </a:rPr>
              <a:t>Communication</a:t>
            </a:r>
          </a:p>
        </p:txBody>
      </p:sp>
      <p:sp>
        <p:nvSpPr>
          <p:cNvPr id="3" name="Content Placeholder 2">
            <a:extLst>
              <a:ext uri="{FF2B5EF4-FFF2-40B4-BE49-F238E27FC236}">
                <a16:creationId xmlns:a16="http://schemas.microsoft.com/office/drawing/2014/main" id="{E54CD910-CC16-EB19-2FE6-EEB2D3B85F57}"/>
              </a:ext>
            </a:extLst>
          </p:cNvPr>
          <p:cNvSpPr>
            <a:spLocks noGrp="1"/>
          </p:cNvSpPr>
          <p:nvPr>
            <p:ph idx="1"/>
          </p:nvPr>
        </p:nvSpPr>
        <p:spPr>
          <a:xfrm>
            <a:off x="303478" y="952500"/>
            <a:ext cx="10963656" cy="4343400"/>
          </a:xfrm>
        </p:spPr>
        <p:txBody>
          <a:bodyPr/>
          <a:lstStyle/>
          <a:p>
            <a:pPr marL="285750" indent="-285750">
              <a:buFont typeface="Arial" panose="020B0604020202020204" pitchFamily="34" charset="0"/>
              <a:buChar char="•"/>
            </a:pPr>
            <a:r>
              <a:rPr lang="en-GB" sz="2000" dirty="0"/>
              <a:t>Please send emails through the office – </a:t>
            </a:r>
            <a:r>
              <a:rPr lang="en-GB" sz="2000" dirty="0">
                <a:hlinkClick r:id="rId2"/>
              </a:rPr>
              <a:t>office@tufnell.org</a:t>
            </a:r>
            <a:endParaRPr lang="en-GB" sz="2000" dirty="0"/>
          </a:p>
          <a:p>
            <a:pPr marL="285750" indent="-285750">
              <a:buFont typeface="Arial" panose="020B0604020202020204" pitchFamily="34" charset="0"/>
              <a:buChar char="•"/>
            </a:pPr>
            <a:r>
              <a:rPr lang="en-GB" sz="2000" dirty="0"/>
              <a:t>Class </a:t>
            </a:r>
            <a:r>
              <a:rPr lang="en-GB" sz="2000" dirty="0" err="1"/>
              <a:t>DoJo</a:t>
            </a:r>
            <a:r>
              <a:rPr lang="en-GB" sz="2000" dirty="0"/>
              <a:t> is there for quick messages and for us to share class information with you. </a:t>
            </a:r>
          </a:p>
          <a:p>
            <a:pPr marL="285750" indent="-285750">
              <a:buFont typeface="Arial" panose="020B0604020202020204" pitchFamily="34" charset="0"/>
              <a:buChar char="•"/>
            </a:pPr>
            <a:r>
              <a:rPr lang="en-GB" sz="2000" dirty="0"/>
              <a:t>Year group newsletter is always great to refer back to. </a:t>
            </a:r>
          </a:p>
        </p:txBody>
      </p:sp>
      <p:sp>
        <p:nvSpPr>
          <p:cNvPr id="5" name="Rectangle 4">
            <a:extLst>
              <a:ext uri="{FF2B5EF4-FFF2-40B4-BE49-F238E27FC236}">
                <a16:creationId xmlns:a16="http://schemas.microsoft.com/office/drawing/2014/main" id="{B6AE4F22-0B99-29C8-3CD9-63506B244743}"/>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F5899148-CE6D-9CFF-5AC5-C9412E89385B}"/>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dirty="0">
                <a:solidFill>
                  <a:schemeClr val="bg1"/>
                </a:solidFill>
                <a:latin typeface="Microsoft JhengHei UI"/>
                <a:ea typeface="Microsoft JhengHei UI"/>
                <a:cs typeface="Cavolini"/>
              </a:rPr>
              <a:t>BELONG - INSPIRE - GROW</a:t>
            </a:r>
            <a:endParaRPr lang="en-US" sz="2800" dirty="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6D351786-9F94-5F7D-DECF-CAA88845C3BF}"/>
              </a:ext>
            </a:extLst>
          </p:cNvPr>
          <p:cNvPicPr>
            <a:picLocks noChangeAspect="1"/>
          </p:cNvPicPr>
          <p:nvPr/>
        </p:nvPicPr>
        <p:blipFill>
          <a:blip r:embed="rId3"/>
          <a:stretch>
            <a:fillRect/>
          </a:stretch>
        </p:blipFill>
        <p:spPr>
          <a:xfrm>
            <a:off x="10352868" y="4887639"/>
            <a:ext cx="1535654" cy="2329651"/>
          </a:xfrm>
          <a:prstGeom prst="rect">
            <a:avLst/>
          </a:prstGeom>
        </p:spPr>
      </p:pic>
      <p:pic>
        <p:nvPicPr>
          <p:cNvPr id="10" name="Picture 9">
            <a:extLst>
              <a:ext uri="{FF2B5EF4-FFF2-40B4-BE49-F238E27FC236}">
                <a16:creationId xmlns:a16="http://schemas.microsoft.com/office/drawing/2014/main" id="{7579456E-3A0F-7FF8-3CDB-0017CDB635D7}"/>
              </a:ext>
            </a:extLst>
          </p:cNvPr>
          <p:cNvPicPr>
            <a:picLocks noChangeAspect="1"/>
          </p:cNvPicPr>
          <p:nvPr/>
        </p:nvPicPr>
        <p:blipFill>
          <a:blip r:embed="rId4"/>
          <a:srcRect b="6005"/>
          <a:stretch>
            <a:fillRect/>
          </a:stretch>
        </p:blipFill>
        <p:spPr>
          <a:xfrm>
            <a:off x="1812109" y="2107725"/>
            <a:ext cx="7236219" cy="3946992"/>
          </a:xfrm>
          <a:prstGeom prst="rect">
            <a:avLst/>
          </a:prstGeom>
        </p:spPr>
      </p:pic>
    </p:spTree>
    <p:extLst>
      <p:ext uri="{BB962C8B-B14F-4D97-AF65-F5344CB8AC3E}">
        <p14:creationId xmlns:p14="http://schemas.microsoft.com/office/powerpoint/2010/main" val="118140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475C3-03C0-6A12-7DE1-327DBEFEEA9A}"/>
              </a:ext>
            </a:extLst>
          </p:cNvPr>
          <p:cNvSpPr>
            <a:spLocks noGrp="1"/>
          </p:cNvSpPr>
          <p:nvPr>
            <p:ph type="title"/>
          </p:nvPr>
        </p:nvSpPr>
        <p:spPr>
          <a:xfrm>
            <a:off x="612647" y="685808"/>
            <a:ext cx="5483353" cy="1388318"/>
          </a:xfrm>
        </p:spPr>
        <p:txBody>
          <a:bodyPr vert="horz" lIns="91440" tIns="45720" rIns="91440" bIns="45720" rtlCol="0" anchor="b">
            <a:normAutofit/>
          </a:bodyPr>
          <a:lstStyle/>
          <a:p>
            <a:r>
              <a:rPr lang="en-GB" sz="5000"/>
              <a:t>Stephanie starfish</a:t>
            </a:r>
          </a:p>
        </p:txBody>
      </p:sp>
      <p:sp>
        <p:nvSpPr>
          <p:cNvPr id="6" name="Content Placeholder 2">
            <a:extLst>
              <a:ext uri="{FF2B5EF4-FFF2-40B4-BE49-F238E27FC236}">
                <a16:creationId xmlns:a16="http://schemas.microsoft.com/office/drawing/2014/main" id="{EE3F80EB-7E51-8E0D-A116-57FA419B0C8A}"/>
              </a:ext>
            </a:extLst>
          </p:cNvPr>
          <p:cNvSpPr txBox="1">
            <a:spLocks/>
          </p:cNvSpPr>
          <p:nvPr/>
        </p:nvSpPr>
        <p:spPr>
          <a:xfrm>
            <a:off x="301750" y="2492896"/>
            <a:ext cx="6226297" cy="4365104"/>
          </a:xfrm>
          <a:prstGeom prst="rect">
            <a:avLst/>
          </a:prstGeom>
        </p:spPr>
        <p:txBody>
          <a:bodyPr vert="horz" lIns="91440" tIns="45720" rIns="91440" bIns="45720" rtlCol="0" anchor="t">
            <a:normAutofit fontScale="92500" lnSpcReduction="10000"/>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2"/>
                </a:solidFill>
                <a:latin typeface="+mn-lt"/>
                <a:ea typeface="+mn-ea"/>
                <a:cs typeface="+mn-cs"/>
              </a:defRPr>
            </a:lvl1pPr>
            <a:lvl2pPr marL="2286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2pPr>
            <a:lvl3pPr marL="4572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3pPr>
            <a:lvl4pPr marL="6858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4pPr>
            <a:lvl5pPr marL="9144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pPr>
            <a:r>
              <a:rPr lang="en-US" dirty="0"/>
              <a:t>Each week, one child will be chosen to take Stephanie the Starfish  home </a:t>
            </a:r>
          </a:p>
          <a:p>
            <a:pPr>
              <a:lnSpc>
                <a:spcPct val="90000"/>
              </a:lnSpc>
            </a:pPr>
            <a:r>
              <a:rPr lang="en-US" dirty="0"/>
              <a:t>for the weekend. </a:t>
            </a:r>
          </a:p>
          <a:p>
            <a:pPr>
              <a:lnSpc>
                <a:spcPct val="90000"/>
              </a:lnSpc>
            </a:pPr>
            <a:r>
              <a:rPr lang="en-US" dirty="0"/>
              <a:t>This is a fun activity designed to encourage children to talk about and</a:t>
            </a:r>
          </a:p>
          <a:p>
            <a:pPr>
              <a:lnSpc>
                <a:spcPct val="90000"/>
              </a:lnSpc>
            </a:pPr>
            <a:r>
              <a:rPr lang="en-US" dirty="0"/>
              <a:t> Share their weekend experiences.</a:t>
            </a:r>
          </a:p>
          <a:p>
            <a:pPr>
              <a:lnSpc>
                <a:spcPct val="90000"/>
              </a:lnSpc>
            </a:pPr>
            <a:r>
              <a:rPr lang="en-US" dirty="0"/>
              <a:t>We would love for your child to take ownership of the activity by writing one simple sentence about what they did with Stephanie did over the weekend.</a:t>
            </a:r>
          </a:p>
          <a:p>
            <a:pPr>
              <a:lnSpc>
                <a:spcPct val="90000"/>
              </a:lnSpc>
            </a:pPr>
            <a:r>
              <a:rPr lang="en-US" dirty="0"/>
              <a:t>For example:  Stephanie watched me play football and we won!' Or 'Stephanie came to the park </a:t>
            </a:r>
          </a:p>
          <a:p>
            <a:pPr>
              <a:lnSpc>
                <a:spcPct val="90000"/>
              </a:lnSpc>
            </a:pPr>
            <a:r>
              <a:rPr lang="en-US" dirty="0"/>
              <a:t>with me and it was fun.' Or 'Stephanie watched TV with me.</a:t>
            </a:r>
          </a:p>
          <a:p>
            <a:pPr>
              <a:lnSpc>
                <a:spcPct val="90000"/>
              </a:lnSpc>
            </a:pPr>
            <a:r>
              <a:rPr lang="en-US" dirty="0" err="1"/>
              <a:t>Stephanie''s</a:t>
            </a:r>
            <a:r>
              <a:rPr lang="en-US" dirty="0"/>
              <a:t> weekend can be as exciting or as simple as you like! E.g. Joining a family visit,</a:t>
            </a:r>
          </a:p>
          <a:p>
            <a:pPr>
              <a:lnSpc>
                <a:spcPct val="90000"/>
              </a:lnSpc>
            </a:pPr>
            <a:r>
              <a:rPr lang="en-US" dirty="0"/>
              <a:t>playing at home, a day out, or just time together.</a:t>
            </a:r>
          </a:p>
          <a:p>
            <a:pPr>
              <a:lnSpc>
                <a:spcPct val="90000"/>
              </a:lnSpc>
            </a:pPr>
            <a:r>
              <a:rPr lang="en-US" dirty="0"/>
              <a:t>You do not need to take any photos, but you can if you would like to. </a:t>
            </a:r>
          </a:p>
          <a:p>
            <a:pPr>
              <a:lnSpc>
                <a:spcPct val="90000"/>
              </a:lnSpc>
            </a:pPr>
            <a:r>
              <a:rPr lang="en-US" dirty="0"/>
              <a:t>Your child can also draw a picture to go alongside their sentence instead if you wish. </a:t>
            </a:r>
          </a:p>
          <a:p>
            <a:pPr>
              <a:lnSpc>
                <a:spcPct val="90000"/>
              </a:lnSpc>
            </a:pPr>
            <a:r>
              <a:rPr lang="en-US" dirty="0"/>
              <a:t>This is just a fun way for your child to share about their weekend and </a:t>
            </a:r>
            <a:r>
              <a:rPr lang="en-US" dirty="0" err="1"/>
              <a:t>practise</a:t>
            </a:r>
            <a:r>
              <a:rPr lang="en-US" dirty="0"/>
              <a:t> writing at home with you!</a:t>
            </a:r>
          </a:p>
        </p:txBody>
      </p:sp>
      <p:pic>
        <p:nvPicPr>
          <p:cNvPr id="7" name="Content Placeholder 6">
            <a:extLst>
              <a:ext uri="{FF2B5EF4-FFF2-40B4-BE49-F238E27FC236}">
                <a16:creationId xmlns:a16="http://schemas.microsoft.com/office/drawing/2014/main" id="{9D72BD0D-D3AC-D01C-03B4-1E36A4EC0A6E}"/>
              </a:ext>
            </a:extLst>
          </p:cNvPr>
          <p:cNvPicPr>
            <a:picLocks noGrp="1" noChangeAspect="1"/>
          </p:cNvPicPr>
          <p:nvPr>
            <p:ph type="pic" sz="quarter" idx="18"/>
          </p:nvPr>
        </p:nvPicPr>
        <p:blipFill>
          <a:blip r:embed="rId2"/>
          <a:stretch/>
        </p:blipFill>
        <p:spPr>
          <a:xfrm>
            <a:off x="6717792" y="1082466"/>
            <a:ext cx="4864608" cy="4693059"/>
          </a:xfrm>
          <a:prstGeom prst="rect">
            <a:avLst/>
          </a:prstGeom>
          <a:noFill/>
        </p:spPr>
      </p:pic>
    </p:spTree>
    <p:extLst>
      <p:ext uri="{BB962C8B-B14F-4D97-AF65-F5344CB8AC3E}">
        <p14:creationId xmlns:p14="http://schemas.microsoft.com/office/powerpoint/2010/main" val="2605423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A00D1-3CBF-C426-0F70-539E28AB9940}"/>
              </a:ext>
            </a:extLst>
          </p:cNvPr>
          <p:cNvSpPr>
            <a:spLocks noGrp="1"/>
          </p:cNvSpPr>
          <p:nvPr>
            <p:ph type="title"/>
          </p:nvPr>
        </p:nvSpPr>
        <p:spPr>
          <a:xfrm>
            <a:off x="2496481" y="2389716"/>
            <a:ext cx="7206572" cy="920751"/>
          </a:xfrm>
        </p:spPr>
        <p:txBody>
          <a:bodyPr/>
          <a:lstStyle/>
          <a:p>
            <a:pPr algn="ctr"/>
            <a:r>
              <a:rPr lang="en-GB" cap="none" dirty="0">
                <a:solidFill>
                  <a:srgbClr val="004821"/>
                </a:solidFill>
              </a:rPr>
              <a:t>Any Questions</a:t>
            </a:r>
            <a:endParaRPr lang="en-US" dirty="0"/>
          </a:p>
        </p:txBody>
      </p:sp>
      <p:sp>
        <p:nvSpPr>
          <p:cNvPr id="5" name="Rectangle 4">
            <a:extLst>
              <a:ext uri="{FF2B5EF4-FFF2-40B4-BE49-F238E27FC236}">
                <a16:creationId xmlns:a16="http://schemas.microsoft.com/office/drawing/2014/main" id="{5E2D6E2E-A85A-3B26-6FBA-6079C1CB1CB5}"/>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54569ACC-1559-4099-220A-FD8E57C02B68}"/>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dirty="0">
                <a:solidFill>
                  <a:schemeClr val="bg1"/>
                </a:solidFill>
                <a:latin typeface="Microsoft JhengHei UI"/>
                <a:ea typeface="Microsoft JhengHei UI"/>
                <a:cs typeface="Cavolini"/>
              </a:rPr>
              <a:t>BELONG - INSPIRE - GROW</a:t>
            </a:r>
            <a:endParaRPr lang="en-US" sz="2800" dirty="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6C7C6066-418B-6CA5-979A-2CDAF58E1EC9}"/>
              </a:ext>
            </a:extLst>
          </p:cNvPr>
          <p:cNvPicPr>
            <a:picLocks noChangeAspect="1"/>
          </p:cNvPicPr>
          <p:nvPr/>
        </p:nvPicPr>
        <p:blipFill>
          <a:blip r:embed="rId2"/>
          <a:stretch>
            <a:fillRect/>
          </a:stretch>
        </p:blipFill>
        <p:spPr>
          <a:xfrm>
            <a:off x="10352868" y="4887639"/>
            <a:ext cx="1535654" cy="2329651"/>
          </a:xfrm>
          <a:prstGeom prst="rect">
            <a:avLst/>
          </a:prstGeom>
        </p:spPr>
      </p:pic>
    </p:spTree>
    <p:extLst>
      <p:ext uri="{BB962C8B-B14F-4D97-AF65-F5344CB8AC3E}">
        <p14:creationId xmlns:p14="http://schemas.microsoft.com/office/powerpoint/2010/main" val="409860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DDC83-2242-AB76-D2E4-B7FBA350426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B08FADB-7AFC-ADF9-6FF5-A035E674BDC1}"/>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85C3A6DC-F8C4-2A48-3B80-0CF200F8FCAC}"/>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77540609-454F-A1F6-37D3-DBE033A874B4}"/>
              </a:ext>
            </a:extLst>
          </p:cNvPr>
          <p:cNvPicPr>
            <a:picLocks noChangeAspect="1"/>
          </p:cNvPicPr>
          <p:nvPr/>
        </p:nvPicPr>
        <p:blipFill>
          <a:blip r:embed="rId2"/>
          <a:stretch>
            <a:fillRect/>
          </a:stretch>
        </p:blipFill>
        <p:spPr>
          <a:xfrm>
            <a:off x="10352868" y="4887639"/>
            <a:ext cx="1535654" cy="2329651"/>
          </a:xfrm>
          <a:prstGeom prst="rect">
            <a:avLst/>
          </a:prstGeom>
        </p:spPr>
      </p:pic>
      <p:sp>
        <p:nvSpPr>
          <p:cNvPr id="3" name="Title 1">
            <a:extLst>
              <a:ext uri="{FF2B5EF4-FFF2-40B4-BE49-F238E27FC236}">
                <a16:creationId xmlns:a16="http://schemas.microsoft.com/office/drawing/2014/main" id="{AA95F5BF-0AD2-DF88-BB4D-6ADE4014DE3F}"/>
              </a:ext>
            </a:extLst>
          </p:cNvPr>
          <p:cNvSpPr>
            <a:spLocks noGrp="1"/>
          </p:cNvSpPr>
          <p:nvPr>
            <p:ph type="title"/>
          </p:nvPr>
        </p:nvSpPr>
        <p:spPr>
          <a:xfrm>
            <a:off x="614172" y="43564"/>
            <a:ext cx="10963655" cy="762001"/>
          </a:xfrm>
        </p:spPr>
        <p:txBody>
          <a:bodyPr/>
          <a:lstStyle/>
          <a:p>
            <a:r>
              <a:rPr lang="en-GB" u="sng" cap="none" dirty="0">
                <a:solidFill>
                  <a:srgbClr val="004821"/>
                </a:solidFill>
              </a:rPr>
              <a:t>Any Donations Welcome</a:t>
            </a:r>
          </a:p>
        </p:txBody>
      </p:sp>
      <p:sp>
        <p:nvSpPr>
          <p:cNvPr id="4" name="Title 1">
            <a:extLst>
              <a:ext uri="{FF2B5EF4-FFF2-40B4-BE49-F238E27FC236}">
                <a16:creationId xmlns:a16="http://schemas.microsoft.com/office/drawing/2014/main" id="{45745702-B4E7-F2ED-CFF6-6C438607576A}"/>
              </a:ext>
            </a:extLst>
          </p:cNvPr>
          <p:cNvSpPr txBox="1">
            <a:spLocks/>
          </p:cNvSpPr>
          <p:nvPr/>
        </p:nvSpPr>
        <p:spPr>
          <a:xfrm>
            <a:off x="479376" y="5290434"/>
            <a:ext cx="10963655" cy="762001"/>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a:lstStyle>
          <a:p>
            <a:r>
              <a:rPr lang="en-GB" sz="2400" cap="none" dirty="0">
                <a:solidFill>
                  <a:srgbClr val="004821"/>
                </a:solidFill>
              </a:rPr>
              <a:t>Since moving into our new KS1 space, we’re looking for donations that could help us spruce up and develop our outdoor area and create an even more exciting environment for the children.</a:t>
            </a:r>
          </a:p>
          <a:p>
            <a:endParaRPr lang="en-GB" sz="2400" cap="none" dirty="0">
              <a:solidFill>
                <a:srgbClr val="004821"/>
              </a:solidFill>
            </a:endParaRPr>
          </a:p>
          <a:p>
            <a:r>
              <a:rPr lang="en-GB" sz="2400" cap="none" dirty="0">
                <a:solidFill>
                  <a:srgbClr val="004821"/>
                </a:solidFill>
              </a:rPr>
              <a:t>We would be incredibly grateful for any outdoor (or indoor games), toys or resources that your child may have outgrown or no longer plays with. They certainly don’t need to be in perfect condition, but safe and suitable for a new lease of live would be greatly appreciated!</a:t>
            </a:r>
          </a:p>
          <a:p>
            <a:endParaRPr lang="en-GB" sz="2400" cap="none" dirty="0">
              <a:solidFill>
                <a:srgbClr val="004821"/>
              </a:solidFill>
            </a:endParaRPr>
          </a:p>
          <a:p>
            <a:r>
              <a:rPr lang="en-GB" sz="2400" u="sng" cap="none" dirty="0">
                <a:solidFill>
                  <a:srgbClr val="004821"/>
                </a:solidFill>
              </a:rPr>
              <a:t>We’re also looking for:</a:t>
            </a:r>
          </a:p>
          <a:p>
            <a:pPr marL="342900" indent="-342900">
              <a:buFont typeface="Arial" panose="020B0604020202020204" pitchFamily="34" charset="0"/>
              <a:buChar char="•"/>
            </a:pPr>
            <a:r>
              <a:rPr lang="en-GB" sz="2400" cap="none" dirty="0">
                <a:solidFill>
                  <a:srgbClr val="004821"/>
                </a:solidFill>
              </a:rPr>
              <a:t>Strong storage boxes, outdoor storage or sheds,</a:t>
            </a:r>
          </a:p>
          <a:p>
            <a:pPr marL="342900" indent="-342900">
              <a:buFont typeface="Arial" panose="020B0604020202020204" pitchFamily="34" charset="0"/>
              <a:buChar char="•"/>
            </a:pPr>
            <a:r>
              <a:rPr lang="en-GB" sz="2400" cap="none" dirty="0">
                <a:solidFill>
                  <a:srgbClr val="004821"/>
                </a:solidFill>
              </a:rPr>
              <a:t>Children’s furniture – benches, deck chairs etc</a:t>
            </a:r>
          </a:p>
          <a:p>
            <a:pPr marL="342900" indent="-342900">
              <a:buFont typeface="Arial" panose="020B0604020202020204" pitchFamily="34" charset="0"/>
              <a:buChar char="•"/>
            </a:pPr>
            <a:r>
              <a:rPr lang="en-GB" sz="2400" cap="none" dirty="0">
                <a:solidFill>
                  <a:srgbClr val="004821"/>
                </a:solidFill>
              </a:rPr>
              <a:t>Cushions and soft furnishings</a:t>
            </a:r>
          </a:p>
          <a:p>
            <a:pPr marL="342900" indent="-342900">
              <a:buFont typeface="Arial" panose="020B0604020202020204" pitchFamily="34" charset="0"/>
              <a:buChar char="•"/>
            </a:pPr>
            <a:r>
              <a:rPr lang="en-GB" sz="2400" cap="none" dirty="0">
                <a:solidFill>
                  <a:srgbClr val="004821"/>
                </a:solidFill>
              </a:rPr>
              <a:t>Outdoor equipment and resources – games / toys</a:t>
            </a:r>
          </a:p>
          <a:p>
            <a:pPr marL="342900" indent="-342900">
              <a:buFont typeface="Arial" panose="020B0604020202020204" pitchFamily="34" charset="0"/>
              <a:buChar char="•"/>
            </a:pPr>
            <a:r>
              <a:rPr lang="en-GB" sz="2400" cap="none" dirty="0">
                <a:solidFill>
                  <a:srgbClr val="004821"/>
                </a:solidFill>
              </a:rPr>
              <a:t>Toy cars, diggers, planks of wood, guttering, large logs</a:t>
            </a:r>
          </a:p>
          <a:p>
            <a:pPr marL="342900" indent="-342900">
              <a:buFont typeface="Arial" panose="020B0604020202020204" pitchFamily="34" charset="0"/>
              <a:buChar char="•"/>
            </a:pPr>
            <a:r>
              <a:rPr lang="en-GB" sz="2400" cap="none" dirty="0">
                <a:solidFill>
                  <a:srgbClr val="004821"/>
                </a:solidFill>
              </a:rPr>
              <a:t>Watering cans, containers, water and sand play toys</a:t>
            </a:r>
          </a:p>
          <a:p>
            <a:pPr marL="342900" indent="-342900">
              <a:buFont typeface="Arial" panose="020B0604020202020204" pitchFamily="34" charset="0"/>
              <a:buChar char="•"/>
            </a:pPr>
            <a:r>
              <a:rPr lang="en-GB" sz="2400" cap="none" dirty="0">
                <a:solidFill>
                  <a:srgbClr val="004821"/>
                </a:solidFill>
              </a:rPr>
              <a:t>Play sand, soil, stones, or bark for defining areas</a:t>
            </a:r>
          </a:p>
          <a:p>
            <a:pPr marL="342900" indent="-342900">
              <a:buFont typeface="Arial" panose="020B0604020202020204" pitchFamily="34" charset="0"/>
              <a:buChar char="•"/>
            </a:pPr>
            <a:r>
              <a:rPr lang="en-GB" sz="2400" cap="none" dirty="0">
                <a:solidFill>
                  <a:srgbClr val="004821"/>
                </a:solidFill>
              </a:rPr>
              <a:t>Any other useful material or bits and pieces</a:t>
            </a:r>
          </a:p>
        </p:txBody>
      </p:sp>
      <p:pic>
        <p:nvPicPr>
          <p:cNvPr id="10" name="Picture 9">
            <a:extLst>
              <a:ext uri="{FF2B5EF4-FFF2-40B4-BE49-F238E27FC236}">
                <a16:creationId xmlns:a16="http://schemas.microsoft.com/office/drawing/2014/main" id="{8DAA9206-EA5A-ECD3-ABB0-B02C57274D51}"/>
              </a:ext>
            </a:extLst>
          </p:cNvPr>
          <p:cNvPicPr>
            <a:picLocks noChangeAspect="1"/>
          </p:cNvPicPr>
          <p:nvPr/>
        </p:nvPicPr>
        <p:blipFill>
          <a:blip r:embed="rId3">
            <a:clrChange>
              <a:clrFrom>
                <a:srgbClr val="F9F9F9"/>
              </a:clrFrom>
              <a:clrTo>
                <a:srgbClr val="F9F9F9">
                  <a:alpha val="0"/>
                </a:srgbClr>
              </a:clrTo>
            </a:clrChange>
          </a:blip>
          <a:stretch>
            <a:fillRect/>
          </a:stretch>
        </p:blipFill>
        <p:spPr>
          <a:xfrm>
            <a:off x="10301177" y="2845237"/>
            <a:ext cx="1978746" cy="2247702"/>
          </a:xfrm>
          <a:prstGeom prst="rect">
            <a:avLst/>
          </a:prstGeom>
        </p:spPr>
      </p:pic>
      <p:pic>
        <p:nvPicPr>
          <p:cNvPr id="12" name="Picture 11" descr="Keter Store It Out Max 1200L Garden Storage Shed 5 x 3ft">
            <a:extLst>
              <a:ext uri="{FF2B5EF4-FFF2-40B4-BE49-F238E27FC236}">
                <a16:creationId xmlns:a16="http://schemas.microsoft.com/office/drawing/2014/main" id="{8D0869B4-0033-6BC0-80BE-67DB6BC3275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328248" y="2990172"/>
            <a:ext cx="2497018" cy="1462295"/>
          </a:xfrm>
          <a:prstGeom prst="rect">
            <a:avLst/>
          </a:prstGeom>
        </p:spPr>
      </p:pic>
      <p:pic>
        <p:nvPicPr>
          <p:cNvPr id="16" name="Picture 15">
            <a:extLst>
              <a:ext uri="{FF2B5EF4-FFF2-40B4-BE49-F238E27FC236}">
                <a16:creationId xmlns:a16="http://schemas.microsoft.com/office/drawing/2014/main" id="{D3010F75-0494-61BB-9B4B-AAB18742E2B8}"/>
              </a:ext>
            </a:extLst>
          </p:cNvPr>
          <p:cNvPicPr>
            <a:picLocks noChangeAspect="1"/>
          </p:cNvPicPr>
          <p:nvPr/>
        </p:nvPicPr>
        <p:blipFill>
          <a:blip r:embed="rId5">
            <a:clrChange>
              <a:clrFrom>
                <a:srgbClr val="F9F9F9"/>
              </a:clrFrom>
              <a:clrTo>
                <a:srgbClr val="F9F9F9">
                  <a:alpha val="0"/>
                </a:srgbClr>
              </a:clrTo>
            </a:clrChange>
          </a:blip>
          <a:stretch>
            <a:fillRect/>
          </a:stretch>
        </p:blipFill>
        <p:spPr>
          <a:xfrm>
            <a:off x="8570167" y="4551486"/>
            <a:ext cx="1782701" cy="1401930"/>
          </a:xfrm>
          <a:prstGeom prst="rect">
            <a:avLst/>
          </a:prstGeom>
        </p:spPr>
      </p:pic>
    </p:spTree>
    <p:extLst>
      <p:ext uri="{BB962C8B-B14F-4D97-AF65-F5344CB8AC3E}">
        <p14:creationId xmlns:p14="http://schemas.microsoft.com/office/powerpoint/2010/main" val="1992573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FA8A7-1901-3291-79A8-EBD71203355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7557737-99C4-B44B-4502-964E4F8DAFE1}"/>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2C379D31-A0BF-1910-B35E-6D1A7F3E158F}"/>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F4055084-ECF3-0502-FFC6-768A6A336F08}"/>
              </a:ext>
            </a:extLst>
          </p:cNvPr>
          <p:cNvPicPr>
            <a:picLocks noChangeAspect="1"/>
          </p:cNvPicPr>
          <p:nvPr/>
        </p:nvPicPr>
        <p:blipFill>
          <a:blip r:embed="rId2"/>
          <a:stretch>
            <a:fillRect/>
          </a:stretch>
        </p:blipFill>
        <p:spPr>
          <a:xfrm>
            <a:off x="10352868" y="4887639"/>
            <a:ext cx="1535654" cy="2329651"/>
          </a:xfrm>
          <a:prstGeom prst="rect">
            <a:avLst/>
          </a:prstGeom>
        </p:spPr>
      </p:pic>
      <p:sp>
        <p:nvSpPr>
          <p:cNvPr id="3" name="Title 1">
            <a:extLst>
              <a:ext uri="{FF2B5EF4-FFF2-40B4-BE49-F238E27FC236}">
                <a16:creationId xmlns:a16="http://schemas.microsoft.com/office/drawing/2014/main" id="{AA7D5C4D-5ED2-B7A0-876F-603F3440199F}"/>
              </a:ext>
            </a:extLst>
          </p:cNvPr>
          <p:cNvSpPr>
            <a:spLocks noGrp="1"/>
          </p:cNvSpPr>
          <p:nvPr>
            <p:ph type="title"/>
          </p:nvPr>
        </p:nvSpPr>
        <p:spPr>
          <a:xfrm>
            <a:off x="614172" y="43564"/>
            <a:ext cx="10963655" cy="762001"/>
          </a:xfrm>
        </p:spPr>
        <p:txBody>
          <a:bodyPr/>
          <a:lstStyle/>
          <a:p>
            <a:r>
              <a:rPr lang="en-GB" u="sng" cap="none" dirty="0">
                <a:solidFill>
                  <a:srgbClr val="004821"/>
                </a:solidFill>
              </a:rPr>
              <a:t>Any Donations Welcome</a:t>
            </a:r>
          </a:p>
        </p:txBody>
      </p:sp>
      <p:sp>
        <p:nvSpPr>
          <p:cNvPr id="4" name="Title 1">
            <a:extLst>
              <a:ext uri="{FF2B5EF4-FFF2-40B4-BE49-F238E27FC236}">
                <a16:creationId xmlns:a16="http://schemas.microsoft.com/office/drawing/2014/main" id="{F8559DD5-643F-100C-95FD-E9A44A93E08F}"/>
              </a:ext>
            </a:extLst>
          </p:cNvPr>
          <p:cNvSpPr txBox="1">
            <a:spLocks/>
          </p:cNvSpPr>
          <p:nvPr/>
        </p:nvSpPr>
        <p:spPr>
          <a:xfrm>
            <a:off x="303478" y="5089037"/>
            <a:ext cx="10963655" cy="762001"/>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a:lstStyle>
          <a:p>
            <a:r>
              <a:rPr lang="en-GB" sz="2400" cap="none" dirty="0">
                <a:solidFill>
                  <a:srgbClr val="004821"/>
                </a:solidFill>
              </a:rPr>
              <a:t>We currently have a mud kitchen being built, so any </a:t>
            </a:r>
            <a:r>
              <a:rPr lang="en-GB" sz="2400" b="1" cap="none" dirty="0">
                <a:solidFill>
                  <a:srgbClr val="004821"/>
                </a:solidFill>
              </a:rPr>
              <a:t>old pots, </a:t>
            </a:r>
          </a:p>
          <a:p>
            <a:r>
              <a:rPr lang="en-GB" sz="2400" b="1" cap="none" dirty="0">
                <a:solidFill>
                  <a:srgbClr val="004821"/>
                </a:solidFill>
              </a:rPr>
              <a:t>pans</a:t>
            </a:r>
            <a:r>
              <a:rPr lang="en-GB" sz="2400" cap="none" dirty="0">
                <a:solidFill>
                  <a:srgbClr val="004821"/>
                </a:solidFill>
              </a:rPr>
              <a:t>, </a:t>
            </a:r>
            <a:r>
              <a:rPr lang="en-GB" sz="2400" b="1" cap="none" dirty="0">
                <a:solidFill>
                  <a:srgbClr val="004821"/>
                </a:solidFill>
              </a:rPr>
              <a:t>utensils</a:t>
            </a:r>
            <a:r>
              <a:rPr lang="en-GB" sz="2400" cap="none" dirty="0">
                <a:solidFill>
                  <a:srgbClr val="004821"/>
                </a:solidFill>
              </a:rPr>
              <a:t>, </a:t>
            </a:r>
            <a:r>
              <a:rPr lang="en-GB" sz="2400" b="1" cap="none" dirty="0">
                <a:solidFill>
                  <a:srgbClr val="004821"/>
                </a:solidFill>
              </a:rPr>
              <a:t>baking trays </a:t>
            </a:r>
            <a:r>
              <a:rPr lang="en-GB" sz="2400" cap="none" dirty="0">
                <a:solidFill>
                  <a:srgbClr val="004821"/>
                </a:solidFill>
              </a:rPr>
              <a:t>or similar kitchen items would be welcome.</a:t>
            </a:r>
          </a:p>
          <a:p>
            <a:endParaRPr lang="en-GB" sz="2400" cap="none" dirty="0">
              <a:solidFill>
                <a:srgbClr val="004821"/>
              </a:solidFill>
            </a:endParaRPr>
          </a:p>
          <a:p>
            <a:r>
              <a:rPr lang="en-GB" sz="2400" cap="none" dirty="0">
                <a:solidFill>
                  <a:srgbClr val="004821"/>
                </a:solidFill>
              </a:rPr>
              <a:t>We’re also very grateful for anyone who may be able to offer trades, or practical skills or materials to help us develop the space! If that’s you or someone you know, let us know!</a:t>
            </a:r>
          </a:p>
          <a:p>
            <a:endParaRPr lang="en-GB" sz="2400" cap="none" dirty="0">
              <a:solidFill>
                <a:srgbClr val="004821"/>
              </a:solidFill>
            </a:endParaRPr>
          </a:p>
          <a:p>
            <a:r>
              <a:rPr lang="en-GB" sz="2400" cap="none" dirty="0">
                <a:solidFill>
                  <a:srgbClr val="004821"/>
                </a:solidFill>
              </a:rPr>
              <a:t>We will also be looking to develop a space for </a:t>
            </a:r>
            <a:r>
              <a:rPr lang="en-GB" sz="2400" b="1" cap="none" dirty="0">
                <a:solidFill>
                  <a:srgbClr val="004821"/>
                </a:solidFill>
              </a:rPr>
              <a:t>sand</a:t>
            </a:r>
            <a:r>
              <a:rPr lang="en-GB" sz="2400" cap="none" dirty="0">
                <a:solidFill>
                  <a:srgbClr val="004821"/>
                </a:solidFill>
              </a:rPr>
              <a:t> and </a:t>
            </a:r>
            <a:r>
              <a:rPr lang="en-GB" sz="2400" b="1" cap="none" dirty="0">
                <a:solidFill>
                  <a:srgbClr val="004821"/>
                </a:solidFill>
              </a:rPr>
              <a:t>water</a:t>
            </a:r>
            <a:r>
              <a:rPr lang="en-GB" sz="2400" cap="none" dirty="0">
                <a:solidFill>
                  <a:srgbClr val="004821"/>
                </a:solidFill>
              </a:rPr>
              <a:t>. Please if you had any </a:t>
            </a:r>
            <a:r>
              <a:rPr lang="en-GB" sz="2400" b="1" cap="none" dirty="0">
                <a:solidFill>
                  <a:srgbClr val="004821"/>
                </a:solidFill>
              </a:rPr>
              <a:t>play sand</a:t>
            </a:r>
            <a:r>
              <a:rPr lang="en-GB" sz="2400" cap="none" dirty="0">
                <a:solidFill>
                  <a:srgbClr val="004821"/>
                </a:solidFill>
              </a:rPr>
              <a:t>, </a:t>
            </a:r>
            <a:r>
              <a:rPr lang="en-GB" sz="2400" b="1" cap="none" dirty="0">
                <a:solidFill>
                  <a:srgbClr val="004821"/>
                </a:solidFill>
              </a:rPr>
              <a:t>soil</a:t>
            </a:r>
            <a:r>
              <a:rPr lang="en-GB" sz="2400" cap="none" dirty="0">
                <a:solidFill>
                  <a:srgbClr val="004821"/>
                </a:solidFill>
              </a:rPr>
              <a:t>, </a:t>
            </a:r>
            <a:r>
              <a:rPr lang="en-GB" sz="2400" b="1" cap="none" dirty="0">
                <a:solidFill>
                  <a:srgbClr val="004821"/>
                </a:solidFill>
              </a:rPr>
              <a:t>sand toys </a:t>
            </a:r>
            <a:r>
              <a:rPr lang="en-GB" sz="2400" cap="none" dirty="0">
                <a:solidFill>
                  <a:srgbClr val="004821"/>
                </a:solidFill>
              </a:rPr>
              <a:t>or </a:t>
            </a:r>
            <a:r>
              <a:rPr lang="en-GB" sz="2400" b="1" cap="none" dirty="0">
                <a:solidFill>
                  <a:srgbClr val="004821"/>
                </a:solidFill>
              </a:rPr>
              <a:t>buckets</a:t>
            </a:r>
            <a:r>
              <a:rPr lang="en-GB" sz="2400" cap="none" dirty="0">
                <a:solidFill>
                  <a:srgbClr val="004821"/>
                </a:solidFill>
              </a:rPr>
              <a:t> </a:t>
            </a:r>
            <a:r>
              <a:rPr lang="en-GB" sz="2400" b="1" cap="none" dirty="0">
                <a:solidFill>
                  <a:srgbClr val="004821"/>
                </a:solidFill>
              </a:rPr>
              <a:t>and spades</a:t>
            </a:r>
            <a:r>
              <a:rPr lang="en-GB" sz="2400" cap="none" dirty="0">
                <a:solidFill>
                  <a:srgbClr val="004821"/>
                </a:solidFill>
              </a:rPr>
              <a:t>, </a:t>
            </a:r>
            <a:r>
              <a:rPr lang="en-GB" sz="2400" b="1" cap="none" dirty="0">
                <a:solidFill>
                  <a:srgbClr val="004821"/>
                </a:solidFill>
              </a:rPr>
              <a:t>water containers</a:t>
            </a:r>
            <a:r>
              <a:rPr lang="en-GB" sz="2400" cap="none" dirty="0">
                <a:solidFill>
                  <a:srgbClr val="004821"/>
                </a:solidFill>
              </a:rPr>
              <a:t>, </a:t>
            </a:r>
            <a:r>
              <a:rPr lang="en-GB" sz="2400" b="1" cap="none" dirty="0">
                <a:solidFill>
                  <a:srgbClr val="004821"/>
                </a:solidFill>
              </a:rPr>
              <a:t>funnels</a:t>
            </a:r>
            <a:r>
              <a:rPr lang="en-GB" sz="2400" cap="none" dirty="0">
                <a:solidFill>
                  <a:srgbClr val="004821"/>
                </a:solidFill>
              </a:rPr>
              <a:t> for water or sand play!</a:t>
            </a:r>
          </a:p>
          <a:p>
            <a:endParaRPr lang="en-GB" sz="2400" cap="none" dirty="0">
              <a:solidFill>
                <a:srgbClr val="004821"/>
              </a:solidFill>
            </a:endParaRPr>
          </a:p>
          <a:p>
            <a:r>
              <a:rPr lang="en-GB" sz="2400" cap="none" dirty="0">
                <a:solidFill>
                  <a:srgbClr val="004821"/>
                </a:solidFill>
              </a:rPr>
              <a:t>If there’s anything that you think could be useful, </a:t>
            </a:r>
          </a:p>
          <a:p>
            <a:r>
              <a:rPr lang="en-GB" sz="2400" cap="none" dirty="0">
                <a:solidFill>
                  <a:srgbClr val="004821"/>
                </a:solidFill>
              </a:rPr>
              <a:t>please ask or get in touch – you never know it might be a</a:t>
            </a:r>
          </a:p>
          <a:p>
            <a:r>
              <a:rPr lang="en-GB" sz="2400" cap="none" dirty="0">
                <a:solidFill>
                  <a:srgbClr val="004821"/>
                </a:solidFill>
              </a:rPr>
              <a:t> great resource or material!</a:t>
            </a:r>
          </a:p>
          <a:p>
            <a:endParaRPr lang="en-GB" sz="2400" cap="none" dirty="0">
              <a:solidFill>
                <a:srgbClr val="004821"/>
              </a:solidFill>
            </a:endParaRPr>
          </a:p>
          <a:p>
            <a:endParaRPr lang="en-GB" sz="2400" cap="none" dirty="0">
              <a:solidFill>
                <a:srgbClr val="004821"/>
              </a:solidFill>
            </a:endParaRPr>
          </a:p>
        </p:txBody>
      </p:sp>
      <p:pic>
        <p:nvPicPr>
          <p:cNvPr id="6" name="Picture 5">
            <a:extLst>
              <a:ext uri="{FF2B5EF4-FFF2-40B4-BE49-F238E27FC236}">
                <a16:creationId xmlns:a16="http://schemas.microsoft.com/office/drawing/2014/main" id="{68D6C24B-9C77-8DCC-3A05-C7381B6EC495}"/>
              </a:ext>
            </a:extLst>
          </p:cNvPr>
          <p:cNvPicPr>
            <a:picLocks noChangeAspect="1"/>
          </p:cNvPicPr>
          <p:nvPr/>
        </p:nvPicPr>
        <p:blipFill>
          <a:blip r:embed="rId3">
            <a:alphaModFix amt="63000"/>
          </a:blip>
          <a:srcRect t="13386" b="13386"/>
          <a:stretch>
            <a:fillRect/>
          </a:stretch>
        </p:blipFill>
        <p:spPr>
          <a:xfrm>
            <a:off x="9932563" y="-64485"/>
            <a:ext cx="2376264" cy="1740100"/>
          </a:xfrm>
          <a:prstGeom prst="rect">
            <a:avLst/>
          </a:prstGeom>
        </p:spPr>
      </p:pic>
      <p:pic>
        <p:nvPicPr>
          <p:cNvPr id="11" name="Picture 10">
            <a:extLst>
              <a:ext uri="{FF2B5EF4-FFF2-40B4-BE49-F238E27FC236}">
                <a16:creationId xmlns:a16="http://schemas.microsoft.com/office/drawing/2014/main" id="{1A364027-0E43-4E07-FD3A-6663025AFE12}"/>
              </a:ext>
            </a:extLst>
          </p:cNvPr>
          <p:cNvPicPr>
            <a:picLocks noChangeAspect="1"/>
          </p:cNvPicPr>
          <p:nvPr/>
        </p:nvPicPr>
        <p:blipFill>
          <a:blip r:embed="rId4">
            <a:alphaModFix amt="67000"/>
          </a:blip>
          <a:srcRect l="-1494" t="18025" r="1494" b="15653"/>
          <a:stretch>
            <a:fillRect/>
          </a:stretch>
        </p:blipFill>
        <p:spPr>
          <a:xfrm>
            <a:off x="10472804" y="1490617"/>
            <a:ext cx="1813036" cy="1435073"/>
          </a:xfrm>
          <a:prstGeom prst="rect">
            <a:avLst/>
          </a:prstGeom>
        </p:spPr>
      </p:pic>
      <p:pic>
        <p:nvPicPr>
          <p:cNvPr id="13" name="Picture 12" descr="100 Outdoor Continuous Provision Year 1 ideas | nature-themed playground ideas, how to make a nature-themed play area, eyfs outdoor writing shed">
            <a:extLst>
              <a:ext uri="{FF2B5EF4-FFF2-40B4-BE49-F238E27FC236}">
                <a16:creationId xmlns:a16="http://schemas.microsoft.com/office/drawing/2014/main" id="{BFA15E78-EA40-B6E4-3AFE-324711CF2A0F}"/>
              </a:ext>
            </a:extLst>
          </p:cNvPr>
          <p:cNvPicPr>
            <a:picLocks noChangeAspect="1"/>
          </p:cNvPicPr>
          <p:nvPr/>
        </p:nvPicPr>
        <p:blipFill>
          <a:blip r:embed="rId5">
            <a:alphaModFix amt="75000"/>
          </a:blip>
          <a:stretch>
            <a:fillRect/>
          </a:stretch>
        </p:blipFill>
        <p:spPr>
          <a:xfrm>
            <a:off x="10772473" y="2792164"/>
            <a:ext cx="1742176" cy="2613264"/>
          </a:xfrm>
          <a:prstGeom prst="rect">
            <a:avLst/>
          </a:prstGeom>
        </p:spPr>
      </p:pic>
      <p:pic>
        <p:nvPicPr>
          <p:cNvPr id="14" name="Picture 13" descr="Outdoor Area Ideas for Early Years Settings - Twinkl">
            <a:extLst>
              <a:ext uri="{FF2B5EF4-FFF2-40B4-BE49-F238E27FC236}">
                <a16:creationId xmlns:a16="http://schemas.microsoft.com/office/drawing/2014/main" id="{28032CCE-0AA4-F534-5B5D-F1FBC54A5A09}"/>
              </a:ext>
            </a:extLst>
          </p:cNvPr>
          <p:cNvPicPr>
            <a:picLocks noChangeAspect="1"/>
          </p:cNvPicPr>
          <p:nvPr/>
        </p:nvPicPr>
        <p:blipFill>
          <a:blip r:embed="rId6">
            <a:alphaModFix amt="80000"/>
          </a:blip>
          <a:stretch>
            <a:fillRect/>
          </a:stretch>
        </p:blipFill>
        <p:spPr>
          <a:xfrm>
            <a:off x="8244989" y="3973428"/>
            <a:ext cx="2317681" cy="1740100"/>
          </a:xfrm>
          <a:prstGeom prst="rect">
            <a:avLst/>
          </a:prstGeom>
        </p:spPr>
      </p:pic>
    </p:spTree>
    <p:extLst>
      <p:ext uri="{BB962C8B-B14F-4D97-AF65-F5344CB8AC3E}">
        <p14:creationId xmlns:p14="http://schemas.microsoft.com/office/powerpoint/2010/main" val="2145529600"/>
      </p:ext>
    </p:extLst>
  </p:cSld>
  <p:clrMapOvr>
    <a:masterClrMapping/>
  </p:clrMapOvr>
</p:sld>
</file>

<file path=ppt/theme/theme1.xml><?xml version="1.0" encoding="utf-8"?>
<a:theme xmlns:a="http://schemas.openxmlformats.org/drawingml/2006/main" name="Blockwork elegance">
  <a:themeElements>
    <a:clrScheme name="Blockwork Elegance- Copilot 1">
      <a:dk1>
        <a:srgbClr val="000000"/>
      </a:dk1>
      <a:lt1>
        <a:srgbClr val="FFFFFF"/>
      </a:lt1>
      <a:dk2>
        <a:srgbClr val="000102"/>
      </a:dk2>
      <a:lt2>
        <a:srgbClr val="F6F2E6"/>
      </a:lt2>
      <a:accent1>
        <a:srgbClr val="28436C"/>
      </a:accent1>
      <a:accent2>
        <a:srgbClr val="F3BC24"/>
      </a:accent2>
      <a:accent3>
        <a:srgbClr val="8E7B63"/>
      </a:accent3>
      <a:accent4>
        <a:srgbClr val="CC563B"/>
      </a:accent4>
      <a:accent5>
        <a:srgbClr val="A3452F"/>
      </a:accent5>
      <a:accent6>
        <a:srgbClr val="BB9D83"/>
      </a:accent6>
      <a:hlink>
        <a:srgbClr val="4E60DA"/>
      </a:hlink>
      <a:folHlink>
        <a:srgbClr val="4E6094"/>
      </a:folHlink>
    </a:clrScheme>
    <a:fontScheme name="Blockwork Elegance">
      <a:majorFont>
        <a:latin typeface="Bahnschrift SemiLight"/>
        <a:ea typeface=""/>
        <a:cs typeface=""/>
      </a:majorFont>
      <a:minorFont>
        <a:latin typeface="Bahnschrift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work elegance_fcaeb239-e0ad-43c4-9739-4084ddd7c62f_wac_v2" id="{21E82CDE-DB0F-446A-AB1C-C548E4C4E61C}" vid="{FC4C4127-EA88-45F9-9442-09B36E6C91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ED0D78B83967D4DA369CC0DFEF04585" ma:contentTypeVersion="15" ma:contentTypeDescription="Create a new document." ma:contentTypeScope="" ma:versionID="3bf068670114b69ae023112e9983af99">
  <xsd:schema xmlns:xsd="http://www.w3.org/2001/XMLSchema" xmlns:xs="http://www.w3.org/2001/XMLSchema" xmlns:p="http://schemas.microsoft.com/office/2006/metadata/properties" xmlns:ns1="http://schemas.microsoft.com/sharepoint/v3" xmlns:ns2="784177c8-a499-4291-8589-9f5a9d4a8f8a" xmlns:ns3="07dacb3a-e4ae-4de2-9310-cca31e3a68e3" targetNamespace="http://schemas.microsoft.com/office/2006/metadata/properties" ma:root="true" ma:fieldsID="8ff04c22f16d14ed0524f460548c5894" ns1:_="" ns2:_="" ns3:_="">
    <xsd:import namespace="http://schemas.microsoft.com/sharepoint/v3"/>
    <xsd:import namespace="784177c8-a499-4291-8589-9f5a9d4a8f8a"/>
    <xsd:import namespace="07dacb3a-e4ae-4de2-9310-cca31e3a68e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1:_ip_UnifiedCompliancePolicyProperties" minOccurs="0"/>
                <xsd:element ref="ns1:_ip_UnifiedCompliancePolicyUIAction" minOccurs="0"/>
                <xsd:element ref="ns2:MediaServiceBillingMetadata"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4177c8-a499-4291-8589-9f5a9d4a8f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ff54be8-269e-4d03-88a3-11d5acf3f092"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dacb3a-e4ae-4de2-9310-cca31e3a68e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3fbb6d2e-7db5-4b84-a9d3-b54b627a3950}" ma:internalName="TaxCatchAll" ma:showField="CatchAllData" ma:web="07dacb3a-e4ae-4de2-9310-cca31e3a6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07dacb3a-e4ae-4de2-9310-cca31e3a68e3" xsi:nil="true"/>
    <lcf76f155ced4ddcb4097134ff3c332f xmlns="784177c8-a499-4291-8589-9f5a9d4a8f8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DE0AE46-2EED-447A-8B24-DFD65B70D448}">
  <ds:schemaRefs>
    <ds:schemaRef ds:uri="http://schemas.microsoft.com/sharepoint/v3/contenttype/forms"/>
  </ds:schemaRefs>
</ds:datastoreItem>
</file>

<file path=customXml/itemProps2.xml><?xml version="1.0" encoding="utf-8"?>
<ds:datastoreItem xmlns:ds="http://schemas.openxmlformats.org/officeDocument/2006/customXml" ds:itemID="{04AA0AC4-E97D-4F54-BF79-8F6F08AAA2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84177c8-a499-4291-8589-9f5a9d4a8f8a"/>
    <ds:schemaRef ds:uri="07dacb3a-e4ae-4de2-9310-cca31e3a68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A42C18-4C38-43BB-8CE3-C963EDA9CBBA}">
  <ds:schemaRefs>
    <ds:schemaRef ds:uri="http://purl.org/dc/elements/1.1/"/>
    <ds:schemaRef ds:uri="784177c8-a499-4291-8589-9f5a9d4a8f8a"/>
    <ds:schemaRef ds:uri="http://schemas.microsoft.com/sharepoint/v3"/>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http://www.w3.org/XML/1998/namespace"/>
    <ds:schemaRef ds:uri="07dacb3a-e4ae-4de2-9310-cca31e3a68e3"/>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{25F055A3-16C2-4224-9B45-D55FAB1EAAA0}0f45c1b8-b519-4737-8f12-a18148944ef7-TFfcaeb239-e0ad-43c4-9739-4084ddd7c62fe496f549_win32</Template>
  <TotalTime>12</TotalTime>
  <Words>738</Words>
  <Application>Microsoft Office PowerPoint</Application>
  <PresentationFormat>Widescreen</PresentationFormat>
  <Paragraphs>68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Microsoft JhengHei UI</vt:lpstr>
      <vt:lpstr>Aptos</vt:lpstr>
      <vt:lpstr>Arial</vt:lpstr>
      <vt:lpstr>Bahnschrift SemiLight</vt:lpstr>
      <vt:lpstr>Blockwork elegance</vt:lpstr>
      <vt:lpstr>Welcome to Starfish Class</vt:lpstr>
      <vt:lpstr>Meet the Team</vt:lpstr>
      <vt:lpstr>A Typical Day In Starfish Class</vt:lpstr>
      <vt:lpstr>Year Group Events  Harvest Festival 6th October  Arundel Castle  TBC  </vt:lpstr>
      <vt:lpstr>PowerPoint Presentation</vt:lpstr>
      <vt:lpstr>Home learning    </vt:lpstr>
      <vt:lpstr>Going for Gold           Our School Rules</vt:lpstr>
      <vt:lpstr>Communication</vt:lpstr>
      <vt:lpstr>Stephanie starfish</vt:lpstr>
      <vt:lpstr>Any Questions</vt:lpstr>
      <vt:lpstr>Any Donations Welcome</vt:lpstr>
      <vt:lpstr>Any Donations Welcome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Starfish Class</dc:title>
  <dc:creator>Will Benham</dc:creator>
  <cp:lastModifiedBy>Joshua Chamberlin</cp:lastModifiedBy>
  <cp:revision>337</cp:revision>
  <dcterms:created xsi:type="dcterms:W3CDTF">2026-06-22T13:19:13Z</dcterms:created>
  <dcterms:modified xsi:type="dcterms:W3CDTF">2026-09-23T08:18:18Z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0x0101005ED0D78B83967D4DA369CC0DFEF04585</vt:lpwstr>
  </property>
  <property fmtid="{D5CDD505-2E9C-101B-9397-08002B2CF9AE}" pid="3" name="MediaServiceImageTags">
    <vt:lpwstr/>
  </property>
  <property fmtid="{D5CDD505-2E9C-101B-9397-08002B2CF9AE}" pid="4" name="Order">
    <vt:r8>2056600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