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3" r:id="rId4"/>
  </p:sldMasterIdLst>
  <p:notesMasterIdLst>
    <p:notesMasterId r:id="rId14"/>
  </p:notesMasterIdLst>
  <p:handoutMasterIdLst>
    <p:handoutMasterId r:id="rId15"/>
  </p:handoutMasterIdLst>
  <p:sldIdLst>
    <p:sldId id="260" r:id="rId5"/>
    <p:sldId id="264" r:id="rId6"/>
    <p:sldId id="259" r:id="rId7"/>
    <p:sldId id="261" r:id="rId8"/>
    <p:sldId id="269" r:id="rId9"/>
    <p:sldId id="262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21"/>
    <a:srgbClr val="F6F2E6"/>
    <a:srgbClr val="F5F1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30"/>
  </p:normalViewPr>
  <p:slideViewPr>
    <p:cSldViewPr showGuides="1">
      <p:cViewPr varScale="1">
        <p:scale>
          <a:sx n="68" d="100"/>
          <a:sy n="68" d="100"/>
        </p:scale>
        <p:origin x="87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892"/>
    </p:cViewPr>
  </p:sorterViewPr>
  <p:notesViewPr>
    <p:cSldViewPr>
      <p:cViewPr varScale="1">
        <p:scale>
          <a:sx n="90" d="100"/>
          <a:sy n="90" d="100"/>
        </p:scale>
        <p:origin x="2920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34118B56-BCF5-A9B7-5B19-F2A8F5B50C2B}"/>
    <pc:docChg chg="modSld">
      <pc:chgData name="" userId="" providerId="" clId="Web-{34118B56-BCF5-A9B7-5B19-F2A8F5B50C2B}" dt="2026-09-10T12:17:21.356" v="1" actId="20577"/>
      <pc:docMkLst>
        <pc:docMk/>
      </pc:docMkLst>
      <pc:sldChg chg="modSp">
        <pc:chgData name="" userId="" providerId="" clId="Web-{34118B56-BCF5-A9B7-5B19-F2A8F5B50C2B}" dt="2026-09-10T12:17:21.356" v="1" actId="20577"/>
        <pc:sldMkLst>
          <pc:docMk/>
          <pc:sldMk cId="244323490" sldId="264"/>
        </pc:sldMkLst>
        <pc:spChg chg="mod">
          <ac:chgData name="" userId="" providerId="" clId="Web-{34118B56-BCF5-A9B7-5B19-F2A8F5B50C2B}" dt="2026-09-10T12:17:21.356" v="1" actId="20577"/>
          <ac:spMkLst>
            <pc:docMk/>
            <pc:sldMk cId="244323490" sldId="264"/>
            <ac:spMk id="3" creationId="{7F2AAD03-3D16-A951-2A16-E3C39FF62E6D}"/>
          </ac:spMkLst>
        </pc:spChg>
      </pc:sldChg>
    </pc:docChg>
  </pc:docChgLst>
  <pc:docChgLst>
    <pc:chgData name="Rowena Cook" userId="270e3f14-5666-4eb7-b7be-581471e04fc8" providerId="ADAL" clId="{A57ED3E4-CAA6-4D1C-ABF7-C1AF7500764B}"/>
    <pc:docChg chg="undo custSel modSld">
      <pc:chgData name="Rowena Cook" userId="270e3f14-5666-4eb7-b7be-581471e04fc8" providerId="ADAL" clId="{A57ED3E4-CAA6-4D1C-ABF7-C1AF7500764B}" dt="2026-09-10T13:20:58.860" v="1417" actId="20577"/>
      <pc:docMkLst>
        <pc:docMk/>
      </pc:docMkLst>
      <pc:sldChg chg="modSp mod">
        <pc:chgData name="Rowena Cook" userId="270e3f14-5666-4eb7-b7be-581471e04fc8" providerId="ADAL" clId="{A57ED3E4-CAA6-4D1C-ABF7-C1AF7500764B}" dt="2026-09-10T12:41:09.513" v="7" actId="20577"/>
        <pc:sldMkLst>
          <pc:docMk/>
          <pc:sldMk cId="3844150394" sldId="259"/>
        </pc:sldMkLst>
        <pc:spChg chg="mod">
          <ac:chgData name="Rowena Cook" userId="270e3f14-5666-4eb7-b7be-581471e04fc8" providerId="ADAL" clId="{A57ED3E4-CAA6-4D1C-ABF7-C1AF7500764B}" dt="2026-09-10T12:41:09.513" v="7" actId="20577"/>
          <ac:spMkLst>
            <pc:docMk/>
            <pc:sldMk cId="3844150394" sldId="259"/>
            <ac:spMk id="4" creationId="{E0CA2EAB-12FB-7C16-8D7A-A9C3797301BF}"/>
          </ac:spMkLst>
        </pc:spChg>
      </pc:sldChg>
      <pc:sldChg chg="addSp modSp mod">
        <pc:chgData name="Rowena Cook" userId="270e3f14-5666-4eb7-b7be-581471e04fc8" providerId="ADAL" clId="{A57ED3E4-CAA6-4D1C-ABF7-C1AF7500764B}" dt="2026-09-10T12:40:09.438" v="2" actId="1076"/>
        <pc:sldMkLst>
          <pc:docMk/>
          <pc:sldMk cId="3710603624" sldId="261"/>
        </pc:sldMkLst>
        <pc:picChg chg="add mod">
          <ac:chgData name="Rowena Cook" userId="270e3f14-5666-4eb7-b7be-581471e04fc8" providerId="ADAL" clId="{A57ED3E4-CAA6-4D1C-ABF7-C1AF7500764B}" dt="2026-09-10T12:40:09.438" v="2" actId="1076"/>
          <ac:picMkLst>
            <pc:docMk/>
            <pc:sldMk cId="3710603624" sldId="261"/>
            <ac:picMk id="4" creationId="{C91DF0EB-5568-6037-7C26-D13D899AE42A}"/>
          </ac:picMkLst>
        </pc:picChg>
      </pc:sldChg>
      <pc:sldChg chg="addSp modSp mod">
        <pc:chgData name="Rowena Cook" userId="270e3f14-5666-4eb7-b7be-581471e04fc8" providerId="ADAL" clId="{A57ED3E4-CAA6-4D1C-ABF7-C1AF7500764B}" dt="2026-09-10T13:03:17.045" v="984" actId="22"/>
        <pc:sldMkLst>
          <pc:docMk/>
          <pc:sldMk cId="1577642443" sldId="262"/>
        </pc:sldMkLst>
        <pc:spChg chg="mod">
          <ac:chgData name="Rowena Cook" userId="270e3f14-5666-4eb7-b7be-581471e04fc8" providerId="ADAL" clId="{A57ED3E4-CAA6-4D1C-ABF7-C1AF7500764B}" dt="2026-09-10T13:00:58.164" v="980"/>
          <ac:spMkLst>
            <pc:docMk/>
            <pc:sldMk cId="1577642443" sldId="262"/>
            <ac:spMk id="2" creationId="{1684C98D-8739-058D-412A-D2915337658C}"/>
          </ac:spMkLst>
        </pc:spChg>
        <pc:picChg chg="add">
          <ac:chgData name="Rowena Cook" userId="270e3f14-5666-4eb7-b7be-581471e04fc8" providerId="ADAL" clId="{A57ED3E4-CAA6-4D1C-ABF7-C1AF7500764B}" dt="2026-09-10T13:03:17.045" v="984" actId="22"/>
          <ac:picMkLst>
            <pc:docMk/>
            <pc:sldMk cId="1577642443" sldId="262"/>
            <ac:picMk id="8" creationId="{470BA8D8-8917-5676-CA53-28714435B257}"/>
          </ac:picMkLst>
        </pc:picChg>
      </pc:sldChg>
      <pc:sldChg chg="modSp mod">
        <pc:chgData name="Rowena Cook" userId="270e3f14-5666-4eb7-b7be-581471e04fc8" providerId="ADAL" clId="{A57ED3E4-CAA6-4D1C-ABF7-C1AF7500764B}" dt="2026-09-10T13:20:58.860" v="1417" actId="20577"/>
        <pc:sldMkLst>
          <pc:docMk/>
          <pc:sldMk cId="409860413" sldId="267"/>
        </pc:sldMkLst>
        <pc:spChg chg="mod">
          <ac:chgData name="Rowena Cook" userId="270e3f14-5666-4eb7-b7be-581471e04fc8" providerId="ADAL" clId="{A57ED3E4-CAA6-4D1C-ABF7-C1AF7500764B}" dt="2026-09-10T13:20:58.860" v="1417" actId="20577"/>
          <ac:spMkLst>
            <pc:docMk/>
            <pc:sldMk cId="409860413" sldId="267"/>
            <ac:spMk id="3" creationId="{4E7D89FB-280D-3D0D-E82A-0A5AC72CB738}"/>
          </ac:spMkLst>
        </pc:spChg>
      </pc:sldChg>
      <pc:sldChg chg="modSp mod">
        <pc:chgData name="Rowena Cook" userId="270e3f14-5666-4eb7-b7be-581471e04fc8" providerId="ADAL" clId="{A57ED3E4-CAA6-4D1C-ABF7-C1AF7500764B}" dt="2026-09-10T12:49:38.291" v="976" actId="20577"/>
        <pc:sldMkLst>
          <pc:docMk/>
          <pc:sldMk cId="4280740254" sldId="269"/>
        </pc:sldMkLst>
        <pc:spChg chg="mod">
          <ac:chgData name="Rowena Cook" userId="270e3f14-5666-4eb7-b7be-581471e04fc8" providerId="ADAL" clId="{A57ED3E4-CAA6-4D1C-ABF7-C1AF7500764B}" dt="2026-09-10T12:41:23.325" v="19" actId="20577"/>
          <ac:spMkLst>
            <pc:docMk/>
            <pc:sldMk cId="4280740254" sldId="269"/>
            <ac:spMk id="2" creationId="{8E59CDA0-0F2D-B7D7-0747-326B7708447A}"/>
          </ac:spMkLst>
        </pc:spChg>
        <pc:spChg chg="mod">
          <ac:chgData name="Rowena Cook" userId="270e3f14-5666-4eb7-b7be-581471e04fc8" providerId="ADAL" clId="{A57ED3E4-CAA6-4D1C-ABF7-C1AF7500764B}" dt="2026-09-10T12:49:38.291" v="976" actId="20577"/>
          <ac:spMkLst>
            <pc:docMk/>
            <pc:sldMk cId="4280740254" sldId="269"/>
            <ac:spMk id="3" creationId="{38C307E5-E43D-ED6F-4A7E-2170997E6E06}"/>
          </ac:spMkLst>
        </pc:spChg>
      </pc:sldChg>
    </pc:docChg>
  </pc:docChgLst>
  <pc:docChgLst>
    <pc:chgData name="Joshua Chamberlin" userId="cfc22c09-7c0d-4c20-aa83-0dd0d01f592b" providerId="ADAL" clId="{8AB79FCA-8416-477D-8A54-A4876E5623EE}"/>
    <pc:docChg chg="delSld modSld">
      <pc:chgData name="Joshua Chamberlin" userId="cfc22c09-7c0d-4c20-aa83-0dd0d01f592b" providerId="ADAL" clId="{8AB79FCA-8416-477D-8A54-A4876E5623EE}" dt="2026-09-23T08:11:43.006" v="4" actId="47"/>
      <pc:docMkLst>
        <pc:docMk/>
      </pc:docMkLst>
      <pc:sldChg chg="modSp mod">
        <pc:chgData name="Joshua Chamberlin" userId="cfc22c09-7c0d-4c20-aa83-0dd0d01f592b" providerId="ADAL" clId="{8AB79FCA-8416-477D-8A54-A4876E5623EE}" dt="2026-09-23T08:11:40.485" v="3" actId="20577"/>
        <pc:sldMkLst>
          <pc:docMk/>
          <pc:sldMk cId="409860413" sldId="267"/>
        </pc:sldMkLst>
        <pc:spChg chg="mod">
          <ac:chgData name="Joshua Chamberlin" userId="cfc22c09-7c0d-4c20-aa83-0dd0d01f592b" providerId="ADAL" clId="{8AB79FCA-8416-477D-8A54-A4876E5623EE}" dt="2026-09-23T08:11:40.485" v="3" actId="20577"/>
          <ac:spMkLst>
            <pc:docMk/>
            <pc:sldMk cId="409860413" sldId="267"/>
            <ac:spMk id="3" creationId="{4E7D89FB-280D-3D0D-E82A-0A5AC72CB738}"/>
          </ac:spMkLst>
        </pc:spChg>
      </pc:sldChg>
      <pc:sldChg chg="del">
        <pc:chgData name="Joshua Chamberlin" userId="cfc22c09-7c0d-4c20-aa83-0dd0d01f592b" providerId="ADAL" clId="{8AB79FCA-8416-477D-8A54-A4876E5623EE}" dt="2026-09-23T08:11:43.006" v="4" actId="47"/>
        <pc:sldMkLst>
          <pc:docMk/>
          <pc:sldMk cId="358401122" sldId="268"/>
        </pc:sldMkLst>
      </pc:sldChg>
    </pc:docChg>
  </pc:docChgLst>
  <pc:docChgLst>
    <pc:chgData name="Rowena Cook" userId="S::r.cook@tufnell.org::270e3f14-5666-4eb7-b7be-581471e04fc8" providerId="AD" clId="Web-{34118B56-BCF5-A9B7-5B19-F2A8F5B50C2B}"/>
    <pc:docChg chg="modSld">
      <pc:chgData name="Rowena Cook" userId="S::r.cook@tufnell.org::270e3f14-5666-4eb7-b7be-581471e04fc8" providerId="AD" clId="Web-{34118B56-BCF5-A9B7-5B19-F2A8F5B50C2B}" dt="2026-09-10T12:28:02.833" v="588"/>
      <pc:docMkLst>
        <pc:docMk/>
      </pc:docMkLst>
      <pc:sldChg chg="modSp">
        <pc:chgData name="Rowena Cook" userId="S::r.cook@tufnell.org::270e3f14-5666-4eb7-b7be-581471e04fc8" providerId="AD" clId="Web-{34118B56-BCF5-A9B7-5B19-F2A8F5B50C2B}" dt="2026-09-10T12:27:56.426" v="587" actId="20577"/>
        <pc:sldMkLst>
          <pc:docMk/>
          <pc:sldMk cId="3844150394" sldId="259"/>
        </pc:sldMkLst>
        <pc:spChg chg="mod">
          <ac:chgData name="Rowena Cook" userId="S::r.cook@tufnell.org::270e3f14-5666-4eb7-b7be-581471e04fc8" providerId="AD" clId="Web-{34118B56-BCF5-A9B7-5B19-F2A8F5B50C2B}" dt="2026-09-10T12:27:56.426" v="587" actId="20577"/>
          <ac:spMkLst>
            <pc:docMk/>
            <pc:sldMk cId="3844150394" sldId="259"/>
            <ac:spMk id="3" creationId="{204ADB88-4D67-4303-6D66-85B0C9FCB9AB}"/>
          </ac:spMkLst>
        </pc:spChg>
      </pc:sldChg>
      <pc:sldChg chg="delSp">
        <pc:chgData name="Rowena Cook" userId="S::r.cook@tufnell.org::270e3f14-5666-4eb7-b7be-581471e04fc8" providerId="AD" clId="Web-{34118B56-BCF5-A9B7-5B19-F2A8F5B50C2B}" dt="2026-09-10T12:28:02.833" v="588"/>
        <pc:sldMkLst>
          <pc:docMk/>
          <pc:sldMk cId="3710603624" sldId="261"/>
        </pc:sldMkLst>
      </pc:sldChg>
      <pc:sldChg chg="modSp">
        <pc:chgData name="Rowena Cook" userId="S::r.cook@tufnell.org::270e3f14-5666-4eb7-b7be-581471e04fc8" providerId="AD" clId="Web-{34118B56-BCF5-A9B7-5B19-F2A8F5B50C2B}" dt="2026-09-10T12:19:16.188" v="37" actId="20577"/>
        <pc:sldMkLst>
          <pc:docMk/>
          <pc:sldMk cId="244323490" sldId="264"/>
        </pc:sldMkLst>
        <pc:spChg chg="mod">
          <ac:chgData name="Rowena Cook" userId="S::r.cook@tufnell.org::270e3f14-5666-4eb7-b7be-581471e04fc8" providerId="AD" clId="Web-{34118B56-BCF5-A9B7-5B19-F2A8F5B50C2B}" dt="2026-09-10T12:19:16.188" v="37" actId="20577"/>
          <ac:spMkLst>
            <pc:docMk/>
            <pc:sldMk cId="244323490" sldId="264"/>
            <ac:spMk id="3" creationId="{7F2AAD03-3D16-A951-2A16-E3C39FF62E6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FB14B2-CD52-9E84-B3E7-49A90F3A72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AE5F9-C39F-2ECF-0C06-D0122807D4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3FF85-4E34-4546-B772-76DFA4A6051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7F3243-F9C0-85BE-2E9C-191F612CFE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EBE2E3-8654-B63F-B7D6-9549069476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F7180-4EDD-4E08-9775-7398C11D6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4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5CC398-6116-4BD2-9FAD-9822FDA158B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FF46E-6B43-41F9-9272-B566D03A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40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6" y="685800"/>
            <a:ext cx="10055354" cy="4007406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9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9A3647E-D38D-4EA6-ADC1-75AA53F89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8" y="5427002"/>
            <a:ext cx="9144001" cy="74519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F44E88-89D9-49CC-9E37-1AF77A031198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0459DEE-913E-5261-4E77-AF3657E3AE0B}"/>
              </a:ext>
            </a:extLst>
          </p:cNvPr>
          <p:cNvSpPr/>
          <p:nvPr/>
        </p:nvSpPr>
        <p:spPr>
          <a:xfrm>
            <a:off x="11250895" y="4648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2F9BC4F-9D44-3587-056B-336E1457A6E2}"/>
              </a:ext>
            </a:extLst>
          </p:cNvPr>
          <p:cNvSpPr/>
          <p:nvPr/>
        </p:nvSpPr>
        <p:spPr>
          <a:xfrm>
            <a:off x="685800" y="4998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509D5EC-E7EA-22BC-7C88-C33F509CB5CF}"/>
              </a:ext>
            </a:extLst>
          </p:cNvPr>
          <p:cNvSpPr/>
          <p:nvPr/>
        </p:nvSpPr>
        <p:spPr>
          <a:xfrm>
            <a:off x="10998565" y="4730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98E9758-F942-96A0-231D-A25933E4CA82}"/>
              </a:ext>
            </a:extLst>
          </p:cNvPr>
          <p:cNvSpPr/>
          <p:nvPr/>
        </p:nvSpPr>
        <p:spPr>
          <a:xfrm>
            <a:off x="10976145" y="4730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50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800"/>
            <a:ext cx="10963655" cy="762001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828800"/>
            <a:ext cx="10963656" cy="43434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AC2C24E-B95E-481D-968E-0BDCFC72F656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31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C6C0090-085A-1FB3-B3B7-D8DA73A12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172" y="4419600"/>
            <a:ext cx="10963657" cy="135224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6834447-947D-F9FA-98D1-8BF0FC477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4172" y="5943600"/>
            <a:ext cx="10963657" cy="60960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573ACD2-30C7-6922-D14F-66F23CBA377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41148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385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813B312-A2CE-16E4-D28B-8DDFF5527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6746" y="685799"/>
            <a:ext cx="7080507" cy="32004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4846D76D-B1D3-9330-420A-6ED740BDB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6746" y="5277549"/>
            <a:ext cx="7080507" cy="894646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4" name="Picture Placeholder 25">
            <a:extLst>
              <a:ext uri="{FF2B5EF4-FFF2-40B4-BE49-F238E27FC236}">
                <a16:creationId xmlns:a16="http://schemas.microsoft.com/office/drawing/2014/main" id="{982E949F-6B9B-8268-EB83-127C78D435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889251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6746" y="6343955"/>
            <a:ext cx="21004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35138" y="6343955"/>
            <a:ext cx="1458908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83DFFD80-41C6-4EAA-B049-EE90EA550127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D53745E-5DC2-F332-24A5-4F8F509E820B}"/>
              </a:ext>
            </a:extLst>
          </p:cNvPr>
          <p:cNvCxnSpPr/>
          <p:nvPr userDrawn="1"/>
        </p:nvCxnSpPr>
        <p:spPr>
          <a:xfrm>
            <a:off x="4479797" y="4876800"/>
            <a:ext cx="70774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702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04076" y="685801"/>
            <a:ext cx="4872227" cy="27432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552" y="5277548"/>
            <a:ext cx="4873752" cy="894639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4A0A082-71CB-3C57-3B74-102869C0CA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02552" y="6343955"/>
            <a:ext cx="21004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18883" y="6343955"/>
            <a:ext cx="147516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44210B3C-79E3-495A-B2C3-EF766F409D04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D373E34-3B51-EAD4-B8AB-256ACA4B8D8C}"/>
              </a:ext>
            </a:extLst>
          </p:cNvPr>
          <p:cNvCxnSpPr>
            <a:cxnSpLocks/>
          </p:cNvCxnSpPr>
          <p:nvPr userDrawn="1"/>
        </p:nvCxnSpPr>
        <p:spPr>
          <a:xfrm>
            <a:off x="6704076" y="4876800"/>
            <a:ext cx="4873752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860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2BC951B-4746-1854-C399-682CFE142A50}"/>
              </a:ext>
            </a:extLst>
          </p:cNvPr>
          <p:cNvCxnSpPr/>
          <p:nvPr userDrawn="1"/>
        </p:nvCxnSpPr>
        <p:spPr>
          <a:xfrm>
            <a:off x="612646" y="4876800"/>
            <a:ext cx="70774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685799"/>
            <a:ext cx="7080507" cy="32004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6" y="5277549"/>
            <a:ext cx="7080507" cy="894646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6" y="6338703"/>
            <a:ext cx="2070484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887367" y="6338703"/>
            <a:ext cx="1392578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235515-DA3D-4D9A-9B02-44E2CBD9110F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279945" y="6342301"/>
            <a:ext cx="429207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E193964F-665E-F49A-D553-C01524CDE0C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02749" y="0"/>
            <a:ext cx="3889251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13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84F42E-A74C-773B-7B96-F942975CEC14}"/>
              </a:ext>
            </a:extLst>
          </p:cNvPr>
          <p:cNvSpPr/>
          <p:nvPr/>
        </p:nvSpPr>
        <p:spPr>
          <a:xfrm>
            <a:off x="11250895" y="5144929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441727F-19A3-14E1-5EAC-C550CEB6A0D1}"/>
              </a:ext>
            </a:extLst>
          </p:cNvPr>
          <p:cNvSpPr/>
          <p:nvPr/>
        </p:nvSpPr>
        <p:spPr>
          <a:xfrm>
            <a:off x="685800" y="5495424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38F4BC9-7EC1-BB35-827A-12F5DE411031}"/>
              </a:ext>
            </a:extLst>
          </p:cNvPr>
          <p:cNvSpPr/>
          <p:nvPr/>
        </p:nvSpPr>
        <p:spPr>
          <a:xfrm>
            <a:off x="10998565" y="5227361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4B01422-D65E-4B59-B62B-467B2E896592}"/>
              </a:ext>
            </a:extLst>
          </p:cNvPr>
          <p:cNvSpPr/>
          <p:nvPr/>
        </p:nvSpPr>
        <p:spPr>
          <a:xfrm>
            <a:off x="10976145" y="5227366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6" y="1600200"/>
            <a:ext cx="10483927" cy="349287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9000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6" y="5931314"/>
            <a:ext cx="10483927" cy="816864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234111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234111"/>
            <a:ext cx="2875064" cy="365125"/>
          </a:xfrm>
        </p:spPr>
        <p:txBody>
          <a:bodyPr>
            <a:noAutofit/>
          </a:bodyPr>
          <a:lstStyle/>
          <a:p>
            <a:fld id="{852BD0B2-E7A7-4B81-8BAF-4B92BD6A4310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234111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Line">
            <a:extLst>
              <a:ext uri="{FF2B5EF4-FFF2-40B4-BE49-F238E27FC236}">
                <a16:creationId xmlns:a16="http://schemas.microsoft.com/office/drawing/2014/main" id="{92FB147E-E273-E8B6-AD8E-67F305FC22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71802" y="4038600"/>
            <a:ext cx="10923934" cy="74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31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8BBA50F-B667-1177-26B1-7D22AB66A6BE}"/>
              </a:ext>
            </a:extLst>
          </p:cNvPr>
          <p:cNvSpPr/>
          <p:nvPr/>
        </p:nvSpPr>
        <p:spPr>
          <a:xfrm>
            <a:off x="11250895" y="4645152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CABC7F5-2293-EB7F-52E5-80715C8DB858}"/>
              </a:ext>
            </a:extLst>
          </p:cNvPr>
          <p:cNvSpPr/>
          <p:nvPr/>
        </p:nvSpPr>
        <p:spPr>
          <a:xfrm>
            <a:off x="685800" y="4995647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6A8C943-7CF3-88D6-95B0-95E7B412DE0F}"/>
              </a:ext>
            </a:extLst>
          </p:cNvPr>
          <p:cNvSpPr/>
          <p:nvPr/>
        </p:nvSpPr>
        <p:spPr>
          <a:xfrm>
            <a:off x="10998565" y="4727584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FB0A8E7-2867-2D3A-F6B7-15ED02236CE8}"/>
              </a:ext>
            </a:extLst>
          </p:cNvPr>
          <p:cNvSpPr/>
          <p:nvPr/>
        </p:nvSpPr>
        <p:spPr>
          <a:xfrm>
            <a:off x="10976145" y="4727589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8" y="5431536"/>
            <a:ext cx="9144001" cy="74519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0E657DB-59AB-47CC-B4C7-A245A3C76BB1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3A7BE5-EAB2-BB8C-D7FC-D78B8A5AF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798"/>
            <a:ext cx="10058400" cy="335584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90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393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AC1F45-7001-8B9F-DFF6-7AB9BDFFEEB2}"/>
              </a:ext>
            </a:extLst>
          </p:cNvPr>
          <p:cNvSpPr/>
          <p:nvPr/>
        </p:nvSpPr>
        <p:spPr>
          <a:xfrm>
            <a:off x="11250895" y="5791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4C7D192-E835-0A48-0A40-F45D83E2583F}"/>
              </a:ext>
            </a:extLst>
          </p:cNvPr>
          <p:cNvSpPr/>
          <p:nvPr/>
        </p:nvSpPr>
        <p:spPr>
          <a:xfrm>
            <a:off x="685800" y="6141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FB376E1-8198-EB00-587E-C647BCF364D4}"/>
              </a:ext>
            </a:extLst>
          </p:cNvPr>
          <p:cNvSpPr/>
          <p:nvPr/>
        </p:nvSpPr>
        <p:spPr>
          <a:xfrm>
            <a:off x="10998565" y="5873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F94599F-6DE1-A082-E9E1-D732956078AB}"/>
              </a:ext>
            </a:extLst>
          </p:cNvPr>
          <p:cNvSpPr/>
          <p:nvPr/>
        </p:nvSpPr>
        <p:spPr>
          <a:xfrm>
            <a:off x="10976145" y="5873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990600"/>
            <a:ext cx="10058400" cy="502920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11000" dirty="0"/>
            </a:lvl1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</p:spPr>
        <p:txBody>
          <a:bodyPr>
            <a:noAutofit/>
          </a:bodyPr>
          <a:lstStyle/>
          <a:p>
            <a:fld id="{1415DC98-F527-4737-A5B9-3597210FA2F7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6496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1C10CD-8205-284F-2921-9485E7A98F0D}"/>
              </a:ext>
            </a:extLst>
          </p:cNvPr>
          <p:cNvSpPr/>
          <p:nvPr/>
        </p:nvSpPr>
        <p:spPr>
          <a:xfrm>
            <a:off x="11250895" y="5791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5DFD7E-DC78-4573-96D7-845D38E0273E}"/>
              </a:ext>
            </a:extLst>
          </p:cNvPr>
          <p:cNvSpPr/>
          <p:nvPr/>
        </p:nvSpPr>
        <p:spPr>
          <a:xfrm>
            <a:off x="685800" y="6141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FCC10B5-4890-B43F-DE24-5200F4E75EEB}"/>
              </a:ext>
            </a:extLst>
          </p:cNvPr>
          <p:cNvSpPr/>
          <p:nvPr/>
        </p:nvSpPr>
        <p:spPr>
          <a:xfrm>
            <a:off x="10998565" y="5873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D5586E6-D520-6A63-5060-BF06C136BEF5}"/>
              </a:ext>
            </a:extLst>
          </p:cNvPr>
          <p:cNvSpPr/>
          <p:nvPr/>
        </p:nvSpPr>
        <p:spPr>
          <a:xfrm>
            <a:off x="10976145" y="5873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990600"/>
            <a:ext cx="10058400" cy="502920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11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188889-44B4-42BD-84DC-2D1A93FD44C7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8995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FADE904-3C65-5E48-6B12-22998C2ADF5E}"/>
              </a:ext>
            </a:extLst>
          </p:cNvPr>
          <p:cNvSpPr/>
          <p:nvPr/>
        </p:nvSpPr>
        <p:spPr>
          <a:xfrm>
            <a:off x="11250895" y="2172321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16963C8-87F3-6B42-F30F-1915935FA752}"/>
              </a:ext>
            </a:extLst>
          </p:cNvPr>
          <p:cNvSpPr/>
          <p:nvPr/>
        </p:nvSpPr>
        <p:spPr>
          <a:xfrm>
            <a:off x="685800" y="2522816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F0C119A-1D9E-D43F-8A7E-D24C1B551326}"/>
              </a:ext>
            </a:extLst>
          </p:cNvPr>
          <p:cNvSpPr/>
          <p:nvPr/>
        </p:nvSpPr>
        <p:spPr>
          <a:xfrm>
            <a:off x="10998565" y="2254753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2018CE4-7594-0746-8B7E-8DEC95CB8822}"/>
              </a:ext>
            </a:extLst>
          </p:cNvPr>
          <p:cNvSpPr/>
          <p:nvPr/>
        </p:nvSpPr>
        <p:spPr>
          <a:xfrm>
            <a:off x="10976145" y="2254758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185" y="685800"/>
            <a:ext cx="9141415" cy="15327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185" y="2958705"/>
            <a:ext cx="9141415" cy="3213494"/>
          </a:xfrm>
        </p:spPr>
        <p:txBody>
          <a:bodyPr anchor="t">
            <a:noAutofit/>
          </a:bodyPr>
          <a:lstStyle>
            <a:lvl1pPr marL="0" indent="0">
              <a:lnSpc>
                <a:spcPct val="150000"/>
              </a:lnSpc>
              <a:buFont typeface="+mj-lt"/>
              <a:buNone/>
              <a:defRPr sz="1800"/>
            </a:lvl1pPr>
            <a:lvl2pPr marL="228600" indent="0">
              <a:lnSpc>
                <a:spcPct val="150000"/>
              </a:lnSpc>
              <a:buFont typeface="+mj-lt"/>
              <a:buNone/>
              <a:defRPr sz="1800"/>
            </a:lvl2pPr>
            <a:lvl3pPr marL="457200" indent="0">
              <a:lnSpc>
                <a:spcPct val="150000"/>
              </a:lnSpc>
              <a:buFont typeface="+mj-lt"/>
              <a:buNone/>
              <a:defRPr sz="1800"/>
            </a:lvl3pPr>
            <a:lvl4pPr marL="685800" indent="0">
              <a:lnSpc>
                <a:spcPct val="150000"/>
              </a:lnSpc>
              <a:buFont typeface="+mj-lt"/>
              <a:buNone/>
              <a:defRPr sz="1800"/>
            </a:lvl4pPr>
            <a:lvl5pPr marL="914400" indent="0">
              <a:lnSpc>
                <a:spcPct val="150000"/>
              </a:lnSpc>
              <a:buFont typeface="+mj-lt"/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96A40708-E793-490B-9201-425C8D1F325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2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685800"/>
            <a:ext cx="5480304" cy="1818050"/>
          </a:xfrm>
        </p:spPr>
        <p:txBody>
          <a:bodyPr anchor="t">
            <a:noAutofit/>
          </a:bodyPr>
          <a:lstStyle>
            <a:lvl1pPr>
              <a:defRPr sz="90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AF861DB-D5EF-3FC9-7595-570C8498D7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47725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3189770"/>
            <a:ext cx="5480304" cy="2982429"/>
          </a:xfrm>
        </p:spPr>
        <p:txBody>
          <a:bodyPr anchor="t">
            <a:noAutofit/>
          </a:bodyPr>
          <a:lstStyle>
            <a:lvl1pPr marL="0" indent="0">
              <a:lnSpc>
                <a:spcPct val="150000"/>
              </a:lnSpc>
              <a:buFont typeface="+mj-lt"/>
              <a:buNone/>
              <a:defRPr sz="1800"/>
            </a:lvl1pPr>
            <a:lvl2pPr marL="228600" indent="0">
              <a:lnSpc>
                <a:spcPct val="150000"/>
              </a:lnSpc>
              <a:buFont typeface="+mj-lt"/>
              <a:buNone/>
              <a:defRPr sz="1800"/>
            </a:lvl2pPr>
            <a:lvl3pPr marL="457200" indent="0">
              <a:lnSpc>
                <a:spcPct val="150000"/>
              </a:lnSpc>
              <a:buFont typeface="+mj-lt"/>
              <a:buNone/>
              <a:defRPr sz="1800"/>
            </a:lvl3pPr>
            <a:lvl4pPr marL="685800" indent="0">
              <a:lnSpc>
                <a:spcPct val="150000"/>
              </a:lnSpc>
              <a:buFont typeface="+mj-lt"/>
              <a:buNone/>
              <a:defRPr sz="1800"/>
            </a:lvl4pPr>
            <a:lvl5pPr>
              <a:lnSpc>
                <a:spcPct val="150000"/>
              </a:lnSpc>
              <a:buFont typeface="+mj-lt"/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9C1A172-F829-D2DE-BDB2-B86E6ACE1886}"/>
              </a:ext>
            </a:extLst>
          </p:cNvPr>
          <p:cNvCxnSpPr>
            <a:cxnSpLocks/>
          </p:cNvCxnSpPr>
          <p:nvPr userDrawn="1"/>
        </p:nvCxnSpPr>
        <p:spPr>
          <a:xfrm>
            <a:off x="6095999" y="2743200"/>
            <a:ext cx="54772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343955"/>
            <a:ext cx="2985400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</p:spPr>
        <p:txBody>
          <a:bodyPr>
            <a:noAutofit/>
          </a:bodyPr>
          <a:lstStyle/>
          <a:p>
            <a:fld id="{C1968991-530B-4F8D-80FE-2192BD2DD5A5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1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824824"/>
            <a:ext cx="6397753" cy="152797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3505200"/>
            <a:ext cx="4568953" cy="1645198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/>
            </a:lvl1pPr>
            <a:lvl2pPr>
              <a:defRPr lang="en-US" sz="1400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C23477E6-5CE8-4544-92C7-AEB7D166FD7D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89251BE-373D-9B13-B9E2-73DFEBE40118}"/>
              </a:ext>
            </a:extLst>
          </p:cNvPr>
          <p:cNvSpPr/>
          <p:nvPr/>
        </p:nvSpPr>
        <p:spPr>
          <a:xfrm>
            <a:off x="11250895" y="5791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98E032-CDEE-AA9B-44A7-CE5EBB6948C0}"/>
              </a:ext>
            </a:extLst>
          </p:cNvPr>
          <p:cNvSpPr/>
          <p:nvPr/>
        </p:nvSpPr>
        <p:spPr>
          <a:xfrm>
            <a:off x="685800" y="6141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C778913-9F6C-8FDD-B123-16048004EC56}"/>
              </a:ext>
            </a:extLst>
          </p:cNvPr>
          <p:cNvSpPr/>
          <p:nvPr/>
        </p:nvSpPr>
        <p:spPr>
          <a:xfrm>
            <a:off x="10998565" y="5873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6283179-133D-0E64-C08A-4D59C8B2F9DB}"/>
              </a:ext>
            </a:extLst>
          </p:cNvPr>
          <p:cNvSpPr/>
          <p:nvPr/>
        </p:nvSpPr>
        <p:spPr>
          <a:xfrm>
            <a:off x="10976145" y="5873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45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85800"/>
            <a:ext cx="3654553" cy="3657600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1601" y="685800"/>
            <a:ext cx="4572000" cy="36576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B29E-E91D-4BC9-BE3F-394F6FDC9AC7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662DADE-FB83-6BD4-1D72-E22F0783A67E}"/>
              </a:ext>
            </a:extLst>
          </p:cNvPr>
          <p:cNvSpPr/>
          <p:nvPr/>
        </p:nvSpPr>
        <p:spPr>
          <a:xfrm>
            <a:off x="11254003" y="5410200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A7CD6A0-64A5-5058-DFD2-8DD1FAF7BEEB}"/>
              </a:ext>
            </a:extLst>
          </p:cNvPr>
          <p:cNvSpPr/>
          <p:nvPr/>
        </p:nvSpPr>
        <p:spPr>
          <a:xfrm>
            <a:off x="10866791" y="5761884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E8E4321-3109-17F5-C530-4108033F07F5}"/>
              </a:ext>
            </a:extLst>
          </p:cNvPr>
          <p:cNvSpPr/>
          <p:nvPr/>
        </p:nvSpPr>
        <p:spPr>
          <a:xfrm>
            <a:off x="11003886" y="5492382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AAD0450-E765-A0E1-7C56-37246411FDD0}"/>
              </a:ext>
            </a:extLst>
          </p:cNvPr>
          <p:cNvSpPr/>
          <p:nvPr/>
        </p:nvSpPr>
        <p:spPr>
          <a:xfrm>
            <a:off x="10981626" y="5492388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03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05E2B5C-398A-3F2F-4BCC-FFF94D44632F}"/>
              </a:ext>
            </a:extLst>
          </p:cNvPr>
          <p:cNvSpPr/>
          <p:nvPr/>
        </p:nvSpPr>
        <p:spPr>
          <a:xfrm>
            <a:off x="11250895" y="5407944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2897460-3A7D-EC5C-76B9-2725193E10AF}"/>
              </a:ext>
            </a:extLst>
          </p:cNvPr>
          <p:cNvSpPr/>
          <p:nvPr/>
        </p:nvSpPr>
        <p:spPr>
          <a:xfrm>
            <a:off x="685800" y="5758439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2E741-698E-A2B8-7BD5-9DE89C610C2F}"/>
              </a:ext>
            </a:extLst>
          </p:cNvPr>
          <p:cNvSpPr/>
          <p:nvPr/>
        </p:nvSpPr>
        <p:spPr>
          <a:xfrm>
            <a:off x="10998565" y="5490376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A04551B-2E70-1734-DA15-F26ABEC9D9D0}"/>
              </a:ext>
            </a:extLst>
          </p:cNvPr>
          <p:cNvSpPr/>
          <p:nvPr/>
        </p:nvSpPr>
        <p:spPr>
          <a:xfrm>
            <a:off x="10976145" y="5490381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3654553" cy="4083580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1600" y="685800"/>
            <a:ext cx="6045390" cy="4083579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D7DA-2107-4637-8C8D-3B775970879B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66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85B71F7-9EDC-DB6C-D713-7ACE3A2EADC0}"/>
              </a:ext>
            </a:extLst>
          </p:cNvPr>
          <p:cNvSpPr/>
          <p:nvPr/>
        </p:nvSpPr>
        <p:spPr>
          <a:xfrm>
            <a:off x="968457" y="5410200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5842DDA-AD76-0064-2B85-CB145F4CE540}"/>
              </a:ext>
            </a:extLst>
          </p:cNvPr>
          <p:cNvSpPr/>
          <p:nvPr/>
        </p:nvSpPr>
        <p:spPr>
          <a:xfrm>
            <a:off x="581245" y="5761884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E58AC6-620E-20FA-E8F5-375DA2977A43}"/>
              </a:ext>
            </a:extLst>
          </p:cNvPr>
          <p:cNvSpPr/>
          <p:nvPr/>
        </p:nvSpPr>
        <p:spPr>
          <a:xfrm>
            <a:off x="718340" y="5492382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EA14E2E-5098-2800-A72C-138A5840365C}"/>
              </a:ext>
            </a:extLst>
          </p:cNvPr>
          <p:cNvSpPr/>
          <p:nvPr/>
        </p:nvSpPr>
        <p:spPr>
          <a:xfrm>
            <a:off x="696080" y="5492388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685800"/>
            <a:ext cx="3652523" cy="4102460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1600" y="685800"/>
            <a:ext cx="6394703" cy="5455003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659F5542-E2F9-4DC1-8AB7-8E5D8714BD21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41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94DE839-4377-D8CF-B2A4-D0C3E0F49821}"/>
              </a:ext>
            </a:extLst>
          </p:cNvPr>
          <p:cNvSpPr/>
          <p:nvPr/>
        </p:nvSpPr>
        <p:spPr>
          <a:xfrm>
            <a:off x="968457" y="5410200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A5E5478-C025-8AD6-B7FE-E95C356E887C}"/>
              </a:ext>
            </a:extLst>
          </p:cNvPr>
          <p:cNvSpPr/>
          <p:nvPr/>
        </p:nvSpPr>
        <p:spPr>
          <a:xfrm>
            <a:off x="581245" y="5761884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0EF54C8-1B9C-18F9-4647-D96F1A37BC05}"/>
              </a:ext>
            </a:extLst>
          </p:cNvPr>
          <p:cNvSpPr/>
          <p:nvPr/>
        </p:nvSpPr>
        <p:spPr>
          <a:xfrm>
            <a:off x="718340" y="5492382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C1B42D9-101B-9822-0BAF-F80E962BB4CD}"/>
              </a:ext>
            </a:extLst>
          </p:cNvPr>
          <p:cNvSpPr/>
          <p:nvPr/>
        </p:nvSpPr>
        <p:spPr>
          <a:xfrm>
            <a:off x="696080" y="5492388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85800"/>
            <a:ext cx="3654554" cy="455025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1600" y="685800"/>
            <a:ext cx="6394703" cy="5464016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4597AFA7-1C4B-4AAF-9FD8-61D1DA4C999A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1670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AC2E340-F7F3-5093-0E0A-41015057E720}"/>
              </a:ext>
            </a:extLst>
          </p:cNvPr>
          <p:cNvCxnSpPr/>
          <p:nvPr userDrawn="1"/>
        </p:nvCxnSpPr>
        <p:spPr>
          <a:xfrm>
            <a:off x="5191026" y="2362200"/>
            <a:ext cx="63916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026" y="685807"/>
            <a:ext cx="6391374" cy="1372001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80729" y="2743204"/>
            <a:ext cx="6395573" cy="3428989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defRPr sz="14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91026" y="6343825"/>
            <a:ext cx="336490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030713" y="6343955"/>
            <a:ext cx="2060808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F5F7DF4-8BE0-4832-9230-78DDDEC4B6DD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936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881EABF-B6BB-1FBF-962C-A6A6C8C2418A}"/>
              </a:ext>
            </a:extLst>
          </p:cNvPr>
          <p:cNvCxnSpPr/>
          <p:nvPr userDrawn="1"/>
        </p:nvCxnSpPr>
        <p:spPr>
          <a:xfrm>
            <a:off x="612647" y="2359152"/>
            <a:ext cx="6336792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4"/>
            <a:ext cx="6391374" cy="1371996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3" y="2742645"/>
            <a:ext cx="6391247" cy="3429551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774" y="6346865"/>
            <a:ext cx="2805405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886895" y="6346865"/>
            <a:ext cx="1607270" cy="365125"/>
          </a:xfrm>
        </p:spPr>
        <p:txBody>
          <a:bodyPr>
            <a:noAutofit/>
          </a:bodyPr>
          <a:lstStyle/>
          <a:p>
            <a:fld id="{DD3D21CC-B9C8-49F6-ADE7-6BF4A546A74E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530932" y="634686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35EC8126-6431-465A-8AC3-0118DD8825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31546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85427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303" y="685800"/>
            <a:ext cx="6858000" cy="1111532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D2B02E8B-EB97-8158-B585-0E0E95CF40C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100267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18303" y="1965960"/>
            <a:ext cx="6858000" cy="420019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724397" y="6343954"/>
            <a:ext cx="3422906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</p:spPr>
        <p:txBody>
          <a:bodyPr>
            <a:noAutofit/>
          </a:bodyPr>
          <a:lstStyle/>
          <a:p>
            <a:fld id="{40723AE1-14A9-42B1-9F02-B524DA830762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216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6858000" cy="1111532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965960"/>
            <a:ext cx="6858000" cy="420019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6870"/>
            <a:ext cx="2805405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115853" y="6346870"/>
            <a:ext cx="2925587" cy="365125"/>
          </a:xfrm>
        </p:spPr>
        <p:txBody>
          <a:bodyPr>
            <a:noAutofit/>
          </a:bodyPr>
          <a:lstStyle/>
          <a:p>
            <a:fld id="{C1166B1E-1AFA-4A7F-9646-409FBAA0A887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346870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62236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0" y="685800"/>
            <a:ext cx="4561665" cy="1371264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EEFBBBB-A526-5A93-34B8-A377087586A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0"/>
            <a:ext cx="639046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20736" y="2286000"/>
            <a:ext cx="4561665" cy="3886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20736" y="6343955"/>
            <a:ext cx="2105099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75067" y="6343955"/>
            <a:ext cx="1772029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2240801-1142-4411-9AA3-00BC0B3F40DA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992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4572002" cy="1371264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599" y="2286000"/>
            <a:ext cx="4561666" cy="3886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3C6055EC-0CB7-A026-AE8C-74A36F76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" y="6343955"/>
            <a:ext cx="2105099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AE86096B-57D4-1243-A86D-1D5E7DC3A7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63930" y="6343955"/>
            <a:ext cx="1772029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CFA9782-9FBA-47E1-A36A-E75622F7046E}" type="datetime1">
              <a:rPr lang="en-US" smtClean="0"/>
              <a:t>9/23/2026</a:t>
            </a:fld>
            <a:endParaRPr lang="en-US"/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A98A8E55-200E-96B4-1462-6DA457A20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5959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8233842-32AB-C53C-CA20-8101D4E63DC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01536" y="0"/>
            <a:ext cx="639046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453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64" y="687787"/>
            <a:ext cx="3363259" cy="1993392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58414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12791" y="2880360"/>
            <a:ext cx="3363259" cy="327461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212663" y="6343955"/>
            <a:ext cx="2012061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224724" y="6343955"/>
            <a:ext cx="922372" cy="365125"/>
          </a:xfrm>
        </p:spPr>
        <p:txBody>
          <a:bodyPr>
            <a:noAutofit/>
          </a:bodyPr>
          <a:lstStyle/>
          <a:p>
            <a:fld id="{AA28231D-ABE1-4859-B037-5D42FA8F4858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447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8" y="685800"/>
            <a:ext cx="3364992" cy="1996301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698" y="2880360"/>
            <a:ext cx="3364992" cy="3234856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Footer Placeholder 8">
            <a:extLst>
              <a:ext uri="{FF2B5EF4-FFF2-40B4-BE49-F238E27FC236}">
                <a16:creationId xmlns:a16="http://schemas.microsoft.com/office/drawing/2014/main" id="{C119522C-433C-CA02-AD5B-2ABB39A4162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8" y="6343955"/>
            <a:ext cx="2012061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76C67AD-99A1-8DF0-C332-BB3E0C53717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627759" y="6343955"/>
            <a:ext cx="922372" cy="365125"/>
          </a:xfrm>
        </p:spPr>
        <p:txBody>
          <a:bodyPr>
            <a:noAutofit/>
          </a:bodyPr>
          <a:lstStyle/>
          <a:p>
            <a:fld id="{AAA916C4-9175-479B-9610-7E06A2EDFEE0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3" name="Slide Number Placeholder 9">
            <a:extLst>
              <a:ext uri="{FF2B5EF4-FFF2-40B4-BE49-F238E27FC236}">
                <a16:creationId xmlns:a16="http://schemas.microsoft.com/office/drawing/2014/main" id="{C8D2CF7B-FF7A-7960-DB96-2B1846DA41A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550131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B08A763A-F1F9-D459-6C34-39765662759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07856" y="0"/>
            <a:ext cx="758414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19643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200" y="685800"/>
            <a:ext cx="2748115" cy="2743200"/>
          </a:xfrm>
          <a:noFill/>
        </p:spPr>
        <p:txBody>
          <a:bodyPr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487E718-4223-B4DB-C92A-99E891E642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822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9200" y="3703320"/>
            <a:ext cx="2743201" cy="2476061"/>
          </a:xfrm>
          <a:noFill/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39200" y="6343955"/>
            <a:ext cx="1404460" cy="365125"/>
          </a:xfrm>
          <a:noFill/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  <a:noFill/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AD2788-6390-4160-9542-0F1C554F0165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noFill/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5498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685800"/>
            <a:ext cx="2748114" cy="2743200"/>
          </a:xfrm>
        </p:spPr>
        <p:txBody>
          <a:bodyPr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691" y="3703320"/>
            <a:ext cx="2743200" cy="2476061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644F6AEF-CB45-AC6F-F205-7AB277670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697" y="6343955"/>
            <a:ext cx="1404460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80DDA2F-B408-A7AF-463F-3F6ED55C1A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69019" y="6343955"/>
            <a:ext cx="85457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6E6CDFB-328D-4B9A-B955-967B0C6194A8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9C6A3F52-E7A3-B732-2650-C47F8BE25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23593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80894EEF-95B5-F8FE-9FBB-D5DFD413C0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2400" y="0"/>
            <a:ext cx="822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1547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343400"/>
            <a:ext cx="4019522" cy="115993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E0CE544-3552-FE00-5B00-942E522A2A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38862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81600" y="4343400"/>
            <a:ext cx="6400800" cy="1159931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A994DB4-9653-4FD4-8A14-5DAFB68B0E92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11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3886200"/>
            <a:ext cx="3044954" cy="2245126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67200" y="3886200"/>
            <a:ext cx="7315199" cy="2245127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b="0" i="0" dirty="0">
                <a:latin typeface="+mn-lt"/>
              </a:defRPr>
            </a:lvl1pPr>
            <a:lvl2pPr marL="228600" indent="0">
              <a:buNone/>
              <a:defRPr lang="en-US" sz="1400" b="0" i="0" dirty="0">
                <a:latin typeface="+mn-lt"/>
              </a:defRPr>
            </a:lvl2pPr>
            <a:lvl3pPr marL="457200" indent="0">
              <a:buNone/>
              <a:defRPr lang="en-US" sz="1400" b="0" i="0" dirty="0">
                <a:latin typeface="+mn-lt"/>
              </a:defRPr>
            </a:lvl3pPr>
            <a:lvl4pPr marL="685800" indent="0">
              <a:buNone/>
              <a:defRPr lang="en-US" sz="1400" b="0" i="0" dirty="0">
                <a:latin typeface="+mn-lt"/>
              </a:defRPr>
            </a:lvl4pPr>
            <a:lvl5pPr marL="914400" indent="0">
              <a:buNone/>
              <a:defRPr lang="en-US" sz="1400" b="0" i="0" dirty="0"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BECFC22-7333-427C-A7BB-2A423772B9A0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600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3044954" cy="2035724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9158" y="685800"/>
            <a:ext cx="7315199" cy="2014665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buNone/>
              <a:defRPr lang="en-US" sz="1400" b="0" i="0" dirty="0">
                <a:latin typeface="+mn-lt"/>
              </a:defRPr>
            </a:lvl1pPr>
            <a:lvl2pPr marL="228600" indent="0">
              <a:buNone/>
              <a:defRPr lang="en-US" sz="1400" b="0" i="0" dirty="0">
                <a:latin typeface="+mn-lt"/>
              </a:defRPr>
            </a:lvl2pPr>
            <a:lvl3pPr marL="457200" indent="0">
              <a:buNone/>
              <a:defRPr lang="en-US" sz="1400" b="0" i="0" dirty="0">
                <a:latin typeface="+mn-lt"/>
              </a:defRPr>
            </a:lvl3pPr>
            <a:lvl4pPr marL="685800" indent="0">
              <a:buNone/>
              <a:defRPr lang="en-US" sz="1400" b="0" i="0" dirty="0">
                <a:latin typeface="+mn-lt"/>
              </a:defRPr>
            </a:lvl4pPr>
            <a:lvl5pPr marL="914400" indent="0">
              <a:buNone/>
              <a:defRPr lang="en-US" sz="1400" b="0" i="0" dirty="0"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2896372"/>
            <a:ext cx="2791027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65894" y="2896372"/>
            <a:ext cx="1559379" cy="365125"/>
          </a:xfrm>
        </p:spPr>
        <p:txBody>
          <a:bodyPr>
            <a:noAutofit/>
          </a:bodyPr>
          <a:lstStyle/>
          <a:p>
            <a:fld id="{B78D85C6-8657-43F4-BE68-8F80962A5435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5151" y="2896372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4178283B-8F20-CAA0-928D-318B857F959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3414669"/>
            <a:ext cx="12192000" cy="344333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76729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8"/>
            <a:ext cx="5483353" cy="1388318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651760"/>
            <a:ext cx="5483352" cy="352185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AB12E0E-A617-768A-7E0E-472481185B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17792" y="685807"/>
            <a:ext cx="4864608" cy="548637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C1D70B4-629A-1A3A-D1BB-D35C3AED4BAD}"/>
              </a:ext>
            </a:extLst>
          </p:cNvPr>
          <p:cNvCxnSpPr>
            <a:cxnSpLocks/>
          </p:cNvCxnSpPr>
          <p:nvPr userDrawn="1"/>
        </p:nvCxnSpPr>
        <p:spPr>
          <a:xfrm>
            <a:off x="609600" y="2362229"/>
            <a:ext cx="54864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8F922763-A12B-44C2-4F2D-AAD3B317EC9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7" y="6343955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11" name="Date Placeholder 6">
            <a:extLst>
              <a:ext uri="{FF2B5EF4-FFF2-40B4-BE49-F238E27FC236}">
                <a16:creationId xmlns:a16="http://schemas.microsoft.com/office/drawing/2014/main" id="{88D44AB0-B4BD-5097-DB6C-0B96B75B1DA6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8893929" y="6343955"/>
            <a:ext cx="2202644" cy="365125"/>
          </a:xfrm>
        </p:spPr>
        <p:txBody>
          <a:bodyPr>
            <a:noAutofit/>
          </a:bodyPr>
          <a:lstStyle/>
          <a:p>
            <a:fld id="{59D65A6B-59CD-4A95-97A1-5003425BCE52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EA9CC9C-E71E-C316-0680-F4BD6EDC87C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340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9753" cy="898525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E15E62-FEF2-298A-EC8D-72D59188CB27}"/>
              </a:ext>
            </a:extLst>
          </p:cNvPr>
          <p:cNvCxnSpPr>
            <a:cxnSpLocks/>
          </p:cNvCxnSpPr>
          <p:nvPr userDrawn="1"/>
        </p:nvCxnSpPr>
        <p:spPr>
          <a:xfrm>
            <a:off x="609600" y="1905000"/>
            <a:ext cx="109728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" y="2286012"/>
            <a:ext cx="5479474" cy="298765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4892D5B-0772-8929-54F9-AA16EED38E2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15575" y="2285301"/>
            <a:ext cx="4863778" cy="3886188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</p:spPr>
        <p:txBody>
          <a:bodyPr>
            <a:noAutofit/>
          </a:bodyPr>
          <a:lstStyle/>
          <a:p>
            <a:fld id="{AEBE612C-E459-4252-B286-C98BDF4C5E92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242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9903" y="685807"/>
            <a:ext cx="5486400" cy="1388302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3F8ACB4F-E132-97B5-797E-ADFB9AC8345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6658" y="685807"/>
            <a:ext cx="4864608" cy="548637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89903" y="2650330"/>
            <a:ext cx="5486400" cy="3521854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415657-C9CC-A8DC-C841-09A42AC901EC}"/>
              </a:ext>
            </a:extLst>
          </p:cNvPr>
          <p:cNvCxnSpPr>
            <a:cxnSpLocks/>
          </p:cNvCxnSpPr>
          <p:nvPr userDrawn="1"/>
        </p:nvCxnSpPr>
        <p:spPr>
          <a:xfrm>
            <a:off x="6089903" y="2362219"/>
            <a:ext cx="54864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D65827FC-FBF0-2A7B-2AE9-11D916DB97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7" y="6343955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6">
            <a:extLst>
              <a:ext uri="{FF2B5EF4-FFF2-40B4-BE49-F238E27FC236}">
                <a16:creationId xmlns:a16="http://schemas.microsoft.com/office/drawing/2014/main" id="{7D3F37AD-0904-9EC0-EFEE-899B457A4536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8893929" y="6343955"/>
            <a:ext cx="2202644" cy="365125"/>
          </a:xfrm>
        </p:spPr>
        <p:txBody>
          <a:bodyPr>
            <a:noAutofit/>
          </a:bodyPr>
          <a:lstStyle/>
          <a:p>
            <a:fld id="{D8568ADA-B78D-4076-A9DF-6C8E04B71243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655EC9E8-1A84-6C33-ADB3-D40020F509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5829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4564763" cy="142679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580E71-5349-7975-EE00-1D48FBB455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599" y="2514600"/>
            <a:ext cx="4564763" cy="3636598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90060" y="685800"/>
            <a:ext cx="5792341" cy="5465398"/>
          </a:xfrm>
        </p:spPr>
        <p:txBody>
          <a:bodyPr anchor="b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E3ED234F-BBE0-48A3-AC31-D10A1F3BC187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9622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891102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EC4665C-5805-BDA9-0EA4-387D86C88A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2647" y="2057400"/>
            <a:ext cx="2740153" cy="4091502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10001" y="2057400"/>
            <a:ext cx="7766302" cy="409150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AA0D3809-2B53-482D-AD1B-8B09C4B2656C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194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1DA757D-A9AE-985A-6EEE-C02E46D45DC9}"/>
              </a:ext>
            </a:extLst>
          </p:cNvPr>
          <p:cNvSpPr/>
          <p:nvPr/>
        </p:nvSpPr>
        <p:spPr>
          <a:xfrm>
            <a:off x="11250895" y="43434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71E517F-7D77-FEA1-94A2-D8522A1BF181}"/>
              </a:ext>
            </a:extLst>
          </p:cNvPr>
          <p:cNvSpPr/>
          <p:nvPr/>
        </p:nvSpPr>
        <p:spPr>
          <a:xfrm>
            <a:off x="685800" y="46938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62EAE4C-19D0-A0E4-1FDC-967BD2694E6F}"/>
              </a:ext>
            </a:extLst>
          </p:cNvPr>
          <p:cNvSpPr/>
          <p:nvPr/>
        </p:nvSpPr>
        <p:spPr>
          <a:xfrm>
            <a:off x="10998565" y="44258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E35C93-E0FF-6186-7502-985D78DA9B28}"/>
              </a:ext>
            </a:extLst>
          </p:cNvPr>
          <p:cNvSpPr/>
          <p:nvPr/>
        </p:nvSpPr>
        <p:spPr>
          <a:xfrm>
            <a:off x="10976145" y="44258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D4E889F8-D8CB-1564-17A8-26A2F4258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025460"/>
            <a:ext cx="9144000" cy="8686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3B51AE5-91E2-069A-7DF2-EB394DA25E2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143000"/>
            <a:ext cx="10115679" cy="347472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 algn="r" rtl="0">
              <a:defRPr>
                <a:solidFill>
                  <a:schemeClr val="tx1"/>
                </a:solidFill>
              </a:defRPr>
            </a:lvl1pPr>
          </a:lstStyle>
          <a:p>
            <a:fld id="{154F04C1-B149-48D4-90B8-E64820B32F59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 algn="r" rtl="0"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20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FE73F6F-B481-328B-CE64-8485DC66B8EA}"/>
              </a:ext>
            </a:extLst>
          </p:cNvPr>
          <p:cNvSpPr/>
          <p:nvPr/>
        </p:nvSpPr>
        <p:spPr>
          <a:xfrm>
            <a:off x="11254003" y="729226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7D968F-BFC6-694E-9A7C-A113E7DEBF65}"/>
              </a:ext>
            </a:extLst>
          </p:cNvPr>
          <p:cNvSpPr/>
          <p:nvPr/>
        </p:nvSpPr>
        <p:spPr>
          <a:xfrm>
            <a:off x="10866791" y="1080910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77A14AD-A403-0816-9FED-F4E7BB405B17}"/>
              </a:ext>
            </a:extLst>
          </p:cNvPr>
          <p:cNvSpPr/>
          <p:nvPr/>
        </p:nvSpPr>
        <p:spPr>
          <a:xfrm>
            <a:off x="11003886" y="811408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C5DE6E3-5C5B-04A2-6D84-63D852F6062A}"/>
              </a:ext>
            </a:extLst>
          </p:cNvPr>
          <p:cNvSpPr/>
          <p:nvPr/>
        </p:nvSpPr>
        <p:spPr>
          <a:xfrm>
            <a:off x="10981626" y="811414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6D258FD5-5B6B-DBB1-0F00-D02C71197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859867"/>
            <a:ext cx="9144000" cy="10972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196BB08E-5668-89FF-C0AE-D8A83C783F7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600199"/>
            <a:ext cx="9171115" cy="3259668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AED7B4-8DB4-40B0-90CF-49D3708442C0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4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32C402C-8B4C-3690-6875-FE157681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257800"/>
            <a:ext cx="9144000" cy="8686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80DC0CF-9044-3D55-7D8F-4CD97232E3E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143000"/>
            <a:ext cx="10115679" cy="347472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F861E720-2EA4-4832-8DC2-DC3D2BDBB07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B480B90-B64C-0559-ACB2-7DBB57135C77}"/>
              </a:ext>
            </a:extLst>
          </p:cNvPr>
          <p:cNvSpPr/>
          <p:nvPr/>
        </p:nvSpPr>
        <p:spPr>
          <a:xfrm>
            <a:off x="11250895" y="4562062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D2E866D-D29F-1CC5-14B2-BB24F10745FE}"/>
              </a:ext>
            </a:extLst>
          </p:cNvPr>
          <p:cNvSpPr/>
          <p:nvPr/>
        </p:nvSpPr>
        <p:spPr>
          <a:xfrm>
            <a:off x="685800" y="4912557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FA0DC7F-E416-CA3E-E389-945D5FA32CC9}"/>
              </a:ext>
            </a:extLst>
          </p:cNvPr>
          <p:cNvSpPr/>
          <p:nvPr/>
        </p:nvSpPr>
        <p:spPr>
          <a:xfrm>
            <a:off x="10998565" y="4644494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2D9CC5C-2252-AB09-49B5-FD1BE0E74E30}"/>
              </a:ext>
            </a:extLst>
          </p:cNvPr>
          <p:cNvSpPr/>
          <p:nvPr/>
        </p:nvSpPr>
        <p:spPr>
          <a:xfrm>
            <a:off x="10976145" y="4644499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05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979D7E7-81D7-BD45-ADEC-E83F7EF73EC8}"/>
              </a:ext>
            </a:extLst>
          </p:cNvPr>
          <p:cNvSpPr/>
          <p:nvPr/>
        </p:nvSpPr>
        <p:spPr>
          <a:xfrm>
            <a:off x="11254003" y="5410200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6D6EAAA-843B-4F5B-47BF-3A0B75B59A45}"/>
              </a:ext>
            </a:extLst>
          </p:cNvPr>
          <p:cNvSpPr/>
          <p:nvPr/>
        </p:nvSpPr>
        <p:spPr>
          <a:xfrm>
            <a:off x="10866791" y="5761884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5A4CCB8-341A-D7B3-2B2F-C6943129C281}"/>
              </a:ext>
            </a:extLst>
          </p:cNvPr>
          <p:cNvSpPr/>
          <p:nvPr/>
        </p:nvSpPr>
        <p:spPr>
          <a:xfrm>
            <a:off x="11003886" y="5492382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A1B2662-9528-65C6-986B-EA4135BF4CA6}"/>
              </a:ext>
            </a:extLst>
          </p:cNvPr>
          <p:cNvSpPr/>
          <p:nvPr/>
        </p:nvSpPr>
        <p:spPr>
          <a:xfrm>
            <a:off x="10981626" y="5492388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>
            <a:noAutofit/>
          </a:bodyPr>
          <a:lstStyle>
            <a:lvl1pPr>
              <a:defRPr sz="5400" b="0" i="0" cap="all" baseline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9600" y="685800"/>
            <a:ext cx="10972800" cy="4514529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000" b="0" i="0" cap="all" baseline="0">
                <a:latin typeface="+mn-lt"/>
              </a:defRPr>
            </a:lvl1pPr>
            <a:lvl2pPr marL="228600" indent="0">
              <a:lnSpc>
                <a:spcPct val="90000"/>
              </a:lnSpc>
              <a:buNone/>
              <a:defRPr sz="7000" b="0" i="0" cap="all" baseline="0">
                <a:latin typeface="+mn-lt"/>
              </a:defRPr>
            </a:lvl2pPr>
            <a:lvl3pPr marL="457200" indent="0">
              <a:lnSpc>
                <a:spcPct val="90000"/>
              </a:lnSpc>
              <a:buNone/>
              <a:defRPr sz="7000" b="0" i="0" cap="all" baseline="0">
                <a:latin typeface="+mn-lt"/>
              </a:defRPr>
            </a:lvl3pPr>
            <a:lvl4pPr marL="685800" indent="0">
              <a:lnSpc>
                <a:spcPct val="90000"/>
              </a:lnSpc>
              <a:buNone/>
              <a:defRPr sz="7000" b="0" i="0" cap="all" baseline="0">
                <a:latin typeface="+mn-lt"/>
              </a:defRPr>
            </a:lvl4pPr>
            <a:lvl5pPr marL="914400" indent="0">
              <a:lnSpc>
                <a:spcPct val="90000"/>
              </a:lnSpc>
              <a:buNone/>
              <a:defRPr sz="7000" b="0" i="0" cap="all" baseline="0">
                <a:latin typeface="+mn-lt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AB608D6C-D0F1-479F-911E-8569D2F1ED15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112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0572EAA-9C03-6737-7961-89F7D9E127AC}"/>
              </a:ext>
            </a:extLst>
          </p:cNvPr>
          <p:cNvSpPr/>
          <p:nvPr/>
        </p:nvSpPr>
        <p:spPr>
          <a:xfrm>
            <a:off x="11250895" y="5430148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D2A1F66-1FB1-8357-178D-CB1C0F8B7E56}"/>
              </a:ext>
            </a:extLst>
          </p:cNvPr>
          <p:cNvSpPr/>
          <p:nvPr/>
        </p:nvSpPr>
        <p:spPr>
          <a:xfrm>
            <a:off x="685800" y="5780643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AD8E75-63C0-8CE8-7E5A-37E4E429140F}"/>
              </a:ext>
            </a:extLst>
          </p:cNvPr>
          <p:cNvSpPr/>
          <p:nvPr/>
        </p:nvSpPr>
        <p:spPr>
          <a:xfrm>
            <a:off x="10998565" y="5512580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DF1B2A2-FEB2-CC42-0F0F-71CD13535424}"/>
              </a:ext>
            </a:extLst>
          </p:cNvPr>
          <p:cNvSpPr/>
          <p:nvPr/>
        </p:nvSpPr>
        <p:spPr>
          <a:xfrm>
            <a:off x="10976145" y="5512585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>
            <a:noAutofit/>
          </a:bodyPr>
          <a:lstStyle>
            <a:lvl1pPr>
              <a:defRPr sz="5400" b="0" i="0" cap="all" baseline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85800"/>
            <a:ext cx="10972800" cy="457200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90000"/>
              </a:lnSpc>
              <a:buNone/>
              <a:defRPr lang="en-US" sz="7000" b="0" i="0" cap="all" baseline="0" dirty="0">
                <a:latin typeface="+mn-lt"/>
              </a:defRPr>
            </a:lvl1pPr>
            <a:lvl2pPr marL="228600" indent="0">
              <a:lnSpc>
                <a:spcPct val="90000"/>
              </a:lnSpc>
              <a:buNone/>
              <a:defRPr lang="en-US" sz="7000" b="0" i="0" cap="all" baseline="0" dirty="0">
                <a:latin typeface="+mn-lt"/>
              </a:defRPr>
            </a:lvl2pPr>
            <a:lvl3pPr marL="457200" indent="0">
              <a:lnSpc>
                <a:spcPct val="90000"/>
              </a:lnSpc>
              <a:buNone/>
              <a:defRPr lang="en-US" sz="7000" b="0" i="0" cap="all" baseline="0" dirty="0">
                <a:latin typeface="+mn-lt"/>
              </a:defRPr>
            </a:lvl3pPr>
            <a:lvl4pPr marL="685800" indent="0">
              <a:lnSpc>
                <a:spcPct val="90000"/>
              </a:lnSpc>
              <a:buNone/>
              <a:defRPr lang="en-US" sz="7000" b="0" i="0" cap="all" baseline="0" dirty="0">
                <a:latin typeface="+mn-lt"/>
              </a:defRPr>
            </a:lvl4pPr>
            <a:lvl5pPr marL="914400" indent="0">
              <a:lnSpc>
                <a:spcPct val="90000"/>
              </a:lnSpc>
              <a:buNone/>
              <a:defRPr lang="en-US" sz="7000" b="0" i="0" cap="all" baseline="0" dirty="0">
                <a:latin typeface="+mn-lt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CBCFCC67-CBC1-48BE-A467-33E284003C9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51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2479" y="685800"/>
            <a:ext cx="9140953" cy="2699775"/>
          </a:xfrm>
        </p:spPr>
        <p:txBody>
          <a:bodyPr anchor="t">
            <a:no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BF01E07-9F97-42AE-9FE9-3EAD856BDB2A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E594965-EF4A-40C0-FED1-CF5564CED970}"/>
              </a:ext>
            </a:extLst>
          </p:cNvPr>
          <p:cNvSpPr/>
          <p:nvPr/>
        </p:nvSpPr>
        <p:spPr>
          <a:xfrm>
            <a:off x="11250895" y="4562061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9DE90F9-432C-AEEC-88D5-177A0E299391}"/>
              </a:ext>
            </a:extLst>
          </p:cNvPr>
          <p:cNvSpPr/>
          <p:nvPr/>
        </p:nvSpPr>
        <p:spPr>
          <a:xfrm>
            <a:off x="685800" y="4912556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8ECD3CD-C697-A46B-71F2-D64BD77C395C}"/>
              </a:ext>
            </a:extLst>
          </p:cNvPr>
          <p:cNvSpPr/>
          <p:nvPr/>
        </p:nvSpPr>
        <p:spPr>
          <a:xfrm>
            <a:off x="10998565" y="4644493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46793A7-6512-567E-DAFF-BB4A63B89DC3}"/>
              </a:ext>
            </a:extLst>
          </p:cNvPr>
          <p:cNvSpPr/>
          <p:nvPr/>
        </p:nvSpPr>
        <p:spPr>
          <a:xfrm>
            <a:off x="10976145" y="4644498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6A0D5A-6B2D-15B8-4FC0-30535DF012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5486398"/>
            <a:ext cx="10058400" cy="669473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17991821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D86F34B-87C2-AC58-5483-78C0E5DB477C}"/>
              </a:ext>
            </a:extLst>
          </p:cNvPr>
          <p:cNvSpPr/>
          <p:nvPr/>
        </p:nvSpPr>
        <p:spPr>
          <a:xfrm>
            <a:off x="11254003" y="729226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B6B59A7-7C3C-7431-CC9A-51EFBA257959}"/>
              </a:ext>
            </a:extLst>
          </p:cNvPr>
          <p:cNvSpPr/>
          <p:nvPr/>
        </p:nvSpPr>
        <p:spPr>
          <a:xfrm>
            <a:off x="10866791" y="1080910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2D0661-BB9A-E751-A4EB-2C95BF96A560}"/>
              </a:ext>
            </a:extLst>
          </p:cNvPr>
          <p:cNvSpPr/>
          <p:nvPr/>
        </p:nvSpPr>
        <p:spPr>
          <a:xfrm>
            <a:off x="11003886" y="811408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09A5AB9-86E5-2BD1-8EFC-49C204619282}"/>
              </a:ext>
            </a:extLst>
          </p:cNvPr>
          <p:cNvSpPr/>
          <p:nvPr/>
        </p:nvSpPr>
        <p:spPr>
          <a:xfrm>
            <a:off x="10981626" y="811414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7" y="1600200"/>
            <a:ext cx="10055353" cy="3657601"/>
          </a:xfrm>
        </p:spPr>
        <p:txBody>
          <a:bodyPr anchor="b">
            <a:no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4B2334-B27F-4DA0-8A92-599603070D6B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A4A8879E-F637-BA38-C325-517B59E12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5486398"/>
            <a:ext cx="10058400" cy="669473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21602196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0ED10B2-4172-93C9-B408-242DDBA504A8}"/>
              </a:ext>
            </a:extLst>
          </p:cNvPr>
          <p:cNvSpPr/>
          <p:nvPr/>
        </p:nvSpPr>
        <p:spPr>
          <a:xfrm>
            <a:off x="11250895" y="5430148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CF4AA95-C597-81F0-35EA-96B5BA7A12BB}"/>
              </a:ext>
            </a:extLst>
          </p:cNvPr>
          <p:cNvSpPr/>
          <p:nvPr/>
        </p:nvSpPr>
        <p:spPr>
          <a:xfrm>
            <a:off x="685800" y="5780643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A37871-D86F-9BA6-1D96-9B3392C2F247}"/>
              </a:ext>
            </a:extLst>
          </p:cNvPr>
          <p:cNvSpPr/>
          <p:nvPr/>
        </p:nvSpPr>
        <p:spPr>
          <a:xfrm>
            <a:off x="10998565" y="5512580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B203EFA-FE43-9B63-5768-4A3FD1509639}"/>
              </a:ext>
            </a:extLst>
          </p:cNvPr>
          <p:cNvSpPr/>
          <p:nvPr/>
        </p:nvSpPr>
        <p:spPr>
          <a:xfrm>
            <a:off x="10976145" y="5512585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868680"/>
            <a:ext cx="9140952" cy="3660746"/>
          </a:xfrm>
        </p:spPr>
        <p:txBody>
          <a:bodyPr anchor="ctr">
            <a:noAutofit/>
          </a:bodyPr>
          <a:lstStyle>
            <a:lvl1pPr marL="164592" indent="-164592">
              <a:lnSpc>
                <a:spcPct val="11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B8D85F-DE7D-4C09-9BDD-03377313F809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259B8E5-883A-B6CE-4C6C-F6F48B038C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4617720"/>
            <a:ext cx="9140951" cy="788609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22918804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1133170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775" y="1965960"/>
            <a:ext cx="5074920" cy="4195763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70969" y="1965960"/>
            <a:ext cx="5075237" cy="4195763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68CAF44C-1683-44E3-97C5-DF51C69BF7AA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2439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A77448-F1DA-CAC1-9B05-8F5CE6558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1133170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1878566"/>
            <a:ext cx="5074920" cy="55983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97572" y="1878566"/>
            <a:ext cx="5075556" cy="55983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514600"/>
            <a:ext cx="5075238" cy="36591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97572" y="2514600"/>
            <a:ext cx="5075556" cy="36591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CD150565-788C-402B-B078-3F96B9A231B8}" type="datetime1">
              <a:rPr lang="en-US" smtClean="0"/>
              <a:t>9/23/2026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536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F5184-1DAA-DFF4-A408-3D5DD1517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1133170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D7B20C69-CB4E-44F7-A408-67C55627795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152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A0C8FE45-F91B-4375-B362-4DC6F9A2A304}" type="datetime1">
              <a:rPr lang="en-US" smtClean="0"/>
              <a:t>9/23/2026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9901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A9EA653-B766-E096-036C-1C173E29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3654553" cy="3643916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1845593-CC30-27D6-3F82-E2BA784C49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4526280"/>
            <a:ext cx="3654553" cy="1621111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1" y="685800"/>
            <a:ext cx="6699502" cy="548640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/>
            </a:lvl1pPr>
            <a:lvl2pPr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572A1522-8F1E-408E-ABA2-6F5B206582B8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6543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3654553" cy="3643916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4526280"/>
            <a:ext cx="3654553" cy="1621111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872039" y="685800"/>
            <a:ext cx="6699502" cy="544263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3E19A776-5AE6-4251-8560-C6066D0B46D6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831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800"/>
            <a:ext cx="10972800" cy="1828800"/>
          </a:xfrm>
        </p:spPr>
        <p:txBody>
          <a:bodyPr anchor="b">
            <a:noAutofit/>
          </a:bodyPr>
          <a:lstStyle>
            <a:lvl1pPr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429000"/>
            <a:ext cx="10972800" cy="2743198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07EC6D5-3C89-D412-4A74-4DD843571D29}"/>
              </a:ext>
            </a:extLst>
          </p:cNvPr>
          <p:cNvCxnSpPr/>
          <p:nvPr userDrawn="1"/>
        </p:nvCxnSpPr>
        <p:spPr>
          <a:xfrm>
            <a:off x="621792" y="2895600"/>
            <a:ext cx="109636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95FFA61-E651-4E50-A159-710A5ED7E6FE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120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AB975A1-C2E9-D1D4-3C6F-7296B13798B1}"/>
              </a:ext>
            </a:extLst>
          </p:cNvPr>
          <p:cNvSpPr/>
          <p:nvPr/>
        </p:nvSpPr>
        <p:spPr>
          <a:xfrm>
            <a:off x="11254003" y="729226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243F218-F67B-B464-9035-A6AA389E6224}"/>
              </a:ext>
            </a:extLst>
          </p:cNvPr>
          <p:cNvSpPr/>
          <p:nvPr/>
        </p:nvSpPr>
        <p:spPr>
          <a:xfrm>
            <a:off x="10866791" y="1080910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1F0E05A-E796-C1AE-DCB2-706459874FC1}"/>
              </a:ext>
            </a:extLst>
          </p:cNvPr>
          <p:cNvSpPr/>
          <p:nvPr/>
        </p:nvSpPr>
        <p:spPr>
          <a:xfrm>
            <a:off x="11003886" y="811408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C863187-9C01-45D7-5737-0DEACAA80C83}"/>
              </a:ext>
            </a:extLst>
          </p:cNvPr>
          <p:cNvSpPr/>
          <p:nvPr/>
        </p:nvSpPr>
        <p:spPr>
          <a:xfrm>
            <a:off x="10981626" y="811414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800"/>
            <a:ext cx="8226424" cy="3725056"/>
          </a:xfrm>
        </p:spPr>
        <p:txBody>
          <a:bodyPr anchor="b">
            <a:noAutofit/>
          </a:bodyPr>
          <a:lstStyle>
            <a:lvl1pPr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7" y="4572000"/>
            <a:ext cx="8226424" cy="160800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800"/>
            </a:lvl2pPr>
            <a:lvl3pPr marL="457200" indent="0">
              <a:buNone/>
              <a:defRPr sz="1800"/>
            </a:lvl3pPr>
            <a:lvl4pPr marL="685800" indent="0">
              <a:buNone/>
              <a:defRPr sz="1800"/>
            </a:lvl4pPr>
            <a:lvl5pPr marL="914400" indent="0"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8E9E0D87-B7D0-4C2E-BAD1-97A555313A20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5364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416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799"/>
            <a:ext cx="10963655" cy="9144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600200"/>
            <a:ext cx="10963656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>
              <a:defRPr sz="8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rtl="0">
              <a:defRPr sz="8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29814657-813A-4D7B-A2F8-E573BA1645D3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rtl="0">
              <a:defRPr sz="8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49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15" r:id="rId2"/>
    <p:sldLayoutId id="2147484114" r:id="rId3"/>
    <p:sldLayoutId id="2147484116" r:id="rId4"/>
    <p:sldLayoutId id="2147484117" r:id="rId5"/>
    <p:sldLayoutId id="2147484118" r:id="rId6"/>
    <p:sldLayoutId id="2147484120" r:id="rId7"/>
    <p:sldLayoutId id="2147484121" r:id="rId8"/>
    <p:sldLayoutId id="2147484122" r:id="rId9"/>
    <p:sldLayoutId id="2147484169" r:id="rId10"/>
    <p:sldLayoutId id="2147484124" r:id="rId11"/>
    <p:sldLayoutId id="2147484125" r:id="rId12"/>
    <p:sldLayoutId id="2147484126" r:id="rId13"/>
    <p:sldLayoutId id="2147484127" r:id="rId14"/>
    <p:sldLayoutId id="2147484128" r:id="rId15"/>
    <p:sldLayoutId id="2147484129" r:id="rId16"/>
    <p:sldLayoutId id="2147484130" r:id="rId17"/>
    <p:sldLayoutId id="2147484131" r:id="rId18"/>
    <p:sldLayoutId id="2147484132" r:id="rId19"/>
    <p:sldLayoutId id="2147484133" r:id="rId20"/>
    <p:sldLayoutId id="2147484134" r:id="rId21"/>
    <p:sldLayoutId id="2147484135" r:id="rId22"/>
    <p:sldLayoutId id="2147484136" r:id="rId23"/>
    <p:sldLayoutId id="2147484137" r:id="rId24"/>
    <p:sldLayoutId id="2147484138" r:id="rId25"/>
    <p:sldLayoutId id="2147484139" r:id="rId26"/>
    <p:sldLayoutId id="2147484140" r:id="rId27"/>
    <p:sldLayoutId id="2147484141" r:id="rId28"/>
    <p:sldLayoutId id="2147484142" r:id="rId29"/>
    <p:sldLayoutId id="2147484143" r:id="rId30"/>
    <p:sldLayoutId id="2147484144" r:id="rId31"/>
    <p:sldLayoutId id="2147484145" r:id="rId32"/>
    <p:sldLayoutId id="2147484146" r:id="rId33"/>
    <p:sldLayoutId id="2147484147" r:id="rId34"/>
    <p:sldLayoutId id="2147484148" r:id="rId35"/>
    <p:sldLayoutId id="2147484149" r:id="rId36"/>
    <p:sldLayoutId id="2147484150" r:id="rId37"/>
    <p:sldLayoutId id="2147484152" r:id="rId38"/>
    <p:sldLayoutId id="2147484153" r:id="rId39"/>
    <p:sldLayoutId id="2147484157" r:id="rId40"/>
    <p:sldLayoutId id="2147484158" r:id="rId41"/>
    <p:sldLayoutId id="2147484159" r:id="rId42"/>
    <p:sldLayoutId id="2147484160" r:id="rId43"/>
    <p:sldLayoutId id="2147484161" r:id="rId44"/>
    <p:sldLayoutId id="2147484162" r:id="rId45"/>
    <p:sldLayoutId id="2147484163" r:id="rId46"/>
    <p:sldLayoutId id="2147484164" r:id="rId47"/>
    <p:sldLayoutId id="2147484165" r:id="rId48"/>
    <p:sldLayoutId id="2147484166" r:id="rId49"/>
    <p:sldLayoutId id="2147484167" r:id="rId50"/>
    <p:sldLayoutId id="2147484168" r:id="rId51"/>
    <p:sldLayoutId id="2147484170" r:id="rId52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400" b="0" i="0" kern="1200" cap="all" spc="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b="0" i="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2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2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2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7" orient="horz" pos="2160">
          <p15:clr>
            <a:srgbClr val="F26B43"/>
          </p15:clr>
        </p15:guide>
        <p15:guide id="28" pos="3840">
          <p15:clr>
            <a:srgbClr val="F26B43"/>
          </p15:clr>
        </p15:guide>
        <p15:guide id="29" pos="7296">
          <p15:clr>
            <a:srgbClr val="F26B43"/>
          </p15:clr>
        </p15:guide>
        <p15:guide id="30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mailto:office@tufnell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EA88F-7829-3586-CDDC-971DDDAC2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551" y="221907"/>
            <a:ext cx="10963655" cy="378822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GB" sz="6000" cap="none" dirty="0">
                <a:solidFill>
                  <a:srgbClr val="004821"/>
                </a:solidFill>
              </a:rPr>
              <a:t>Welcome to Year ……..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17D544-F150-F73B-084A-DDF17387812F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C55373-ACA8-562A-13E8-897156351F8D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8" name="Picture 7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565F904E-F0DD-B142-BCE7-FC22DDA37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  <p:pic>
        <p:nvPicPr>
          <p:cNvPr id="10" name="Picture 9" descr="Charlie Mackesy Kind Available For Immediate Sale At Sotheby's">
            <a:extLst>
              <a:ext uri="{FF2B5EF4-FFF2-40B4-BE49-F238E27FC236}">
                <a16:creationId xmlns:a16="http://schemas.microsoft.com/office/drawing/2014/main" id="{294A790E-6796-6D72-720E-6C3840F4A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1112822"/>
            <a:ext cx="4579258" cy="46323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60666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20077-391F-F304-F3C8-F149051D3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7200" cap="none" dirty="0">
                <a:solidFill>
                  <a:srgbClr val="004821"/>
                </a:solidFill>
              </a:rPr>
              <a:t>Meet the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AAD03-3D16-A951-2A16-E3C39FF62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190" y="1999974"/>
            <a:ext cx="10963656" cy="375131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2800" dirty="0">
                <a:solidFill>
                  <a:schemeClr val="tx1"/>
                </a:solidFill>
              </a:rPr>
              <a:t>Teachers – </a:t>
            </a:r>
            <a:r>
              <a:rPr lang="en-GB" sz="2800">
                <a:solidFill>
                  <a:schemeClr val="tx1"/>
                </a:solidFill>
              </a:rPr>
              <a:t>Mrs Cook and Mr Rondeau </a:t>
            </a:r>
            <a:endParaRPr lang="en-GB" sz="2800" dirty="0">
              <a:solidFill>
                <a:schemeClr val="tx1"/>
              </a:solidFill>
            </a:endParaRPr>
          </a:p>
          <a:p>
            <a:endParaRPr lang="en-GB" sz="2800" dirty="0">
              <a:solidFill>
                <a:schemeClr val="tx1"/>
              </a:solidFill>
            </a:endParaRPr>
          </a:p>
          <a:p>
            <a:r>
              <a:rPr lang="en-GB" sz="2800" dirty="0">
                <a:solidFill>
                  <a:schemeClr val="tx1"/>
                </a:solidFill>
              </a:rPr>
              <a:t>Support Staff </a:t>
            </a:r>
            <a:r>
              <a:rPr lang="en-GB" sz="2800">
                <a:solidFill>
                  <a:schemeClr val="tx1"/>
                </a:solidFill>
              </a:rPr>
              <a:t>– Mrs Morling, Mrs Wingfield and Mrs Johnston</a:t>
            </a:r>
            <a:endParaRPr lang="en-GB" sz="2800" dirty="0">
              <a:solidFill>
                <a:schemeClr val="tx1"/>
              </a:solidFill>
            </a:endParaRPr>
          </a:p>
          <a:p>
            <a:endParaRPr lang="en-GB" sz="2800" dirty="0">
              <a:solidFill>
                <a:schemeClr val="tx1"/>
              </a:solidFill>
            </a:endParaRPr>
          </a:p>
          <a:p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3F83CB-09DB-A8B0-0F11-88D921BEF74F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998E8C-70F5-1F39-D7A7-5298136A725D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1B437FC2-06F7-B503-A3C6-D0743EA07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23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ADB88-4D67-4303-6D66-85B0C9FCB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190" y="964523"/>
            <a:ext cx="10963656" cy="5544616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/>
            <a:r>
              <a:rPr lang="en-US" sz="1600" dirty="0"/>
              <a:t>8.30: Doors Open (start SODA) / from Autumn 2 targeted support intervention groups)</a:t>
            </a:r>
          </a:p>
          <a:p>
            <a:pPr fontAlgn="base"/>
            <a:r>
              <a:rPr lang="en-GB" sz="1600" dirty="0"/>
              <a:t>8.45: </a:t>
            </a:r>
            <a:r>
              <a:rPr lang="en-US" sz="1600" dirty="0"/>
              <a:t>Register/visual timetable </a:t>
            </a:r>
          </a:p>
          <a:p>
            <a:pPr fontAlgn="base"/>
            <a:r>
              <a:rPr lang="en-US" sz="1600" dirty="0"/>
              <a:t>8:50–9:00: SODA (Start of day activity) </a:t>
            </a:r>
          </a:p>
          <a:p>
            <a:pPr fontAlgn="base"/>
            <a:r>
              <a:rPr lang="en-GB" sz="1600" dirty="0"/>
              <a:t>9:00–10:00: Mathematics</a:t>
            </a:r>
            <a:endParaRPr lang="en-US" sz="1600" dirty="0"/>
          </a:p>
          <a:p>
            <a:pPr fontAlgn="base"/>
            <a:r>
              <a:rPr lang="en-US" sz="1600" dirty="0"/>
              <a:t>10:00: Worship (excluding a Friday celebration worship at 9am)</a:t>
            </a:r>
          </a:p>
          <a:p>
            <a:pPr fontAlgn="base"/>
            <a:r>
              <a:rPr lang="en-GB" sz="1600" dirty="0"/>
              <a:t>10.20-10.35: Break and snack time</a:t>
            </a:r>
            <a:endParaRPr lang="en-US" sz="1600" dirty="0"/>
          </a:p>
          <a:p>
            <a:pPr fontAlgn="base"/>
            <a:r>
              <a:rPr lang="en-GB" sz="1600" dirty="0"/>
              <a:t>10.40-11.00: Continue learning</a:t>
            </a:r>
            <a:endParaRPr lang="en-US" sz="1600" dirty="0"/>
          </a:p>
          <a:p>
            <a:pPr fontAlgn="base"/>
            <a:r>
              <a:rPr lang="en-US" sz="1600" dirty="0"/>
              <a:t>11.00-11.55: English</a:t>
            </a:r>
          </a:p>
          <a:p>
            <a:pPr fontAlgn="base"/>
            <a:r>
              <a:rPr lang="en-GB" sz="1600" dirty="0"/>
              <a:t>12:00-1.00: Lunch ​</a:t>
            </a:r>
          </a:p>
          <a:p>
            <a:pPr fontAlgn="base"/>
            <a:r>
              <a:rPr lang="en-US" sz="1600" dirty="0"/>
              <a:t>1:00–1:05: Register</a:t>
            </a:r>
            <a:endParaRPr lang="en-GB" sz="1600" dirty="0"/>
          </a:p>
          <a:p>
            <a:pPr fontAlgn="base"/>
            <a:r>
              <a:rPr lang="en-GB" sz="1600" dirty="0"/>
              <a:t>1:10-2.00: wider curriculum subject (RE, science, history, geography, PE, ICT, E4S, book talk, music, MFL, DT or art)</a:t>
            </a:r>
            <a:endParaRPr lang="en-US" sz="1600" dirty="0"/>
          </a:p>
          <a:p>
            <a:r>
              <a:rPr lang="en-GB" sz="1600" dirty="0"/>
              <a:t>2.05-3:00: wider curriculum subject (RE, science, history, geography, PE, ICT, E4S, book talk, music, MFL, DT or art)</a:t>
            </a:r>
            <a:endParaRPr lang="en-GB" sz="1600" dirty="0">
              <a:solidFill>
                <a:srgbClr val="000000"/>
              </a:solidFill>
            </a:endParaRPr>
          </a:p>
          <a:p>
            <a:pPr fontAlgn="base"/>
            <a:r>
              <a:rPr lang="en-US" sz="1600" dirty="0"/>
              <a:t>3.05: Pack away – end of day tasks and discussions</a:t>
            </a:r>
          </a:p>
          <a:p>
            <a:pPr fontAlgn="base"/>
            <a:r>
              <a:rPr lang="en-GB" sz="1600" dirty="0"/>
              <a:t>3.20: </a:t>
            </a:r>
            <a:r>
              <a:rPr lang="en-US" sz="1600" dirty="0"/>
              <a:t>Home time</a:t>
            </a:r>
            <a:r>
              <a:rPr lang="en-GB" sz="1600" dirty="0"/>
              <a:t> 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0CA2EAB-12FB-7C16-8D7A-A9C379730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60648"/>
            <a:ext cx="10963655" cy="762001"/>
          </a:xfrm>
        </p:spPr>
        <p:txBody>
          <a:bodyPr/>
          <a:lstStyle/>
          <a:p>
            <a:r>
              <a:rPr lang="en-GB" cap="none" dirty="0">
                <a:solidFill>
                  <a:srgbClr val="004821"/>
                </a:solidFill>
              </a:rPr>
              <a:t>A Typical Day In Year 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4F8D79-9CDB-4004-51A6-6B28FE2A436C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85DBBA-6D77-5938-6CAA-3031FEB76340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9166ED62-D4A0-57B5-7699-4D64B1C3E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50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846BF-DE10-C6D7-2BC0-1D930D1D6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91" y="260648"/>
            <a:ext cx="11863539" cy="762001"/>
          </a:xfrm>
        </p:spPr>
        <p:txBody>
          <a:bodyPr/>
          <a:lstStyle/>
          <a:p>
            <a:pPr algn="ctr"/>
            <a:r>
              <a:rPr lang="en-GB" cap="none" dirty="0">
                <a:solidFill>
                  <a:srgbClr val="004821"/>
                </a:solidFill>
              </a:rPr>
              <a:t>Autumn Learning Journey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55270C-43BC-A91A-0ED7-47A097C72D7A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65E0E2-C975-0233-833F-95220FAC17CA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E7FA01A8-0F30-DF21-C4AA-882739B5B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91DF0EB-5568-6037-7C26-D13D899AE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498" y="895022"/>
            <a:ext cx="7347850" cy="506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603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9CDA0-0F2D-B7D7-0747-326B77084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133" y="404664"/>
            <a:ext cx="10963655" cy="762001"/>
          </a:xfrm>
        </p:spPr>
        <p:txBody>
          <a:bodyPr/>
          <a:lstStyle/>
          <a:p>
            <a:pPr algn="ctr"/>
            <a:r>
              <a:rPr lang="en-GB" cap="none" dirty="0">
                <a:solidFill>
                  <a:srgbClr val="004821"/>
                </a:solidFill>
              </a:rPr>
              <a:t>Year Group trips and events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307E5-E43D-ED6F-4A7E-2170997E6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600" dirty="0"/>
              <a:t>This year to enrich your child’s time in year 6 and to provide an experience that links their learning in class with the outside world we are planning some fun and exciting trips. </a:t>
            </a:r>
          </a:p>
          <a:p>
            <a:endParaRPr lang="en-GB" sz="1600" dirty="0"/>
          </a:p>
          <a:p>
            <a:r>
              <a:rPr lang="en-GB" sz="1600" dirty="0"/>
              <a:t>Their will be a letter coming out shortly with details of the years events and how you can best support the school to do so.</a:t>
            </a:r>
          </a:p>
          <a:p>
            <a:endParaRPr lang="en-GB" sz="1600" dirty="0"/>
          </a:p>
          <a:p>
            <a:r>
              <a:rPr lang="en-GB" sz="1600" dirty="0"/>
              <a:t>We may need adult support on some occasions to ensure safety in numbers and will be in contact with you if this is case.</a:t>
            </a:r>
          </a:p>
          <a:p>
            <a:endParaRPr lang="en-GB" sz="1600" dirty="0"/>
          </a:p>
          <a:p>
            <a:r>
              <a:rPr lang="en-GB" sz="1600" dirty="0"/>
              <a:t>Our first trip in Autumn term will be to London and the natural  history museum – bringing our science topic on evolution to life!</a:t>
            </a:r>
          </a:p>
          <a:p>
            <a:endParaRPr lang="en-GB" sz="1600" dirty="0"/>
          </a:p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218799-37EA-6918-9558-7BCBD3894EE2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20DE37-8175-4BCA-6032-156AB0A17D35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 dirty="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0E6DB192-B700-C686-FF86-12B0EDF58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740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4C98D-8739-058D-412A-D29153376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72" y="476672"/>
            <a:ext cx="10963655" cy="762001"/>
          </a:xfrm>
        </p:spPr>
        <p:txBody>
          <a:bodyPr/>
          <a:lstStyle/>
          <a:p>
            <a:r>
              <a:rPr lang="en-GB" sz="6600" cap="none" dirty="0">
                <a:solidFill>
                  <a:srgbClr val="004821"/>
                </a:solidFill>
              </a:rPr>
              <a:t>General Information </a:t>
            </a:r>
            <a:r>
              <a:rPr lang="en-GB" dirty="0">
                <a:solidFill>
                  <a:srgbClr val="004821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0C5902-1EB1-32F9-E9C3-0FF258A616F9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0BC73D-93E6-4B2A-0624-50899140678D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 dirty="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D61AA19F-ABC8-1027-B500-6071D2D88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0BA8D8-8917-5676-CA53-28714435B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23" y="1609471"/>
            <a:ext cx="11669754" cy="363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642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7F4C2-8380-0D7A-0826-9108CD159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480209"/>
            <a:ext cx="11665296" cy="762001"/>
          </a:xfrm>
        </p:spPr>
        <p:txBody>
          <a:bodyPr/>
          <a:lstStyle/>
          <a:p>
            <a:r>
              <a:rPr lang="en-GB" sz="4800" cap="none" dirty="0">
                <a:solidFill>
                  <a:srgbClr val="004821"/>
                </a:solidFill>
              </a:rPr>
              <a:t>Going for Gold           Our School Rules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3CF9DB-9E4A-8417-9E0A-29DDE7EDC5E8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8720C4-EE0C-74D6-FE56-CD386078DA3C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B601D53B-D5A6-2EB4-FFB0-D9DD95A93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CBD0D6-A733-4642-8A2D-B52E6EFC58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9" b="17251"/>
          <a:stretch>
            <a:fillRect/>
          </a:stretch>
        </p:blipFill>
        <p:spPr bwMode="auto">
          <a:xfrm>
            <a:off x="767408" y="1469478"/>
            <a:ext cx="3351687" cy="45829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0C9497-0639-76C9-423C-79D628547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5" b="7449"/>
          <a:stretch>
            <a:fillRect/>
          </a:stretch>
        </p:blipFill>
        <p:spPr>
          <a:xfrm>
            <a:off x="6688388" y="1440248"/>
            <a:ext cx="3512080" cy="456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307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CAAD2-21F5-314F-3EE6-492542DF6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217701"/>
            <a:ext cx="10963655" cy="762001"/>
          </a:xfrm>
        </p:spPr>
        <p:txBody>
          <a:bodyPr/>
          <a:lstStyle/>
          <a:p>
            <a:r>
              <a:rPr lang="en-GB" sz="6000" cap="none" dirty="0">
                <a:solidFill>
                  <a:srgbClr val="004821"/>
                </a:solidFill>
              </a:rPr>
              <a:t>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CD910-CC16-EB19-2FE6-EEB2D3B85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478" y="952500"/>
            <a:ext cx="10963656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Please send emails through the office – </a:t>
            </a:r>
            <a:r>
              <a:rPr lang="en-GB" sz="2000" dirty="0">
                <a:hlinkClick r:id="rId2"/>
              </a:rPr>
              <a:t>office@tufnell.org</a:t>
            </a: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Class </a:t>
            </a:r>
            <a:r>
              <a:rPr lang="en-GB" sz="2000" dirty="0" err="1"/>
              <a:t>DoJo</a:t>
            </a:r>
            <a:r>
              <a:rPr lang="en-GB" sz="2000" dirty="0"/>
              <a:t> is there for quick messages and for us to share class information with you.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Year group newsletter is always great to refer back to.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AE4F22-0B99-29C8-3CD9-63506B244743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899148-CE6D-9CFF-5AC5-C9412E89385B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 dirty="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6D351786-9F94-5F7D-DECF-CAA88845C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79456E-3A0F-7FF8-3CDB-0017CDB635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6005"/>
          <a:stretch>
            <a:fillRect/>
          </a:stretch>
        </p:blipFill>
        <p:spPr>
          <a:xfrm>
            <a:off x="1812109" y="2107725"/>
            <a:ext cx="7236219" cy="394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0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A00D1-3CBF-C426-0F70-539E28AB9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>
                <a:solidFill>
                  <a:srgbClr val="004821"/>
                </a:solidFill>
              </a:rPr>
              <a:t>Ways Parents Can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D89FB-280D-3D0D-E82A-0A5AC72CB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600" dirty="0"/>
              <a:t>SLEEP: Encourage a good sleep routine – well rested</a:t>
            </a:r>
          </a:p>
          <a:p>
            <a:endParaRPr lang="en-GB" sz="1600" dirty="0"/>
          </a:p>
          <a:p>
            <a:r>
              <a:rPr lang="en-GB" sz="1600" dirty="0"/>
              <a:t>BUILD independence</a:t>
            </a:r>
          </a:p>
          <a:p>
            <a:endParaRPr lang="en-GB" sz="1600" dirty="0"/>
          </a:p>
          <a:p>
            <a:r>
              <a:rPr lang="en-GB" sz="1600" dirty="0"/>
              <a:t>HOMEWORK: Check homework is completed on time</a:t>
            </a:r>
          </a:p>
          <a:p>
            <a:endParaRPr lang="en-GB" sz="1600" dirty="0"/>
          </a:p>
          <a:p>
            <a:r>
              <a:rPr lang="en-GB" sz="1600" dirty="0"/>
              <a:t>READING: Read daily (up to 5 times a week) with your child – out loud is best!</a:t>
            </a:r>
          </a:p>
          <a:p>
            <a:endParaRPr lang="en-GB" sz="1600" dirty="0"/>
          </a:p>
          <a:p>
            <a:r>
              <a:rPr lang="en-GB" sz="1600" dirty="0"/>
              <a:t>ATTENDENCE: it is really important that your child is here everyday, so they do not miss any learning, some lessons are only taught once.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2D6E2E-A85A-3B26-6FBA-6079C1CB1CB5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569ACC-1559-4099-220A-FD8E57C02B68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 dirty="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6C7C6066-418B-6CA5-979A-2CDAF58E1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60413"/>
      </p:ext>
    </p:extLst>
  </p:cSld>
  <p:clrMapOvr>
    <a:masterClrMapping/>
  </p:clrMapOvr>
</p:sld>
</file>

<file path=ppt/theme/theme1.xml><?xml version="1.0" encoding="utf-8"?>
<a:theme xmlns:a="http://schemas.openxmlformats.org/drawingml/2006/main" name="Blockwork elegance">
  <a:themeElements>
    <a:clrScheme name="Blockwork Elegance- Copilot 1">
      <a:dk1>
        <a:srgbClr val="000000"/>
      </a:dk1>
      <a:lt1>
        <a:srgbClr val="FFFFFF"/>
      </a:lt1>
      <a:dk2>
        <a:srgbClr val="000102"/>
      </a:dk2>
      <a:lt2>
        <a:srgbClr val="F6F2E6"/>
      </a:lt2>
      <a:accent1>
        <a:srgbClr val="28436C"/>
      </a:accent1>
      <a:accent2>
        <a:srgbClr val="F3BC24"/>
      </a:accent2>
      <a:accent3>
        <a:srgbClr val="8E7B63"/>
      </a:accent3>
      <a:accent4>
        <a:srgbClr val="CC563B"/>
      </a:accent4>
      <a:accent5>
        <a:srgbClr val="A3452F"/>
      </a:accent5>
      <a:accent6>
        <a:srgbClr val="BB9D83"/>
      </a:accent6>
      <a:hlink>
        <a:srgbClr val="4E60DA"/>
      </a:hlink>
      <a:folHlink>
        <a:srgbClr val="4E6094"/>
      </a:folHlink>
    </a:clrScheme>
    <a:fontScheme name="Blockwork Elegance">
      <a:majorFont>
        <a:latin typeface="Bahnschrift SemiLight"/>
        <a:ea typeface=""/>
        <a:cs typeface=""/>
      </a:majorFont>
      <a:minorFont>
        <a:latin typeface="Bahnschrift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work elegance_fcaeb239-e0ad-43c4-9739-4084ddd7c62f_wac_v2" id="{21E82CDE-DB0F-446A-AB1C-C548E4C4E61C}" vid="{FC4C4127-EA88-45F9-9442-09B36E6C91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D0D78B83967D4DA369CC0DFEF04585" ma:contentTypeVersion="15" ma:contentTypeDescription="Create a new document." ma:contentTypeScope="" ma:versionID="3bf068670114b69ae023112e9983af99">
  <xsd:schema xmlns:xsd="http://www.w3.org/2001/XMLSchema" xmlns:xs="http://www.w3.org/2001/XMLSchema" xmlns:p="http://schemas.microsoft.com/office/2006/metadata/properties" xmlns:ns1="http://schemas.microsoft.com/sharepoint/v3" xmlns:ns2="784177c8-a499-4291-8589-9f5a9d4a8f8a" xmlns:ns3="07dacb3a-e4ae-4de2-9310-cca31e3a68e3" targetNamespace="http://schemas.microsoft.com/office/2006/metadata/properties" ma:root="true" ma:fieldsID="8ff04c22f16d14ed0524f460548c5894" ns1:_="" ns2:_="" ns3:_="">
    <xsd:import namespace="http://schemas.microsoft.com/sharepoint/v3"/>
    <xsd:import namespace="784177c8-a499-4291-8589-9f5a9d4a8f8a"/>
    <xsd:import namespace="07dacb3a-e4ae-4de2-9310-cca31e3a68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4177c8-a499-4291-8589-9f5a9d4a8f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ff54be8-269e-4d03-88a3-11d5acf3f0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dacb3a-e4ae-4de2-9310-cca31e3a68e3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3fbb6d2e-7db5-4b84-a9d3-b54b627a3950}" ma:internalName="TaxCatchAll" ma:showField="CatchAllData" ma:web="07dacb3a-e4ae-4de2-9310-cca31e3a68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07dacb3a-e4ae-4de2-9310-cca31e3a68e3" xsi:nil="true"/>
    <lcf76f155ced4ddcb4097134ff3c332f xmlns="784177c8-a499-4291-8589-9f5a9d4a8f8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DE0AE46-2EED-447A-8B24-DFD65B70D4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AA0AC4-E97D-4F54-BF79-8F6F08AAA2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84177c8-a499-4291-8589-9f5a9d4a8f8a"/>
    <ds:schemaRef ds:uri="07dacb3a-e4ae-4de2-9310-cca31e3a68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A42C18-4C38-43BB-8CE3-C963EDA9CBBA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07dacb3a-e4ae-4de2-9310-cca31e3a68e3"/>
    <ds:schemaRef ds:uri="784177c8-a499-4291-8589-9f5a9d4a8f8a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1a19d03a-48bc-4359-8038-5b5f6d5847c3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{25F055A3-16C2-4224-9B45-D55FAB1EAAA0}0f45c1b8-b519-4737-8f12-a18148944ef7-TFfcaeb239-e0ad-43c4-9739-4084ddd7c62fe496f549_win32</Template>
  <TotalTime>204</TotalTime>
  <Words>460</Words>
  <Application>Microsoft Office PowerPoint</Application>
  <PresentationFormat>Widescreen</PresentationFormat>
  <Paragraphs>54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Microsoft JhengHei UI</vt:lpstr>
      <vt:lpstr>Aptos</vt:lpstr>
      <vt:lpstr>Arial</vt:lpstr>
      <vt:lpstr>Bahnschrift SemiLight</vt:lpstr>
      <vt:lpstr>Blockwork elegance</vt:lpstr>
      <vt:lpstr>Welcome to Year ……..</vt:lpstr>
      <vt:lpstr>Meet the Team</vt:lpstr>
      <vt:lpstr>A Typical Day In Year 6</vt:lpstr>
      <vt:lpstr>Autumn Learning Journey</vt:lpstr>
      <vt:lpstr>Year Group trips and events </vt:lpstr>
      <vt:lpstr>General Information  </vt:lpstr>
      <vt:lpstr>Going for Gold           Our School Rules</vt:lpstr>
      <vt:lpstr>Communication</vt:lpstr>
      <vt:lpstr>Ways Parents Can Support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 Benham</dc:creator>
  <cp:lastModifiedBy>Joshua Chamberlin</cp:lastModifiedBy>
  <cp:revision>137</cp:revision>
  <dcterms:created xsi:type="dcterms:W3CDTF">2026-06-22T13:19:13Z</dcterms:created>
  <dcterms:modified xsi:type="dcterms:W3CDTF">2026-09-23T08:12:06Z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0x0101005ED0D78B83967D4DA369CC0DFEF04585</vt:lpwstr>
  </property>
  <property fmtid="{D5CDD505-2E9C-101B-9397-08002B2CF9AE}" pid="3" name="MediaServiceImageTags">
    <vt:lpwstr/>
  </property>
  <property fmtid="{D5CDD505-2E9C-101B-9397-08002B2CF9AE}" pid="4" name="Order">
    <vt:r8>2056600</vt:r8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