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3.xml" ContentType="application/vnd.openxmlformats-officedocument.presentationml.notesSlide+xml"/>
  <Override PartName="/ppt/theme/themeOverride20.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21.xml" ContentType="application/vnd.openxmlformats-officedocument.themeOverride+xml"/>
  <Override PartName="/ppt/theme/themeOverride22.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23.xml" ContentType="application/vnd.openxmlformats-officedocument.themeOverr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24.xml" ContentType="application/vnd.openxmlformats-officedocument.themeOverride+xml"/>
  <Override PartName="/ppt/notesSlides/notesSlide5.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280" r:id="rId6"/>
    <p:sldId id="257" r:id="rId7"/>
    <p:sldId id="258" r:id="rId8"/>
    <p:sldId id="281" r:id="rId9"/>
    <p:sldId id="283" r:id="rId10"/>
    <p:sldId id="284" r:id="rId11"/>
    <p:sldId id="305" r:id="rId12"/>
    <p:sldId id="391" r:id="rId13"/>
    <p:sldId id="403" r:id="rId14"/>
    <p:sldId id="394" r:id="rId15"/>
    <p:sldId id="409" r:id="rId16"/>
    <p:sldId id="374" r:id="rId17"/>
    <p:sldId id="380" r:id="rId18"/>
    <p:sldId id="404" r:id="rId19"/>
    <p:sldId id="277" r:id="rId20"/>
    <p:sldId id="390" r:id="rId21"/>
    <p:sldId id="405" r:id="rId22"/>
    <p:sldId id="401" r:id="rId23"/>
    <p:sldId id="261" r:id="rId24"/>
    <p:sldId id="293" r:id="rId25"/>
    <p:sldId id="291" r:id="rId26"/>
    <p:sldId id="375" r:id="rId27"/>
    <p:sldId id="413" r:id="rId28"/>
    <p:sldId id="412" r:id="rId29"/>
    <p:sldId id="402" r:id="rId30"/>
    <p:sldId id="407" r:id="rId31"/>
    <p:sldId id="399" r:id="rId32"/>
    <p:sldId id="408" r:id="rId33"/>
    <p:sldId id="396" r:id="rId34"/>
    <p:sldId id="416" r:id="rId35"/>
    <p:sldId id="285" r:id="rId36"/>
    <p:sldId id="410" r:id="rId37"/>
    <p:sldId id="389" r:id="rId38"/>
    <p:sldId id="297" r:id="rId39"/>
    <p:sldId id="415" r:id="rId40"/>
    <p:sldId id="27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1111B-FEB3-E358-7771-F4305FD76196}" v="16" dt="2025-10-07T15:10:24.292"/>
    <p1510:client id="{3D8CEFE7-32D0-4294-8534-2CC39B40135D}" v="5" dt="2025-10-07T14:52:21.291"/>
    <p1510:client id="{409A4BD3-D7DC-BCB0-07A5-0EDF592B8537}" v="38" dt="2025-10-08T08:05:53.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2" autoAdjust="0"/>
  </p:normalViewPr>
  <p:slideViewPr>
    <p:cSldViewPr>
      <p:cViewPr varScale="1">
        <p:scale>
          <a:sx n="101" d="100"/>
          <a:sy n="101" d="100"/>
        </p:scale>
        <p:origin x="103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R. Hosker" userId="1d9f5d25-573b-4ee9-9c94-3231e4c62d39" providerId="ADAL" clId="{173295C8-C935-4A4D-A626-6BCA88204705}"/>
    <pc:docChg chg="undo custSel addSld delSld modSld">
      <pc:chgData name="Mr. R. Hosker" userId="1d9f5d25-573b-4ee9-9c94-3231e4c62d39" providerId="ADAL" clId="{173295C8-C935-4A4D-A626-6BCA88204705}" dt="2025-10-07T14:53:45.699" v="507"/>
      <pc:docMkLst>
        <pc:docMk/>
      </pc:docMkLst>
      <pc:sldChg chg="addSp modSp mod setBg">
        <pc:chgData name="Mr. R. Hosker" userId="1d9f5d25-573b-4ee9-9c94-3231e4c62d39" providerId="ADAL" clId="{173295C8-C935-4A4D-A626-6BCA88204705}" dt="2025-10-07T14:25:45.343" v="0" actId="26606"/>
        <pc:sldMkLst>
          <pc:docMk/>
          <pc:sldMk cId="3658042793" sldId="277"/>
        </pc:sldMkLst>
        <pc:spChg chg="mod">
          <ac:chgData name="Mr. R. Hosker" userId="1d9f5d25-573b-4ee9-9c94-3231e4c62d39" providerId="ADAL" clId="{173295C8-C935-4A4D-A626-6BCA88204705}" dt="2025-10-07T14:25:45.343" v="0" actId="26606"/>
          <ac:spMkLst>
            <pc:docMk/>
            <pc:sldMk cId="3658042793" sldId="277"/>
            <ac:spMk id="2" creationId="{00000000-0000-0000-0000-000000000000}"/>
          </ac:spMkLst>
        </pc:spChg>
        <pc:spChg chg="add">
          <ac:chgData name="Mr. R. Hosker" userId="1d9f5d25-573b-4ee9-9c94-3231e4c62d39" providerId="ADAL" clId="{173295C8-C935-4A4D-A626-6BCA88204705}" dt="2025-10-07T14:25:45.343" v="0" actId="26606"/>
          <ac:spMkLst>
            <pc:docMk/>
            <pc:sldMk cId="3658042793" sldId="277"/>
            <ac:spMk id="14" creationId="{D7CFE75F-6390-4A13-A32B-2AA295CCA277}"/>
          </ac:spMkLst>
        </pc:spChg>
        <pc:grpChg chg="add">
          <ac:chgData name="Mr. R. Hosker" userId="1d9f5d25-573b-4ee9-9c94-3231e4c62d39" providerId="ADAL" clId="{173295C8-C935-4A4D-A626-6BCA88204705}" dt="2025-10-07T14:25:45.343" v="0" actId="26606"/>
          <ac:grpSpMkLst>
            <pc:docMk/>
            <pc:sldMk cId="3658042793" sldId="277"/>
            <ac:grpSpMk id="16" creationId="{B7BAEF06-AB74-442C-8C30-B88233FD836C}"/>
          </ac:grpSpMkLst>
        </pc:grpChg>
        <pc:grpChg chg="add">
          <ac:chgData name="Mr. R. Hosker" userId="1d9f5d25-573b-4ee9-9c94-3231e4c62d39" providerId="ADAL" clId="{173295C8-C935-4A4D-A626-6BCA88204705}" dt="2025-10-07T14:25:45.343" v="0" actId="26606"/>
          <ac:grpSpMkLst>
            <pc:docMk/>
            <pc:sldMk cId="3658042793" sldId="277"/>
            <ac:grpSpMk id="24" creationId="{C9829185-6353-4E3C-B082-AA7F5193916F}"/>
          </ac:grpSpMkLst>
        </pc:grpChg>
        <pc:picChg chg="mod">
          <ac:chgData name="Mr. R. Hosker" userId="1d9f5d25-573b-4ee9-9c94-3231e4c62d39" providerId="ADAL" clId="{173295C8-C935-4A4D-A626-6BCA88204705}" dt="2025-10-07T14:25:45.343" v="0" actId="26606"/>
          <ac:picMkLst>
            <pc:docMk/>
            <pc:sldMk cId="3658042793" sldId="277"/>
            <ac:picMk id="5" creationId="{00000000-0000-0000-0000-000000000000}"/>
          </ac:picMkLst>
        </pc:picChg>
        <pc:picChg chg="mod">
          <ac:chgData name="Mr. R. Hosker" userId="1d9f5d25-573b-4ee9-9c94-3231e4c62d39" providerId="ADAL" clId="{173295C8-C935-4A4D-A626-6BCA88204705}" dt="2025-10-07T14:25:45.343" v="0" actId="26606"/>
          <ac:picMkLst>
            <pc:docMk/>
            <pc:sldMk cId="3658042793" sldId="277"/>
            <ac:picMk id="8" creationId="{00000000-0000-0000-0000-000000000000}"/>
          </ac:picMkLst>
        </pc:picChg>
        <pc:picChg chg="mod ord">
          <ac:chgData name="Mr. R. Hosker" userId="1d9f5d25-573b-4ee9-9c94-3231e4c62d39" providerId="ADAL" clId="{173295C8-C935-4A4D-A626-6BCA88204705}" dt="2025-10-07T14:25:45.343" v="0" actId="26606"/>
          <ac:picMkLst>
            <pc:docMk/>
            <pc:sldMk cId="3658042793" sldId="277"/>
            <ac:picMk id="9" creationId="{00000000-0000-0000-0000-000000000000}"/>
          </ac:picMkLst>
        </pc:picChg>
      </pc:sldChg>
      <pc:sldChg chg="addSp modSp mod">
        <pc:chgData name="Mr. R. Hosker" userId="1d9f5d25-573b-4ee9-9c94-3231e4c62d39" providerId="ADAL" clId="{173295C8-C935-4A4D-A626-6BCA88204705}" dt="2025-10-07T14:53:35.124" v="505" actId="26606"/>
        <pc:sldMkLst>
          <pc:docMk/>
          <pc:sldMk cId="2289380116" sldId="297"/>
        </pc:sldMkLst>
        <pc:spChg chg="mod">
          <ac:chgData name="Mr. R. Hosker" userId="1d9f5d25-573b-4ee9-9c94-3231e4c62d39" providerId="ADAL" clId="{173295C8-C935-4A4D-A626-6BCA88204705}" dt="2025-10-07T14:53:35.124" v="505" actId="26606"/>
          <ac:spMkLst>
            <pc:docMk/>
            <pc:sldMk cId="2289380116" sldId="297"/>
            <ac:spMk id="3" creationId="{14584CD1-8954-4BD6-BE10-220108CB114E}"/>
          </ac:spMkLst>
        </pc:spChg>
        <pc:spChg chg="mod">
          <ac:chgData name="Mr. R. Hosker" userId="1d9f5d25-573b-4ee9-9c94-3231e4c62d39" providerId="ADAL" clId="{173295C8-C935-4A4D-A626-6BCA88204705}" dt="2025-10-07T14:53:35.124" v="505" actId="26606"/>
          <ac:spMkLst>
            <pc:docMk/>
            <pc:sldMk cId="2289380116" sldId="297"/>
            <ac:spMk id="8" creationId="{E0B344AB-7EE0-4442-8E89-AA285D431DFB}"/>
          </ac:spMkLst>
        </pc:spChg>
        <pc:spChg chg="add">
          <ac:chgData name="Mr. R. Hosker" userId="1d9f5d25-573b-4ee9-9c94-3231e4c62d39" providerId="ADAL" clId="{173295C8-C935-4A4D-A626-6BCA88204705}" dt="2025-10-07T14:53:35.124" v="505" actId="26606"/>
          <ac:spMkLst>
            <pc:docMk/>
            <pc:sldMk cId="2289380116" sldId="297"/>
            <ac:spMk id="1031" creationId="{305265DC-CF6B-4AE8-B3F3-2A7A16374D31}"/>
          </ac:spMkLst>
        </pc:spChg>
        <pc:grpChg chg="add">
          <ac:chgData name="Mr. R. Hosker" userId="1d9f5d25-573b-4ee9-9c94-3231e4c62d39" providerId="ADAL" clId="{173295C8-C935-4A4D-A626-6BCA88204705}" dt="2025-10-07T14:53:35.124" v="505" actId="26606"/>
          <ac:grpSpMkLst>
            <pc:docMk/>
            <pc:sldMk cId="2289380116" sldId="297"/>
            <ac:grpSpMk id="1033" creationId="{37EA779C-87BF-454F-919D-A3DA98FD8A79}"/>
          </ac:grpSpMkLst>
        </pc:grpChg>
        <pc:picChg chg="mod">
          <ac:chgData name="Mr. R. Hosker" userId="1d9f5d25-573b-4ee9-9c94-3231e4c62d39" providerId="ADAL" clId="{173295C8-C935-4A4D-A626-6BCA88204705}" dt="2025-10-07T14:53:35.124" v="505" actId="26606"/>
          <ac:picMkLst>
            <pc:docMk/>
            <pc:sldMk cId="2289380116" sldId="297"/>
            <ac:picMk id="1026" creationId="{BA295388-2FA9-4EC5-822D-7F40686379FD}"/>
          </ac:picMkLst>
        </pc:picChg>
      </pc:sldChg>
      <pc:sldChg chg="del">
        <pc:chgData name="Mr. R. Hosker" userId="1d9f5d25-573b-4ee9-9c94-3231e4c62d39" providerId="ADAL" clId="{173295C8-C935-4A4D-A626-6BCA88204705}" dt="2025-10-07T14:49:35.570" v="498" actId="47"/>
        <pc:sldMkLst>
          <pc:docMk/>
          <pc:sldMk cId="518938251" sldId="299"/>
        </pc:sldMkLst>
      </pc:sldChg>
      <pc:sldChg chg="modSp mod">
        <pc:chgData name="Mr. R. Hosker" userId="1d9f5d25-573b-4ee9-9c94-3231e4c62d39" providerId="ADAL" clId="{173295C8-C935-4A4D-A626-6BCA88204705}" dt="2025-10-07T14:50:54.587" v="501" actId="26606"/>
        <pc:sldMkLst>
          <pc:docMk/>
          <pc:sldMk cId="0" sldId="374"/>
        </pc:sldMkLst>
        <pc:graphicFrameChg chg="modGraphic">
          <ac:chgData name="Mr. R. Hosker" userId="1d9f5d25-573b-4ee9-9c94-3231e4c62d39" providerId="ADAL" clId="{173295C8-C935-4A4D-A626-6BCA88204705}" dt="2025-10-07T14:50:54.587" v="501" actId="26606"/>
          <ac:graphicFrameMkLst>
            <pc:docMk/>
            <pc:sldMk cId="0" sldId="374"/>
            <ac:graphicFrameMk id="73734" creationId="{8D0A628A-3CD9-B8C4-64FE-12530F42476C}"/>
          </ac:graphicFrameMkLst>
        </pc:graphicFrameChg>
      </pc:sldChg>
      <pc:sldChg chg="modSp mod">
        <pc:chgData name="Mr. R. Hosker" userId="1d9f5d25-573b-4ee9-9c94-3231e4c62d39" providerId="ADAL" clId="{173295C8-C935-4A4D-A626-6BCA88204705}" dt="2025-10-07T14:34:17.644" v="298" actId="20577"/>
        <pc:sldMkLst>
          <pc:docMk/>
          <pc:sldMk cId="3756620331" sldId="389"/>
        </pc:sldMkLst>
        <pc:graphicFrameChg chg="modGraphic">
          <ac:chgData name="Mr. R. Hosker" userId="1d9f5d25-573b-4ee9-9c94-3231e4c62d39" providerId="ADAL" clId="{173295C8-C935-4A4D-A626-6BCA88204705}" dt="2025-10-07T14:34:17.644" v="298" actId="20577"/>
          <ac:graphicFrameMkLst>
            <pc:docMk/>
            <pc:sldMk cId="3756620331" sldId="389"/>
            <ac:graphicFrameMk id="5" creationId="{174980E0-D7D6-2618-92BA-0F918F1C3DA8}"/>
          </ac:graphicFrameMkLst>
        </pc:graphicFrameChg>
      </pc:sldChg>
      <pc:sldChg chg="addSp modSp mod setBg setClrOvrMap">
        <pc:chgData name="Mr. R. Hosker" userId="1d9f5d25-573b-4ee9-9c94-3231e4c62d39" providerId="ADAL" clId="{173295C8-C935-4A4D-A626-6BCA88204705}" dt="2025-10-07T14:25:52.886" v="1" actId="26606"/>
        <pc:sldMkLst>
          <pc:docMk/>
          <pc:sldMk cId="2426061112" sldId="390"/>
        </pc:sldMkLst>
        <pc:spChg chg="mod">
          <ac:chgData name="Mr. R. Hosker" userId="1d9f5d25-573b-4ee9-9c94-3231e4c62d39" providerId="ADAL" clId="{173295C8-C935-4A4D-A626-6BCA88204705}" dt="2025-10-07T14:25:52.886" v="1" actId="26606"/>
          <ac:spMkLst>
            <pc:docMk/>
            <pc:sldMk cId="2426061112" sldId="390"/>
            <ac:spMk id="2" creationId="{00000000-0000-0000-0000-000000000000}"/>
          </ac:spMkLst>
        </pc:spChg>
        <pc:spChg chg="add">
          <ac:chgData name="Mr. R. Hosker" userId="1d9f5d25-573b-4ee9-9c94-3231e4c62d39" providerId="ADAL" clId="{173295C8-C935-4A4D-A626-6BCA88204705}" dt="2025-10-07T14:25:52.886" v="1" actId="26606"/>
          <ac:spMkLst>
            <pc:docMk/>
            <pc:sldMk cId="2426061112" sldId="390"/>
            <ac:spMk id="9" creationId="{A4E37431-20F0-4DD6-84A9-ED2B644943A2}"/>
          </ac:spMkLst>
        </pc:spChg>
        <pc:spChg chg="add">
          <ac:chgData name="Mr. R. Hosker" userId="1d9f5d25-573b-4ee9-9c94-3231e4c62d39" providerId="ADAL" clId="{173295C8-C935-4A4D-A626-6BCA88204705}" dt="2025-10-07T14:25:52.886" v="1" actId="26606"/>
          <ac:spMkLst>
            <pc:docMk/>
            <pc:sldMk cId="2426061112" sldId="390"/>
            <ac:spMk id="11" creationId="{0AE98B72-66C6-4AB4-AF0D-BA830DE86393}"/>
          </ac:spMkLst>
        </pc:spChg>
        <pc:spChg chg="add">
          <ac:chgData name="Mr. R. Hosker" userId="1d9f5d25-573b-4ee9-9c94-3231e4c62d39" providerId="ADAL" clId="{173295C8-C935-4A4D-A626-6BCA88204705}" dt="2025-10-07T14:25:52.886" v="1" actId="26606"/>
          <ac:spMkLst>
            <pc:docMk/>
            <pc:sldMk cId="2426061112" sldId="390"/>
            <ac:spMk id="13" creationId="{407EAFC6-733F-403D-BB4D-05A3A28742F1}"/>
          </ac:spMkLst>
        </pc:spChg>
        <pc:spChg chg="add">
          <ac:chgData name="Mr. R. Hosker" userId="1d9f5d25-573b-4ee9-9c94-3231e4c62d39" providerId="ADAL" clId="{173295C8-C935-4A4D-A626-6BCA88204705}" dt="2025-10-07T14:25:52.886" v="1" actId="26606"/>
          <ac:spMkLst>
            <pc:docMk/>
            <pc:sldMk cId="2426061112" sldId="390"/>
            <ac:spMk id="15" creationId="{17A36730-4CB0-4F61-AD11-A44C9765833F}"/>
          </ac:spMkLst>
        </pc:spChg>
        <pc:spChg chg="add">
          <ac:chgData name="Mr. R. Hosker" userId="1d9f5d25-573b-4ee9-9c94-3231e4c62d39" providerId="ADAL" clId="{173295C8-C935-4A4D-A626-6BCA88204705}" dt="2025-10-07T14:25:52.886" v="1" actId="26606"/>
          <ac:spMkLst>
            <pc:docMk/>
            <pc:sldMk cId="2426061112" sldId="390"/>
            <ac:spMk id="17" creationId="{C69C79E1-F916-4929-A4F3-DE763D4BFA57}"/>
          </ac:spMkLst>
        </pc:spChg>
        <pc:spChg chg="add">
          <ac:chgData name="Mr. R. Hosker" userId="1d9f5d25-573b-4ee9-9c94-3231e4c62d39" providerId="ADAL" clId="{173295C8-C935-4A4D-A626-6BCA88204705}" dt="2025-10-07T14:25:52.886" v="1" actId="26606"/>
          <ac:spMkLst>
            <pc:docMk/>
            <pc:sldMk cId="2426061112" sldId="390"/>
            <ac:spMk id="19" creationId="{767334AB-16BD-4EC7-8C6B-4B5171600933}"/>
          </ac:spMkLst>
        </pc:spChg>
        <pc:picChg chg="mod">
          <ac:chgData name="Mr. R. Hosker" userId="1d9f5d25-573b-4ee9-9c94-3231e4c62d39" providerId="ADAL" clId="{173295C8-C935-4A4D-A626-6BCA88204705}" dt="2025-10-07T14:25:52.886" v="1" actId="26606"/>
          <ac:picMkLst>
            <pc:docMk/>
            <pc:sldMk cId="2426061112" sldId="390"/>
            <ac:picMk id="4" creationId="{3F50F245-25DD-497C-8681-3ABB5820FE7E}"/>
          </ac:picMkLst>
        </pc:picChg>
      </pc:sldChg>
      <pc:sldChg chg="addSp delSp modSp mod">
        <pc:chgData name="Mr. R. Hosker" userId="1d9f5d25-573b-4ee9-9c94-3231e4c62d39" providerId="ADAL" clId="{173295C8-C935-4A4D-A626-6BCA88204705}" dt="2025-10-07T14:52:04.666" v="503" actId="26606"/>
        <pc:sldMkLst>
          <pc:docMk/>
          <pc:sldMk cId="249437337" sldId="396"/>
        </pc:sldMkLst>
        <pc:spChg chg="mod">
          <ac:chgData name="Mr. R. Hosker" userId="1d9f5d25-573b-4ee9-9c94-3231e4c62d39" providerId="ADAL" clId="{173295C8-C935-4A4D-A626-6BCA88204705}" dt="2025-10-07T14:44:28.586" v="416" actId="6549"/>
          <ac:spMkLst>
            <pc:docMk/>
            <pc:sldMk cId="249437337" sldId="396"/>
            <ac:spMk id="3" creationId="{00000000-0000-0000-0000-000000000000}"/>
          </ac:spMkLst>
        </pc:spChg>
        <pc:spChg chg="del mod">
          <ac:chgData name="Mr. R. Hosker" userId="1d9f5d25-573b-4ee9-9c94-3231e4c62d39" providerId="ADAL" clId="{173295C8-C935-4A4D-A626-6BCA88204705}" dt="2025-10-07T14:52:04.666" v="503" actId="26606"/>
          <ac:spMkLst>
            <pc:docMk/>
            <pc:sldMk cId="249437337" sldId="396"/>
            <ac:spMk id="4" creationId="{00000000-0000-0000-0000-000000000000}"/>
          </ac:spMkLst>
        </pc:spChg>
        <pc:graphicFrameChg chg="add">
          <ac:chgData name="Mr. R. Hosker" userId="1d9f5d25-573b-4ee9-9c94-3231e4c62d39" providerId="ADAL" clId="{173295C8-C935-4A4D-A626-6BCA88204705}" dt="2025-10-07T14:52:04.666" v="503" actId="26606"/>
          <ac:graphicFrameMkLst>
            <pc:docMk/>
            <pc:sldMk cId="249437337" sldId="396"/>
            <ac:graphicFrameMk id="6" creationId="{66529D53-B6B8-3F26-A4B5-137E5BF0FD6A}"/>
          </ac:graphicFrameMkLst>
        </pc:graphicFrameChg>
      </pc:sldChg>
      <pc:sldChg chg="addSp modSp mod setBg setClrOvrMap">
        <pc:chgData name="Mr. R. Hosker" userId="1d9f5d25-573b-4ee9-9c94-3231e4c62d39" providerId="ADAL" clId="{173295C8-C935-4A4D-A626-6BCA88204705}" dt="2025-10-07T14:36:49.602" v="309" actId="26606"/>
        <pc:sldMkLst>
          <pc:docMk/>
          <pc:sldMk cId="2488222968" sldId="399"/>
        </pc:sldMkLst>
        <pc:spChg chg="mod">
          <ac:chgData name="Mr. R. Hosker" userId="1d9f5d25-573b-4ee9-9c94-3231e4c62d39" providerId="ADAL" clId="{173295C8-C935-4A4D-A626-6BCA88204705}" dt="2025-10-07T14:36:49.602" v="309" actId="26606"/>
          <ac:spMkLst>
            <pc:docMk/>
            <pc:sldMk cId="2488222968" sldId="399"/>
            <ac:spMk id="2" creationId="{15C56215-156A-4659-AAC6-340472C0F384}"/>
          </ac:spMkLst>
        </pc:spChg>
        <pc:spChg chg="mod">
          <ac:chgData name="Mr. R. Hosker" userId="1d9f5d25-573b-4ee9-9c94-3231e4c62d39" providerId="ADAL" clId="{173295C8-C935-4A4D-A626-6BCA88204705}" dt="2025-10-07T14:36:49.602" v="309" actId="26606"/>
          <ac:spMkLst>
            <pc:docMk/>
            <pc:sldMk cId="2488222968" sldId="399"/>
            <ac:spMk id="3" creationId="{DA99FF45-03AA-4FFC-B189-33A863821119}"/>
          </ac:spMkLst>
        </pc:spChg>
        <pc:spChg chg="add">
          <ac:chgData name="Mr. R. Hosker" userId="1d9f5d25-573b-4ee9-9c94-3231e4c62d39" providerId="ADAL" clId="{173295C8-C935-4A4D-A626-6BCA88204705}" dt="2025-10-07T14:36:49.602" v="309" actId="26606"/>
          <ac:spMkLst>
            <pc:docMk/>
            <pc:sldMk cId="2488222968" sldId="399"/>
            <ac:spMk id="9" creationId="{3ECBE1F1-D69B-4AFA-ABD5-8E41720EF6DE}"/>
          </ac:spMkLst>
        </pc:spChg>
        <pc:spChg chg="add">
          <ac:chgData name="Mr. R. Hosker" userId="1d9f5d25-573b-4ee9-9c94-3231e4c62d39" providerId="ADAL" clId="{173295C8-C935-4A4D-A626-6BCA88204705}" dt="2025-10-07T14:36:49.602" v="309" actId="26606"/>
          <ac:spMkLst>
            <pc:docMk/>
            <pc:sldMk cId="2488222968" sldId="399"/>
            <ac:spMk id="11" creationId="{603A6265-E10C-4B85-9C20-E75FCAF9CC63}"/>
          </ac:spMkLst>
        </pc:spChg>
        <pc:picChg chg="add">
          <ac:chgData name="Mr. R. Hosker" userId="1d9f5d25-573b-4ee9-9c94-3231e4c62d39" providerId="ADAL" clId="{173295C8-C935-4A4D-A626-6BCA88204705}" dt="2025-10-07T14:36:49.602" v="309" actId="26606"/>
          <ac:picMkLst>
            <pc:docMk/>
            <pc:sldMk cId="2488222968" sldId="399"/>
            <ac:picMk id="5" creationId="{456CB4F8-C4F1-3A6B-8BFF-8CF0842C4CD2}"/>
          </ac:picMkLst>
        </pc:picChg>
      </pc:sldChg>
      <pc:sldChg chg="addSp modSp mod setBg setClrOvrMap">
        <pc:chgData name="Mr. R. Hosker" userId="1d9f5d25-573b-4ee9-9c94-3231e4c62d39" providerId="ADAL" clId="{173295C8-C935-4A4D-A626-6BCA88204705}" dt="2025-10-07T14:26:27.079" v="2" actId="26606"/>
        <pc:sldMkLst>
          <pc:docMk/>
          <pc:sldMk cId="486503722" sldId="401"/>
        </pc:sldMkLst>
        <pc:spChg chg="mod">
          <ac:chgData name="Mr. R. Hosker" userId="1d9f5d25-573b-4ee9-9c94-3231e4c62d39" providerId="ADAL" clId="{173295C8-C935-4A4D-A626-6BCA88204705}" dt="2025-10-07T14:26:27.079" v="2" actId="26606"/>
          <ac:spMkLst>
            <pc:docMk/>
            <pc:sldMk cId="486503722" sldId="401"/>
            <ac:spMk id="4" creationId="{00000000-0000-0000-0000-000000000000}"/>
          </ac:spMkLst>
        </pc:spChg>
        <pc:spChg chg="add">
          <ac:chgData name="Mr. R. Hosker" userId="1d9f5d25-573b-4ee9-9c94-3231e4c62d39" providerId="ADAL" clId="{173295C8-C935-4A4D-A626-6BCA88204705}" dt="2025-10-07T14:26:27.079" v="2" actId="26606"/>
          <ac:spMkLst>
            <pc:docMk/>
            <pc:sldMk cId="486503722" sldId="401"/>
            <ac:spMk id="14" creationId="{D1520B01-A2E4-41C2-8A8F-7683F250890E}"/>
          </ac:spMkLst>
        </pc:spChg>
        <pc:grpChg chg="add">
          <ac:chgData name="Mr. R. Hosker" userId="1d9f5d25-573b-4ee9-9c94-3231e4c62d39" providerId="ADAL" clId="{173295C8-C935-4A4D-A626-6BCA88204705}" dt="2025-10-07T14:26:27.079" v="2" actId="26606"/>
          <ac:grpSpMkLst>
            <pc:docMk/>
            <pc:sldMk cId="486503722" sldId="401"/>
            <ac:grpSpMk id="16" creationId="{1F634C0A-A487-42AF-8DFD-4DAD62FE92BF}"/>
          </ac:grpSpMkLst>
        </pc:grpChg>
        <pc:grpChg chg="add">
          <ac:chgData name="Mr. R. Hosker" userId="1d9f5d25-573b-4ee9-9c94-3231e4c62d39" providerId="ADAL" clId="{173295C8-C935-4A4D-A626-6BCA88204705}" dt="2025-10-07T14:26:27.079" v="2" actId="26606"/>
          <ac:grpSpMkLst>
            <pc:docMk/>
            <pc:sldMk cId="486503722" sldId="401"/>
            <ac:grpSpMk id="20" creationId="{066EE5A2-0D35-4D6A-A5C7-1CA91F740684}"/>
          </ac:grpSpMkLst>
        </pc:grpChg>
        <pc:grpChg chg="add">
          <ac:chgData name="Mr. R. Hosker" userId="1d9f5d25-573b-4ee9-9c94-3231e4c62d39" providerId="ADAL" clId="{173295C8-C935-4A4D-A626-6BCA88204705}" dt="2025-10-07T14:26:27.079" v="2" actId="26606"/>
          <ac:grpSpMkLst>
            <pc:docMk/>
            <pc:sldMk cId="486503722" sldId="401"/>
            <ac:grpSpMk id="24" creationId="{56AA1647-0DA6-4A17-B3E1-95D61BD54714}"/>
          </ac:grpSpMkLst>
        </pc:grpChg>
        <pc:grpChg chg="add">
          <ac:chgData name="Mr. R. Hosker" userId="1d9f5d25-573b-4ee9-9c94-3231e4c62d39" providerId="ADAL" clId="{173295C8-C935-4A4D-A626-6BCA88204705}" dt="2025-10-07T14:26:27.079" v="2" actId="26606"/>
          <ac:grpSpMkLst>
            <pc:docMk/>
            <pc:sldMk cId="486503722" sldId="401"/>
            <ac:grpSpMk id="28" creationId="{08D20F07-CD49-4F17-BC00-9429DA80C502}"/>
          </ac:grpSpMkLst>
        </pc:grpChg>
        <pc:picChg chg="mod ord">
          <ac:chgData name="Mr. R. Hosker" userId="1d9f5d25-573b-4ee9-9c94-3231e4c62d39" providerId="ADAL" clId="{173295C8-C935-4A4D-A626-6BCA88204705}" dt="2025-10-07T14:26:27.079" v="2" actId="26606"/>
          <ac:picMkLst>
            <pc:docMk/>
            <pc:sldMk cId="486503722" sldId="401"/>
            <ac:picMk id="6" creationId="{396DA8C9-A998-838E-A8FF-BB78F33D7CFE}"/>
          </ac:picMkLst>
        </pc:picChg>
        <pc:picChg chg="mod">
          <ac:chgData name="Mr. R. Hosker" userId="1d9f5d25-573b-4ee9-9c94-3231e4c62d39" providerId="ADAL" clId="{173295C8-C935-4A4D-A626-6BCA88204705}" dt="2025-10-07T14:26:27.079" v="2" actId="26606"/>
          <ac:picMkLst>
            <pc:docMk/>
            <pc:sldMk cId="486503722" sldId="401"/>
            <ac:picMk id="9" creationId="{FFEA2E1B-7A3B-AC5D-3158-E191944B9EC2}"/>
          </ac:picMkLst>
        </pc:picChg>
      </pc:sldChg>
      <pc:sldChg chg="addSp delSp modSp mod setBg setClrOvrMap">
        <pc:chgData name="Mr. R. Hosker" userId="1d9f5d25-573b-4ee9-9c94-3231e4c62d39" providerId="ADAL" clId="{173295C8-C935-4A4D-A626-6BCA88204705}" dt="2025-10-07T14:36:05.613" v="302" actId="26606"/>
        <pc:sldMkLst>
          <pc:docMk/>
          <pc:sldMk cId="956368169" sldId="402"/>
        </pc:sldMkLst>
        <pc:spChg chg="mod">
          <ac:chgData name="Mr. R. Hosker" userId="1d9f5d25-573b-4ee9-9c94-3231e4c62d39" providerId="ADAL" clId="{173295C8-C935-4A4D-A626-6BCA88204705}" dt="2025-10-07T14:36:05.613" v="302" actId="26606"/>
          <ac:spMkLst>
            <pc:docMk/>
            <pc:sldMk cId="956368169" sldId="402"/>
            <ac:spMk id="2" creationId="{D64C0E24-96B3-4EB3-8BA6-97C20132DA95}"/>
          </ac:spMkLst>
        </pc:spChg>
        <pc:spChg chg="add del">
          <ac:chgData name="Mr. R. Hosker" userId="1d9f5d25-573b-4ee9-9c94-3231e4c62d39" providerId="ADAL" clId="{173295C8-C935-4A4D-A626-6BCA88204705}" dt="2025-10-07T14:36:05.613" v="302" actId="26606"/>
          <ac:spMkLst>
            <pc:docMk/>
            <pc:sldMk cId="956368169" sldId="402"/>
            <ac:spMk id="3" creationId="{59BDCE46-FFB9-4E43-BA6C-CD755B4DE364}"/>
          </ac:spMkLst>
        </pc:spChg>
        <pc:spChg chg="add del">
          <ac:chgData name="Mr. R. Hosker" userId="1d9f5d25-573b-4ee9-9c94-3231e4c62d39" providerId="ADAL" clId="{173295C8-C935-4A4D-A626-6BCA88204705}" dt="2025-10-07T14:36:05.600" v="301" actId="26606"/>
          <ac:spMkLst>
            <pc:docMk/>
            <pc:sldMk cId="956368169" sldId="402"/>
            <ac:spMk id="9" creationId="{BACC6370-2D7E-4714-9D71-7542949D7D5D}"/>
          </ac:spMkLst>
        </pc:spChg>
        <pc:spChg chg="add del">
          <ac:chgData name="Mr. R. Hosker" userId="1d9f5d25-573b-4ee9-9c94-3231e4c62d39" providerId="ADAL" clId="{173295C8-C935-4A4D-A626-6BCA88204705}" dt="2025-10-07T14:36:05.600" v="301" actId="26606"/>
          <ac:spMkLst>
            <pc:docMk/>
            <pc:sldMk cId="956368169" sldId="402"/>
            <ac:spMk id="11" creationId="{F68B3F68-107C-434F-AA38-110D5EA91B85}"/>
          </ac:spMkLst>
        </pc:spChg>
        <pc:spChg chg="add del">
          <ac:chgData name="Mr. R. Hosker" userId="1d9f5d25-573b-4ee9-9c94-3231e4c62d39" providerId="ADAL" clId="{173295C8-C935-4A4D-A626-6BCA88204705}" dt="2025-10-07T14:36:05.600" v="301" actId="26606"/>
          <ac:spMkLst>
            <pc:docMk/>
            <pc:sldMk cId="956368169" sldId="402"/>
            <ac:spMk id="13" creationId="{AAD0DBB9-1A4B-4391-81D4-CB19F9AB918A}"/>
          </ac:spMkLst>
        </pc:spChg>
        <pc:spChg chg="add del">
          <ac:chgData name="Mr. R. Hosker" userId="1d9f5d25-573b-4ee9-9c94-3231e4c62d39" providerId="ADAL" clId="{173295C8-C935-4A4D-A626-6BCA88204705}" dt="2025-10-07T14:36:05.600" v="301" actId="26606"/>
          <ac:spMkLst>
            <pc:docMk/>
            <pc:sldMk cId="956368169" sldId="402"/>
            <ac:spMk id="15" creationId="{063BBA22-50EA-4C4D-BE05-F1CE4E63AA56}"/>
          </ac:spMkLst>
        </pc:spChg>
        <pc:spChg chg="add">
          <ac:chgData name="Mr. R. Hosker" userId="1d9f5d25-573b-4ee9-9c94-3231e4c62d39" providerId="ADAL" clId="{173295C8-C935-4A4D-A626-6BCA88204705}" dt="2025-10-07T14:36:05.613" v="302" actId="26606"/>
          <ac:spMkLst>
            <pc:docMk/>
            <pc:sldMk cId="956368169" sldId="402"/>
            <ac:spMk id="17" creationId="{C0763A76-9F1C-4FC5-82B7-DD475DA461B2}"/>
          </ac:spMkLst>
        </pc:spChg>
        <pc:spChg chg="add">
          <ac:chgData name="Mr. R. Hosker" userId="1d9f5d25-573b-4ee9-9c94-3231e4c62d39" providerId="ADAL" clId="{173295C8-C935-4A4D-A626-6BCA88204705}" dt="2025-10-07T14:36:05.613" v="302" actId="26606"/>
          <ac:spMkLst>
            <pc:docMk/>
            <pc:sldMk cId="956368169" sldId="402"/>
            <ac:spMk id="18" creationId="{E81BF4F6-F2CF-4984-9D14-D6966D92F99F}"/>
          </ac:spMkLst>
        </pc:spChg>
        <pc:spChg chg="add">
          <ac:chgData name="Mr. R. Hosker" userId="1d9f5d25-573b-4ee9-9c94-3231e4c62d39" providerId="ADAL" clId="{173295C8-C935-4A4D-A626-6BCA88204705}" dt="2025-10-07T14:36:05.613" v="302" actId="26606"/>
          <ac:spMkLst>
            <pc:docMk/>
            <pc:sldMk cId="956368169" sldId="402"/>
            <ac:spMk id="19" creationId="{59BDCE46-FFB9-4E43-BA6C-CD755B4DE364}"/>
          </ac:spMkLst>
        </pc:spChg>
        <pc:graphicFrameChg chg="add del">
          <ac:chgData name="Mr. R. Hosker" userId="1d9f5d25-573b-4ee9-9c94-3231e4c62d39" providerId="ADAL" clId="{173295C8-C935-4A4D-A626-6BCA88204705}" dt="2025-10-07T14:36:05.600" v="301" actId="26606"/>
          <ac:graphicFrameMkLst>
            <pc:docMk/>
            <pc:sldMk cId="956368169" sldId="402"/>
            <ac:graphicFrameMk id="5" creationId="{7DBCDA5B-44F4-1E0C-3512-0A0F95980E24}"/>
          </ac:graphicFrameMkLst>
        </pc:graphicFrameChg>
        <pc:picChg chg="add">
          <ac:chgData name="Mr. R. Hosker" userId="1d9f5d25-573b-4ee9-9c94-3231e4c62d39" providerId="ADAL" clId="{173295C8-C935-4A4D-A626-6BCA88204705}" dt="2025-10-07T14:36:05.613" v="302" actId="26606"/>
          <ac:picMkLst>
            <pc:docMk/>
            <pc:sldMk cId="956368169" sldId="402"/>
            <ac:picMk id="20" creationId="{053F96D5-89D7-29E6-CDC5-C280B59D4CD3}"/>
          </ac:picMkLst>
        </pc:picChg>
      </pc:sldChg>
      <pc:sldChg chg="addSp delSp modSp mod setBg setClrOvrMap">
        <pc:chgData name="Mr. R. Hosker" userId="1d9f5d25-573b-4ee9-9c94-3231e4c62d39" providerId="ADAL" clId="{173295C8-C935-4A4D-A626-6BCA88204705}" dt="2025-10-07T14:36:39.854" v="308" actId="26606"/>
        <pc:sldMkLst>
          <pc:docMk/>
          <pc:sldMk cId="1844291" sldId="407"/>
        </pc:sldMkLst>
        <pc:spChg chg="mod">
          <ac:chgData name="Mr. R. Hosker" userId="1d9f5d25-573b-4ee9-9c94-3231e4c62d39" providerId="ADAL" clId="{173295C8-C935-4A4D-A626-6BCA88204705}" dt="2025-10-07T14:36:39.854" v="308" actId="26606"/>
          <ac:spMkLst>
            <pc:docMk/>
            <pc:sldMk cId="1844291" sldId="407"/>
            <ac:spMk id="2" creationId="{D64C0E24-96B3-4EB3-8BA6-97C20132DA95}"/>
          </ac:spMkLst>
        </pc:spChg>
        <pc:spChg chg="mod">
          <ac:chgData name="Mr. R. Hosker" userId="1d9f5d25-573b-4ee9-9c94-3231e4c62d39" providerId="ADAL" clId="{173295C8-C935-4A4D-A626-6BCA88204705}" dt="2025-10-07T14:36:39.854" v="308" actId="26606"/>
          <ac:spMkLst>
            <pc:docMk/>
            <pc:sldMk cId="1844291" sldId="407"/>
            <ac:spMk id="3" creationId="{59BDCE46-FFB9-4E43-BA6C-CD755B4DE364}"/>
          </ac:spMkLst>
        </pc:spChg>
        <pc:spChg chg="add del">
          <ac:chgData name="Mr. R. Hosker" userId="1d9f5d25-573b-4ee9-9c94-3231e4c62d39" providerId="ADAL" clId="{173295C8-C935-4A4D-A626-6BCA88204705}" dt="2025-10-07T14:36:39.854" v="308" actId="26606"/>
          <ac:spMkLst>
            <pc:docMk/>
            <pc:sldMk cId="1844291" sldId="407"/>
            <ac:spMk id="9" creationId="{5C8908E2-EE49-44D2-9428-A28D2312A8D5}"/>
          </ac:spMkLst>
        </pc:spChg>
        <pc:spChg chg="add del">
          <ac:chgData name="Mr. R. Hosker" userId="1d9f5d25-573b-4ee9-9c94-3231e4c62d39" providerId="ADAL" clId="{173295C8-C935-4A4D-A626-6BCA88204705}" dt="2025-10-07T14:36:39.854" v="308" actId="26606"/>
          <ac:spMkLst>
            <pc:docMk/>
            <pc:sldMk cId="1844291" sldId="407"/>
            <ac:spMk id="15" creationId="{215A9370-15D3-4C30-8BA1-2059A74C9990}"/>
          </ac:spMkLst>
        </pc:spChg>
        <pc:spChg chg="add del">
          <ac:chgData name="Mr. R. Hosker" userId="1d9f5d25-573b-4ee9-9c94-3231e4c62d39" providerId="ADAL" clId="{173295C8-C935-4A4D-A626-6BCA88204705}" dt="2025-10-07T14:36:39.854" v="308" actId="26606"/>
          <ac:spMkLst>
            <pc:docMk/>
            <pc:sldMk cId="1844291" sldId="407"/>
            <ac:spMk id="17" creationId="{ED888B23-07FA-482A-96DF-47E31AF1A603}"/>
          </ac:spMkLst>
        </pc:spChg>
        <pc:grpChg chg="add del">
          <ac:chgData name="Mr. R. Hosker" userId="1d9f5d25-573b-4ee9-9c94-3231e4c62d39" providerId="ADAL" clId="{173295C8-C935-4A4D-A626-6BCA88204705}" dt="2025-10-07T14:36:39.854" v="308" actId="26606"/>
          <ac:grpSpMkLst>
            <pc:docMk/>
            <pc:sldMk cId="1844291" sldId="407"/>
            <ac:grpSpMk id="11" creationId="{514E1141-65DC-4F54-8399-7221AE6F83D4}"/>
          </ac:grpSpMkLst>
        </pc:grpChg>
        <pc:grpChg chg="add del">
          <ac:chgData name="Mr. R. Hosker" userId="1d9f5d25-573b-4ee9-9c94-3231e4c62d39" providerId="ADAL" clId="{173295C8-C935-4A4D-A626-6BCA88204705}" dt="2025-10-07T14:36:38.373" v="306" actId="26606"/>
          <ac:grpSpMkLst>
            <pc:docMk/>
            <pc:sldMk cId="1844291" sldId="407"/>
            <ac:grpSpMk id="22" creationId="{6258F736-B256-8039-9DC6-F4E49A5C5AD5}"/>
          </ac:grpSpMkLst>
        </pc:grpChg>
        <pc:picChg chg="mod">
          <ac:chgData name="Mr. R. Hosker" userId="1d9f5d25-573b-4ee9-9c94-3231e4c62d39" providerId="ADAL" clId="{173295C8-C935-4A4D-A626-6BCA88204705}" dt="2025-10-07T14:36:39.854" v="308" actId="26606"/>
          <ac:picMkLst>
            <pc:docMk/>
            <pc:sldMk cId="1844291" sldId="407"/>
            <ac:picMk id="4" creationId="{57FAD055-F390-DBF4-D00D-D5950866A05A}"/>
          </ac:picMkLst>
        </pc:picChg>
      </pc:sldChg>
      <pc:sldChg chg="addSp modSp mod setBg setClrOvrMap">
        <pc:chgData name="Mr. R. Hosker" userId="1d9f5d25-573b-4ee9-9c94-3231e4c62d39" providerId="ADAL" clId="{173295C8-C935-4A4D-A626-6BCA88204705}" dt="2025-10-07T14:51:46.376" v="502" actId="26606"/>
        <pc:sldMkLst>
          <pc:docMk/>
          <pc:sldMk cId="1751446324" sldId="408"/>
        </pc:sldMkLst>
        <pc:spChg chg="mod">
          <ac:chgData name="Mr. R. Hosker" userId="1d9f5d25-573b-4ee9-9c94-3231e4c62d39" providerId="ADAL" clId="{173295C8-C935-4A4D-A626-6BCA88204705}" dt="2025-10-07T14:51:46.376" v="502" actId="26606"/>
          <ac:spMkLst>
            <pc:docMk/>
            <pc:sldMk cId="1751446324" sldId="408"/>
            <ac:spMk id="2" creationId="{15C56215-156A-4659-AAC6-340472C0F384}"/>
          </ac:spMkLst>
        </pc:spChg>
        <pc:spChg chg="mod">
          <ac:chgData name="Mr. R. Hosker" userId="1d9f5d25-573b-4ee9-9c94-3231e4c62d39" providerId="ADAL" clId="{173295C8-C935-4A4D-A626-6BCA88204705}" dt="2025-10-07T14:51:46.376" v="502" actId="26606"/>
          <ac:spMkLst>
            <pc:docMk/>
            <pc:sldMk cId="1751446324" sldId="408"/>
            <ac:spMk id="3" creationId="{DA99FF45-03AA-4FFC-B189-33A863821119}"/>
          </ac:spMkLst>
        </pc:spChg>
        <pc:spChg chg="add">
          <ac:chgData name="Mr. R. Hosker" userId="1d9f5d25-573b-4ee9-9c94-3231e4c62d39" providerId="ADAL" clId="{173295C8-C935-4A4D-A626-6BCA88204705}" dt="2025-10-07T14:51:46.376" v="502" actId="26606"/>
          <ac:spMkLst>
            <pc:docMk/>
            <pc:sldMk cId="1751446324" sldId="408"/>
            <ac:spMk id="8" creationId="{907EF6B7-1338-4443-8C46-6A318D952DFD}"/>
          </ac:spMkLst>
        </pc:spChg>
        <pc:spChg chg="add">
          <ac:chgData name="Mr. R. Hosker" userId="1d9f5d25-573b-4ee9-9c94-3231e4c62d39" providerId="ADAL" clId="{173295C8-C935-4A4D-A626-6BCA88204705}" dt="2025-10-07T14:51:46.376" v="502" actId="26606"/>
          <ac:spMkLst>
            <pc:docMk/>
            <pc:sldMk cId="1751446324" sldId="408"/>
            <ac:spMk id="10" creationId="{DAAE4CDD-124C-4DCF-9584-B6033B545DD5}"/>
          </ac:spMkLst>
        </pc:spChg>
        <pc:spChg chg="add">
          <ac:chgData name="Mr. R. Hosker" userId="1d9f5d25-573b-4ee9-9c94-3231e4c62d39" providerId="ADAL" clId="{173295C8-C935-4A4D-A626-6BCA88204705}" dt="2025-10-07T14:51:46.376" v="502" actId="26606"/>
          <ac:spMkLst>
            <pc:docMk/>
            <pc:sldMk cId="1751446324" sldId="408"/>
            <ac:spMk id="12" creationId="{081E4A58-353D-44AE-B2FC-2A74E2E400F7}"/>
          </ac:spMkLst>
        </pc:spChg>
      </pc:sldChg>
      <pc:sldChg chg="modSp mod">
        <pc:chgData name="Mr. R. Hosker" userId="1d9f5d25-573b-4ee9-9c94-3231e4c62d39" providerId="ADAL" clId="{173295C8-C935-4A4D-A626-6BCA88204705}" dt="2025-10-07T14:49:24.377" v="497"/>
        <pc:sldMkLst>
          <pc:docMk/>
          <pc:sldMk cId="2877673857" sldId="410"/>
        </pc:sldMkLst>
        <pc:graphicFrameChg chg="mod modGraphic">
          <ac:chgData name="Mr. R. Hosker" userId="1d9f5d25-573b-4ee9-9c94-3231e4c62d39" providerId="ADAL" clId="{173295C8-C935-4A4D-A626-6BCA88204705}" dt="2025-10-07T14:49:24.377" v="497"/>
          <ac:graphicFrameMkLst>
            <pc:docMk/>
            <pc:sldMk cId="2877673857" sldId="410"/>
            <ac:graphicFrameMk id="5" creationId="{0DA11D22-BDDE-C27E-88E5-4B9E732F9944}"/>
          </ac:graphicFrameMkLst>
        </pc:graphicFrameChg>
      </pc:sldChg>
      <pc:sldChg chg="addSp delSp modSp mod">
        <pc:chgData name="Mr. R. Hosker" userId="1d9f5d25-573b-4ee9-9c94-3231e4c62d39" providerId="ADAL" clId="{173295C8-C935-4A4D-A626-6BCA88204705}" dt="2025-10-07T14:35:32.889" v="299" actId="26606"/>
        <pc:sldMkLst>
          <pc:docMk/>
          <pc:sldMk cId="1659797744" sldId="413"/>
        </pc:sldMkLst>
        <pc:spChg chg="del mod">
          <ac:chgData name="Mr. R. Hosker" userId="1d9f5d25-573b-4ee9-9c94-3231e4c62d39" providerId="ADAL" clId="{173295C8-C935-4A4D-A626-6BCA88204705}" dt="2025-10-07T14:35:32.889" v="299" actId="26606"/>
          <ac:spMkLst>
            <pc:docMk/>
            <pc:sldMk cId="1659797744" sldId="413"/>
            <ac:spMk id="4" creationId="{00000000-0000-0000-0000-000000000000}"/>
          </ac:spMkLst>
        </pc:spChg>
        <pc:graphicFrameChg chg="add">
          <ac:chgData name="Mr. R. Hosker" userId="1d9f5d25-573b-4ee9-9c94-3231e4c62d39" providerId="ADAL" clId="{173295C8-C935-4A4D-A626-6BCA88204705}" dt="2025-10-07T14:35:32.889" v="299" actId="26606"/>
          <ac:graphicFrameMkLst>
            <pc:docMk/>
            <pc:sldMk cId="1659797744" sldId="413"/>
            <ac:graphicFrameMk id="6" creationId="{C1898A33-7E14-033E-1B01-7910BDA811F2}"/>
          </ac:graphicFrameMkLst>
        </pc:graphicFrameChg>
      </pc:sldChg>
      <pc:sldChg chg="del">
        <pc:chgData name="Mr. R. Hosker" userId="1d9f5d25-573b-4ee9-9c94-3231e4c62d39" providerId="ADAL" clId="{173295C8-C935-4A4D-A626-6BCA88204705}" dt="2025-10-07T14:28:23.344" v="19" actId="47"/>
        <pc:sldMkLst>
          <pc:docMk/>
          <pc:sldMk cId="1179464917" sldId="414"/>
        </pc:sldMkLst>
      </pc:sldChg>
      <pc:sldChg chg="addSp modSp mod setBg addAnim setClrOvrMap">
        <pc:chgData name="Mr. R. Hosker" userId="1d9f5d25-573b-4ee9-9c94-3231e4c62d39" providerId="ADAL" clId="{173295C8-C935-4A4D-A626-6BCA88204705}" dt="2025-10-07T14:53:45.699" v="507"/>
        <pc:sldMkLst>
          <pc:docMk/>
          <pc:sldMk cId="3569854756" sldId="415"/>
        </pc:sldMkLst>
        <pc:spChg chg="mod">
          <ac:chgData name="Mr. R. Hosker" userId="1d9f5d25-573b-4ee9-9c94-3231e4c62d39" providerId="ADAL" clId="{173295C8-C935-4A4D-A626-6BCA88204705}" dt="2025-10-07T14:53:45.695" v="506" actId="26606"/>
          <ac:spMkLst>
            <pc:docMk/>
            <pc:sldMk cId="3569854756" sldId="415"/>
            <ac:spMk id="2" creationId="{01C9C7E5-F33D-4C70-9786-DB2E4CECF427}"/>
          </ac:spMkLst>
        </pc:spChg>
        <pc:spChg chg="add">
          <ac:chgData name="Mr. R. Hosker" userId="1d9f5d25-573b-4ee9-9c94-3231e4c62d39" providerId="ADAL" clId="{173295C8-C935-4A4D-A626-6BCA88204705}" dt="2025-10-07T14:53:45.695" v="506" actId="26606"/>
          <ac:spMkLst>
            <pc:docMk/>
            <pc:sldMk cId="3569854756" sldId="415"/>
            <ac:spMk id="12" creationId="{F8446B12-7391-4711-8B31-112A0B896C76}"/>
          </ac:spMkLst>
        </pc:spChg>
        <pc:grpChg chg="add">
          <ac:chgData name="Mr. R. Hosker" userId="1d9f5d25-573b-4ee9-9c94-3231e4c62d39" providerId="ADAL" clId="{173295C8-C935-4A4D-A626-6BCA88204705}" dt="2025-10-07T14:53:45.695" v="506" actId="26606"/>
          <ac:grpSpMkLst>
            <pc:docMk/>
            <pc:sldMk cId="3569854756" sldId="415"/>
            <ac:grpSpMk id="14" creationId="{4252769E-B9F0-4068-A645-5BBEF16E9C28}"/>
          </ac:grpSpMkLst>
        </pc:grpChg>
        <pc:picChg chg="mod">
          <ac:chgData name="Mr. R. Hosker" userId="1d9f5d25-573b-4ee9-9c94-3231e4c62d39" providerId="ADAL" clId="{173295C8-C935-4A4D-A626-6BCA88204705}" dt="2025-10-07T14:53:45.695" v="506" actId="26606"/>
          <ac:picMkLst>
            <pc:docMk/>
            <pc:sldMk cId="3569854756" sldId="415"/>
            <ac:picMk id="7" creationId="{2EA2D141-9F9C-471D-AA8B-DC36C2C12F3E}"/>
          </ac:picMkLst>
        </pc:picChg>
      </pc:sldChg>
      <pc:sldChg chg="modSp add mod setBg">
        <pc:chgData name="Mr. R. Hosker" userId="1d9f5d25-573b-4ee9-9c94-3231e4c62d39" providerId="ADAL" clId="{173295C8-C935-4A4D-A626-6BCA88204705}" dt="2025-10-07T14:52:21.291" v="504"/>
        <pc:sldMkLst>
          <pc:docMk/>
          <pc:sldMk cId="2899961775" sldId="416"/>
        </pc:sldMkLst>
        <pc:spChg chg="mod">
          <ac:chgData name="Mr. R. Hosker" userId="1d9f5d25-573b-4ee9-9c94-3231e4c62d39" providerId="ADAL" clId="{173295C8-C935-4A4D-A626-6BCA88204705}" dt="2025-10-07T14:48:58.056" v="494" actId="6549"/>
          <ac:spMkLst>
            <pc:docMk/>
            <pc:sldMk cId="2899961775" sldId="416"/>
            <ac:spMk id="4" creationId="{0CAF7E99-CB0F-07B6-D0BD-0C2711FABF32}"/>
          </ac:spMkLst>
        </pc:spChg>
      </pc:sldChg>
    </pc:docChg>
  </pc:docChgLst>
  <pc:docChgLst>
    <pc:chgData name="Mr. R. Hosker" userId="S::rhosker@bishopr.co.uk::1d9f5d25-573b-4ee9-9c94-3231e4c62d39" providerId="AD" clId="Web-{22D89588-3A36-6C78-3893-D3CC0115866D}"/>
    <pc:docChg chg="addSld delSld modSld sldOrd">
      <pc:chgData name="Mr. R. Hosker" userId="S::rhosker@bishopr.co.uk::1d9f5d25-573b-4ee9-9c94-3231e4c62d39" providerId="AD" clId="Web-{22D89588-3A36-6C78-3893-D3CC0115866D}" dt="2025-10-06T14:23:25.983" v="276" actId="20577"/>
      <pc:docMkLst>
        <pc:docMk/>
      </pc:docMkLst>
      <pc:sldChg chg="add">
        <pc:chgData name="Mr. R. Hosker" userId="S::rhosker@bishopr.co.uk::1d9f5d25-573b-4ee9-9c94-3231e4c62d39" providerId="AD" clId="Web-{22D89588-3A36-6C78-3893-D3CC0115866D}" dt="2025-10-06T14:02:01.692" v="11"/>
        <pc:sldMkLst>
          <pc:docMk/>
          <pc:sldMk cId="3658042793" sldId="277"/>
        </pc:sldMkLst>
      </pc:sldChg>
      <pc:sldChg chg="add del">
        <pc:chgData name="Mr. R. Hosker" userId="S::rhosker@bishopr.co.uk::1d9f5d25-573b-4ee9-9c94-3231e4c62d39" providerId="AD" clId="Web-{22D89588-3A36-6C78-3893-D3CC0115866D}" dt="2025-10-06T14:05:24.170" v="40"/>
        <pc:sldMkLst>
          <pc:docMk/>
          <pc:sldMk cId="1573133643" sldId="285"/>
        </pc:sldMkLst>
      </pc:sldChg>
      <pc:sldChg chg="modSp">
        <pc:chgData name="Mr. R. Hosker" userId="S::rhosker@bishopr.co.uk::1d9f5d25-573b-4ee9-9c94-3231e4c62d39" providerId="AD" clId="Web-{22D89588-3A36-6C78-3893-D3CC0115866D}" dt="2025-10-06T14:13:26.330" v="127" actId="14100"/>
        <pc:sldMkLst>
          <pc:docMk/>
          <pc:sldMk cId="2682189846" sldId="375"/>
        </pc:sldMkLst>
        <pc:spChg chg="mod">
          <ac:chgData name="Mr. R. Hosker" userId="S::rhosker@bishopr.co.uk::1d9f5d25-573b-4ee9-9c94-3231e4c62d39" providerId="AD" clId="Web-{22D89588-3A36-6C78-3893-D3CC0115866D}" dt="2025-10-06T14:00:41.359" v="2" actId="20577"/>
          <ac:spMkLst>
            <pc:docMk/>
            <pc:sldMk cId="2682189846" sldId="375"/>
            <ac:spMk id="2" creationId="{00000000-0000-0000-0000-000000000000}"/>
          </ac:spMkLst>
        </pc:spChg>
        <pc:spChg chg="mod">
          <ac:chgData name="Mr. R. Hosker" userId="S::rhosker@bishopr.co.uk::1d9f5d25-573b-4ee9-9c94-3231e4c62d39" providerId="AD" clId="Web-{22D89588-3A36-6C78-3893-D3CC0115866D}" dt="2025-10-06T14:12:40.203" v="93" actId="20577"/>
          <ac:spMkLst>
            <pc:docMk/>
            <pc:sldMk cId="2682189846" sldId="375"/>
            <ac:spMk id="4" creationId="{00000000-0000-0000-0000-000000000000}"/>
          </ac:spMkLst>
        </pc:spChg>
        <pc:spChg chg="mod">
          <ac:chgData name="Mr. R. Hosker" userId="S::rhosker@bishopr.co.uk::1d9f5d25-573b-4ee9-9c94-3231e4c62d39" providerId="AD" clId="Web-{22D89588-3A36-6C78-3893-D3CC0115866D}" dt="2025-10-06T14:13:26.330" v="127" actId="14100"/>
          <ac:spMkLst>
            <pc:docMk/>
            <pc:sldMk cId="2682189846" sldId="375"/>
            <ac:spMk id="8" creationId="{00000000-0000-0000-0000-000000000000}"/>
          </ac:spMkLst>
        </pc:spChg>
        <pc:spChg chg="mod">
          <ac:chgData name="Mr. R. Hosker" userId="S::rhosker@bishopr.co.uk::1d9f5d25-573b-4ee9-9c94-3231e4c62d39" providerId="AD" clId="Web-{22D89588-3A36-6C78-3893-D3CC0115866D}" dt="2025-10-06T14:12:51.735" v="98" actId="20577"/>
          <ac:spMkLst>
            <pc:docMk/>
            <pc:sldMk cId="2682189846" sldId="375"/>
            <ac:spMk id="9" creationId="{00000000-0000-0000-0000-000000000000}"/>
          </ac:spMkLst>
        </pc:spChg>
      </pc:sldChg>
      <pc:sldChg chg="modSp">
        <pc:chgData name="Mr. R. Hosker" userId="S::rhosker@bishopr.co.uk::1d9f5d25-573b-4ee9-9c94-3231e4c62d39" providerId="AD" clId="Web-{22D89588-3A36-6C78-3893-D3CC0115866D}" dt="2025-10-06T14:00:55.610" v="5" actId="20577"/>
        <pc:sldMkLst>
          <pc:docMk/>
          <pc:sldMk cId="3756620331" sldId="389"/>
        </pc:sldMkLst>
        <pc:spChg chg="mod">
          <ac:chgData name="Mr. R. Hosker" userId="S::rhosker@bishopr.co.uk::1d9f5d25-573b-4ee9-9c94-3231e4c62d39" providerId="AD" clId="Web-{22D89588-3A36-6C78-3893-D3CC0115866D}" dt="2025-10-06T14:00:55.610" v="5" actId="20577"/>
          <ac:spMkLst>
            <pc:docMk/>
            <pc:sldMk cId="3756620331" sldId="389"/>
            <ac:spMk id="2" creationId="{F14AFA4B-1FCB-4825-A5DE-E2B52EB74331}"/>
          </ac:spMkLst>
        </pc:spChg>
      </pc:sldChg>
      <pc:sldChg chg="add">
        <pc:chgData name="Mr. R. Hosker" userId="S::rhosker@bishopr.co.uk::1d9f5d25-573b-4ee9-9c94-3231e4c62d39" providerId="AD" clId="Web-{22D89588-3A36-6C78-3893-D3CC0115866D}" dt="2025-10-06T14:06:53.470" v="48"/>
        <pc:sldMkLst>
          <pc:docMk/>
          <pc:sldMk cId="2426061112" sldId="390"/>
        </pc:sldMkLst>
      </pc:sldChg>
      <pc:sldChg chg="add">
        <pc:chgData name="Mr. R. Hosker" userId="S::rhosker@bishopr.co.uk::1d9f5d25-573b-4ee9-9c94-3231e4c62d39" providerId="AD" clId="Web-{22D89588-3A36-6C78-3893-D3CC0115866D}" dt="2025-10-06T14:05:10.732" v="38"/>
        <pc:sldMkLst>
          <pc:docMk/>
          <pc:sldMk cId="249437337" sldId="396"/>
        </pc:sldMkLst>
      </pc:sldChg>
      <pc:sldChg chg="modSp add">
        <pc:chgData name="Mr. R. Hosker" userId="S::rhosker@bishopr.co.uk::1d9f5d25-573b-4ee9-9c94-3231e4c62d39" providerId="AD" clId="Web-{22D89588-3A36-6C78-3893-D3CC0115866D}" dt="2025-10-06T14:20:42.961" v="217" actId="20577"/>
        <pc:sldMkLst>
          <pc:docMk/>
          <pc:sldMk cId="2488222968" sldId="399"/>
        </pc:sldMkLst>
        <pc:spChg chg="mod">
          <ac:chgData name="Mr. R. Hosker" userId="S::rhosker@bishopr.co.uk::1d9f5d25-573b-4ee9-9c94-3231e4c62d39" providerId="AD" clId="Web-{22D89588-3A36-6C78-3893-D3CC0115866D}" dt="2025-10-06T14:20:42.961" v="217" actId="20577"/>
          <ac:spMkLst>
            <pc:docMk/>
            <pc:sldMk cId="2488222968" sldId="399"/>
            <ac:spMk id="3" creationId="{DA99FF45-03AA-4FFC-B189-33A863821119}"/>
          </ac:spMkLst>
        </pc:spChg>
      </pc:sldChg>
      <pc:sldChg chg="modSp add">
        <pc:chgData name="Mr. R. Hosker" userId="S::rhosker@bishopr.co.uk::1d9f5d25-573b-4ee9-9c94-3231e4c62d39" providerId="AD" clId="Web-{22D89588-3A36-6C78-3893-D3CC0115866D}" dt="2025-10-06T14:18:01.152" v="158" actId="20577"/>
        <pc:sldMkLst>
          <pc:docMk/>
          <pc:sldMk cId="956368169" sldId="402"/>
        </pc:sldMkLst>
      </pc:sldChg>
      <pc:sldChg chg="ord">
        <pc:chgData name="Mr. R. Hosker" userId="S::rhosker@bishopr.co.uk::1d9f5d25-573b-4ee9-9c94-3231e4c62d39" providerId="AD" clId="Web-{22D89588-3A36-6C78-3893-D3CC0115866D}" dt="2025-10-06T14:06:37.329" v="46"/>
        <pc:sldMkLst>
          <pc:docMk/>
          <pc:sldMk cId="231572521" sldId="404"/>
        </pc:sldMkLst>
      </pc:sldChg>
      <pc:sldChg chg="addSp modSp add ord">
        <pc:chgData name="Mr. R. Hosker" userId="S::rhosker@bishopr.co.uk::1d9f5d25-573b-4ee9-9c94-3231e4c62d39" providerId="AD" clId="Web-{22D89588-3A36-6C78-3893-D3CC0115866D}" dt="2025-10-06T14:18:10.747" v="159"/>
        <pc:sldMkLst>
          <pc:docMk/>
          <pc:sldMk cId="1844291" sldId="407"/>
        </pc:sldMkLst>
        <pc:spChg chg="mod">
          <ac:chgData name="Mr. R. Hosker" userId="S::rhosker@bishopr.co.uk::1d9f5d25-573b-4ee9-9c94-3231e4c62d39" providerId="AD" clId="Web-{22D89588-3A36-6C78-3893-D3CC0115866D}" dt="2025-10-06T14:16:47.928" v="146" actId="20577"/>
          <ac:spMkLst>
            <pc:docMk/>
            <pc:sldMk cId="1844291" sldId="407"/>
            <ac:spMk id="3" creationId="{59BDCE46-FFB9-4E43-BA6C-CD755B4DE364}"/>
          </ac:spMkLst>
        </pc:spChg>
      </pc:sldChg>
      <pc:sldChg chg="modSp add">
        <pc:chgData name="Mr. R. Hosker" userId="S::rhosker@bishopr.co.uk::1d9f5d25-573b-4ee9-9c94-3231e4c62d39" providerId="AD" clId="Web-{22D89588-3A36-6C78-3893-D3CC0115866D}" dt="2025-10-06T14:23:25.983" v="276" actId="20577"/>
        <pc:sldMkLst>
          <pc:docMk/>
          <pc:sldMk cId="1751446324" sldId="408"/>
        </pc:sldMkLst>
        <pc:spChg chg="mod">
          <ac:chgData name="Mr. R. Hosker" userId="S::rhosker@bishopr.co.uk::1d9f5d25-573b-4ee9-9c94-3231e4c62d39" providerId="AD" clId="Web-{22D89588-3A36-6C78-3893-D3CC0115866D}" dt="2025-10-06T14:23:25.983" v="276" actId="20577"/>
          <ac:spMkLst>
            <pc:docMk/>
            <pc:sldMk cId="1751446324" sldId="408"/>
            <ac:spMk id="3" creationId="{DA99FF45-03AA-4FFC-B189-33A863821119}"/>
          </ac:spMkLst>
        </pc:spChg>
      </pc:sldChg>
      <pc:sldChg chg="modSp">
        <pc:chgData name="Mr. R. Hosker" userId="S::rhosker@bishopr.co.uk::1d9f5d25-573b-4ee9-9c94-3231e4c62d39" providerId="AD" clId="Web-{22D89588-3A36-6C78-3893-D3CC0115866D}" dt="2025-10-06T14:00:51.016" v="4" actId="20577"/>
        <pc:sldMkLst>
          <pc:docMk/>
          <pc:sldMk cId="2877673857" sldId="410"/>
        </pc:sldMkLst>
        <pc:spChg chg="mod">
          <ac:chgData name="Mr. R. Hosker" userId="S::rhosker@bishopr.co.uk::1d9f5d25-573b-4ee9-9c94-3231e4c62d39" providerId="AD" clId="Web-{22D89588-3A36-6C78-3893-D3CC0115866D}" dt="2025-10-06T14:00:51.016" v="4" actId="20577"/>
          <ac:spMkLst>
            <pc:docMk/>
            <pc:sldMk cId="2877673857" sldId="410"/>
            <ac:spMk id="2" creationId="{490F4901-071C-F8AB-8F88-8ED5E01A7E1C}"/>
          </ac:spMkLst>
        </pc:spChg>
      </pc:sldChg>
      <pc:sldChg chg="modSp add">
        <pc:chgData name="Mr. R. Hosker" userId="S::rhosker@bishopr.co.uk::1d9f5d25-573b-4ee9-9c94-3231e4c62d39" providerId="AD" clId="Web-{22D89588-3A36-6C78-3893-D3CC0115866D}" dt="2025-10-06T14:14:29.253" v="139" actId="20577"/>
        <pc:sldMkLst>
          <pc:docMk/>
          <pc:sldMk cId="1953864936" sldId="412"/>
        </pc:sldMkLst>
        <pc:spChg chg="mod">
          <ac:chgData name="Mr. R. Hosker" userId="S::rhosker@bishopr.co.uk::1d9f5d25-573b-4ee9-9c94-3231e4c62d39" providerId="AD" clId="Web-{22D89588-3A36-6C78-3893-D3CC0115866D}" dt="2025-10-06T14:14:29.253" v="139" actId="20577"/>
          <ac:spMkLst>
            <pc:docMk/>
            <pc:sldMk cId="1953864936" sldId="412"/>
            <ac:spMk id="4" creationId="{00000000-0000-0000-0000-000000000000}"/>
          </ac:spMkLst>
        </pc:spChg>
      </pc:sldChg>
      <pc:sldChg chg="modSp add ord">
        <pc:chgData name="Mr. R. Hosker" userId="S::rhosker@bishopr.co.uk::1d9f5d25-573b-4ee9-9c94-3231e4c62d39" providerId="AD" clId="Web-{22D89588-3A36-6C78-3893-D3CC0115866D}" dt="2025-10-06T14:21:51.729" v="253" actId="14100"/>
        <pc:sldMkLst>
          <pc:docMk/>
          <pc:sldMk cId="1659797744" sldId="413"/>
        </pc:sldMkLst>
        <pc:spChg chg="mod">
          <ac:chgData name="Mr. R. Hosker" userId="S::rhosker@bishopr.co.uk::1d9f5d25-573b-4ee9-9c94-3231e4c62d39" providerId="AD" clId="Web-{22D89588-3A36-6C78-3893-D3CC0115866D}" dt="2025-10-06T14:18:22.295" v="161" actId="20577"/>
          <ac:spMkLst>
            <pc:docMk/>
            <pc:sldMk cId="1659797744" sldId="413"/>
            <ac:spMk id="2" creationId="{00000000-0000-0000-0000-000000000000}"/>
          </ac:spMkLst>
        </pc:spChg>
      </pc:sldChg>
      <pc:sldChg chg="add">
        <pc:chgData name="Mr. R. Hosker" userId="S::rhosker@bishopr.co.uk::1d9f5d25-573b-4ee9-9c94-3231e4c62d39" providerId="AD" clId="Web-{22D89588-3A36-6C78-3893-D3CC0115866D}" dt="2025-10-06T14:05:46.468" v="42"/>
        <pc:sldMkLst>
          <pc:docMk/>
          <pc:sldMk cId="3569854756" sldId="415"/>
        </pc:sldMkLst>
      </pc:sldChg>
    </pc:docChg>
  </pc:docChgLst>
  <pc:docChgLst>
    <pc:chgData name="Mr. R. Hosker" userId="S::rhosker@bishopr.co.uk::1d9f5d25-573b-4ee9-9c94-3231e4c62d39" providerId="AD" clId="Web-{409A4BD3-D7DC-BCB0-07A5-0EDF592B8537}"/>
    <pc:docChg chg="modSld">
      <pc:chgData name="Mr. R. Hosker" userId="S::rhosker@bishopr.co.uk::1d9f5d25-573b-4ee9-9c94-3231e4c62d39" providerId="AD" clId="Web-{409A4BD3-D7DC-BCB0-07A5-0EDF592B8537}" dt="2025-10-08T08:05:53.459" v="25" actId="14100"/>
      <pc:docMkLst>
        <pc:docMk/>
      </pc:docMkLst>
      <pc:sldChg chg="modSp">
        <pc:chgData name="Mr. R. Hosker" userId="S::rhosker@bishopr.co.uk::1d9f5d25-573b-4ee9-9c94-3231e4c62d39" providerId="AD" clId="Web-{409A4BD3-D7DC-BCB0-07A5-0EDF592B8537}" dt="2025-10-08T07:58:56.815" v="11" actId="20577"/>
        <pc:sldMkLst>
          <pc:docMk/>
          <pc:sldMk cId="2682189846" sldId="375"/>
        </pc:sldMkLst>
        <pc:spChg chg="mod">
          <ac:chgData name="Mr. R. Hosker" userId="S::rhosker@bishopr.co.uk::1d9f5d25-573b-4ee9-9c94-3231e4c62d39" providerId="AD" clId="Web-{409A4BD3-D7DC-BCB0-07A5-0EDF592B8537}" dt="2025-10-08T07:58:56.815" v="11" actId="20577"/>
          <ac:spMkLst>
            <pc:docMk/>
            <pc:sldMk cId="2682189846" sldId="375"/>
            <ac:spMk id="4" creationId="{00000000-0000-0000-0000-000000000000}"/>
          </ac:spMkLst>
        </pc:spChg>
      </pc:sldChg>
      <pc:sldChg chg="addSp delSp modSp">
        <pc:chgData name="Mr. R. Hosker" userId="S::rhosker@bishopr.co.uk::1d9f5d25-573b-4ee9-9c94-3231e4c62d39" providerId="AD" clId="Web-{409A4BD3-D7DC-BCB0-07A5-0EDF592B8537}" dt="2025-10-08T08:05:53.459" v="25" actId="14100"/>
        <pc:sldMkLst>
          <pc:docMk/>
          <pc:sldMk cId="1844291" sldId="407"/>
        </pc:sldMkLst>
        <pc:picChg chg="add del">
          <ac:chgData name="Mr. R. Hosker" userId="S::rhosker@bishopr.co.uk::1d9f5d25-573b-4ee9-9c94-3231e4c62d39" providerId="AD" clId="Web-{409A4BD3-D7DC-BCB0-07A5-0EDF592B8537}" dt="2025-10-08T08:02:54.607" v="22"/>
          <ac:picMkLst>
            <pc:docMk/>
            <pc:sldMk cId="1844291" sldId="407"/>
            <ac:picMk id="4" creationId="{57FAD055-F390-DBF4-D00D-D5950866A05A}"/>
          </ac:picMkLst>
        </pc:picChg>
        <pc:picChg chg="add del mod">
          <ac:chgData name="Mr. R. Hosker" userId="S::rhosker@bishopr.co.uk::1d9f5d25-573b-4ee9-9c94-3231e4c62d39" providerId="AD" clId="Web-{409A4BD3-D7DC-BCB0-07A5-0EDF592B8537}" dt="2025-10-08T08:02:13.008" v="20"/>
          <ac:picMkLst>
            <pc:docMk/>
            <pc:sldMk cId="1844291" sldId="407"/>
            <ac:picMk id="5" creationId="{CDB4F421-8FCC-3300-A0AE-CD7894CBFF05}"/>
          </ac:picMkLst>
        </pc:picChg>
        <pc:picChg chg="add mod">
          <ac:chgData name="Mr. R. Hosker" userId="S::rhosker@bishopr.co.uk::1d9f5d25-573b-4ee9-9c94-3231e4c62d39" providerId="AD" clId="Web-{409A4BD3-D7DC-BCB0-07A5-0EDF592B8537}" dt="2025-10-08T08:05:53.459" v="25" actId="14100"/>
          <ac:picMkLst>
            <pc:docMk/>
            <pc:sldMk cId="1844291" sldId="407"/>
            <ac:picMk id="6" creationId="{CD65818C-522F-10A6-7CA9-72E274D3DA7D}"/>
          </ac:picMkLst>
        </pc:picChg>
      </pc:sldChg>
    </pc:docChg>
  </pc:docChgLst>
  <pc:docChgLst>
    <pc:chgData name="Mr. R. Hosker" userId="S::rhosker@bishopr.co.uk::1d9f5d25-573b-4ee9-9c94-3231e4c62d39" providerId="AD" clId="Web-{0311111B-FEB3-E358-7771-F4305FD76196}"/>
    <pc:docChg chg="modSld">
      <pc:chgData name="Mr. R. Hosker" userId="S::rhosker@bishopr.co.uk::1d9f5d25-573b-4ee9-9c94-3231e4c62d39" providerId="AD" clId="Web-{0311111B-FEB3-E358-7771-F4305FD76196}" dt="2025-10-07T15:10:24.292" v="72" actId="20577"/>
      <pc:docMkLst>
        <pc:docMk/>
      </pc:docMkLst>
      <pc:sldChg chg="modSp">
        <pc:chgData name="Mr. R. Hosker" userId="S::rhosker@bishopr.co.uk::1d9f5d25-573b-4ee9-9c94-3231e4c62d39" providerId="AD" clId="Web-{0311111B-FEB3-E358-7771-F4305FD76196}" dt="2025-10-07T15:07:20.312" v="12" actId="20577"/>
        <pc:sldMkLst>
          <pc:docMk/>
          <pc:sldMk cId="0" sldId="374"/>
        </pc:sldMkLst>
        <pc:graphicFrameChg chg="modGraphic">
          <ac:chgData name="Mr. R. Hosker" userId="S::rhosker@bishopr.co.uk::1d9f5d25-573b-4ee9-9c94-3231e4c62d39" providerId="AD" clId="Web-{0311111B-FEB3-E358-7771-F4305FD76196}" dt="2025-10-07T15:07:20.312" v="12" actId="20577"/>
          <ac:graphicFrameMkLst>
            <pc:docMk/>
            <pc:sldMk cId="0" sldId="374"/>
            <ac:graphicFrameMk id="73734" creationId="{8D0A628A-3CD9-B8C4-64FE-12530F42476C}"/>
          </ac:graphicFrameMkLst>
        </pc:graphicFrameChg>
      </pc:sldChg>
      <pc:sldChg chg="modSp">
        <pc:chgData name="Mr. R. Hosker" userId="S::rhosker@bishopr.co.uk::1d9f5d25-573b-4ee9-9c94-3231e4c62d39" providerId="AD" clId="Web-{0311111B-FEB3-E358-7771-F4305FD76196}" dt="2025-10-07T15:10:09.260" v="70" actId="20577"/>
        <pc:sldMkLst>
          <pc:docMk/>
          <pc:sldMk cId="2488222968" sldId="399"/>
        </pc:sldMkLst>
        <pc:spChg chg="mod">
          <ac:chgData name="Mr. R. Hosker" userId="S::rhosker@bishopr.co.uk::1d9f5d25-573b-4ee9-9c94-3231e4c62d39" providerId="AD" clId="Web-{0311111B-FEB3-E358-7771-F4305FD76196}" dt="2025-10-07T15:10:09.260" v="70" actId="20577"/>
          <ac:spMkLst>
            <pc:docMk/>
            <pc:sldMk cId="2488222968" sldId="399"/>
            <ac:spMk id="3" creationId="{DA99FF45-03AA-4FFC-B189-33A863821119}"/>
          </ac:spMkLst>
        </pc:spChg>
      </pc:sldChg>
      <pc:sldChg chg="modSp">
        <pc:chgData name="Mr. R. Hosker" userId="S::rhosker@bishopr.co.uk::1d9f5d25-573b-4ee9-9c94-3231e4c62d39" providerId="AD" clId="Web-{0311111B-FEB3-E358-7771-F4305FD76196}" dt="2025-10-07T15:10:24.292" v="72" actId="20577"/>
        <pc:sldMkLst>
          <pc:docMk/>
          <pc:sldMk cId="956368169" sldId="402"/>
        </pc:sldMkLst>
        <pc:spChg chg="mod">
          <ac:chgData name="Mr. R. Hosker" userId="S::rhosker@bishopr.co.uk::1d9f5d25-573b-4ee9-9c94-3231e4c62d39" providerId="AD" clId="Web-{0311111B-FEB3-E358-7771-F4305FD76196}" dt="2025-10-07T15:10:24.292" v="72" actId="20577"/>
          <ac:spMkLst>
            <pc:docMk/>
            <pc:sldMk cId="956368169" sldId="402"/>
            <ac:spMk id="2" creationId="{D64C0E24-96B3-4EB3-8BA6-97C20132DA95}"/>
          </ac:spMkLst>
        </pc:spChg>
      </pc:sldChg>
      <pc:sldChg chg="modSp">
        <pc:chgData name="Mr. R. Hosker" userId="S::rhosker@bishopr.co.uk::1d9f5d25-573b-4ee9-9c94-3231e4c62d39" providerId="AD" clId="Web-{0311111B-FEB3-E358-7771-F4305FD76196}" dt="2025-10-07T15:09:13.085" v="57" actId="14100"/>
        <pc:sldMkLst>
          <pc:docMk/>
          <pc:sldMk cId="1659797744" sldId="413"/>
        </pc:sldMkLst>
        <pc:graphicFrameChg chg="mod modGraphic">
          <ac:chgData name="Mr. R. Hosker" userId="S::rhosker@bishopr.co.uk::1d9f5d25-573b-4ee9-9c94-3231e4c62d39" providerId="AD" clId="Web-{0311111B-FEB3-E358-7771-F4305FD76196}" dt="2025-10-07T15:09:13.085" v="57" actId="14100"/>
          <ac:graphicFrameMkLst>
            <pc:docMk/>
            <pc:sldMk cId="1659797744" sldId="413"/>
            <ac:graphicFrameMk id="6" creationId="{C1898A33-7E14-033E-1B01-7910BDA811F2}"/>
          </ac:graphicFrameMkLst>
        </pc:graphicFrame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413D864-DB00-41E8-8C53-A3F6DD0AB71B}"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24220D62-D057-4371-9290-F3EE9DF6F687}">
      <dgm:prSet/>
      <dgm:spPr/>
      <dgm:t>
        <a:bodyPr/>
        <a:lstStyle/>
        <a:p>
          <a:r>
            <a:rPr lang="en-GB"/>
            <a:t>Independent learning – then and now</a:t>
          </a:r>
          <a:endParaRPr lang="en-US"/>
        </a:p>
      </dgm:t>
    </dgm:pt>
    <dgm:pt modelId="{8DEFCE24-0D56-4CA5-AB76-3B7E49D71C32}" type="parTrans" cxnId="{94C7AC04-2FBE-49DF-89E3-7EC39D0FBA4F}">
      <dgm:prSet/>
      <dgm:spPr/>
      <dgm:t>
        <a:bodyPr/>
        <a:lstStyle/>
        <a:p>
          <a:endParaRPr lang="en-US"/>
        </a:p>
      </dgm:t>
    </dgm:pt>
    <dgm:pt modelId="{0F5770D1-5D15-4083-BD26-7447FAABBE17}" type="sibTrans" cxnId="{94C7AC04-2FBE-49DF-89E3-7EC39D0FBA4F}">
      <dgm:prSet/>
      <dgm:spPr/>
      <dgm:t>
        <a:bodyPr/>
        <a:lstStyle/>
        <a:p>
          <a:endParaRPr lang="en-US"/>
        </a:p>
      </dgm:t>
    </dgm:pt>
    <dgm:pt modelId="{1F93CF0F-CC28-47B0-8298-564FCDDF12BB}">
      <dgm:prSet/>
      <dgm:spPr/>
      <dgm:t>
        <a:bodyPr/>
        <a:lstStyle/>
        <a:p>
          <a:r>
            <a:rPr lang="en-GB"/>
            <a:t>Homework</a:t>
          </a:r>
          <a:endParaRPr lang="en-US"/>
        </a:p>
      </dgm:t>
    </dgm:pt>
    <dgm:pt modelId="{F0D0CA57-06D1-48B5-9617-70C69359B51D}" type="parTrans" cxnId="{2EF5CD51-0635-42A7-A777-6E8B8237BD22}">
      <dgm:prSet/>
      <dgm:spPr/>
      <dgm:t>
        <a:bodyPr/>
        <a:lstStyle/>
        <a:p>
          <a:endParaRPr lang="en-US"/>
        </a:p>
      </dgm:t>
    </dgm:pt>
    <dgm:pt modelId="{01AE6B11-FC72-4DC2-9C34-AB69EFA5FED1}" type="sibTrans" cxnId="{2EF5CD51-0635-42A7-A777-6E8B8237BD22}">
      <dgm:prSet/>
      <dgm:spPr/>
      <dgm:t>
        <a:bodyPr/>
        <a:lstStyle/>
        <a:p>
          <a:endParaRPr lang="en-US"/>
        </a:p>
      </dgm:t>
    </dgm:pt>
    <dgm:pt modelId="{1E323ABE-7FA3-4F6B-AB86-A15FBB747354}">
      <dgm:prSet/>
      <dgm:spPr/>
      <dgm:t>
        <a:bodyPr/>
        <a:lstStyle/>
        <a:p>
          <a:r>
            <a:rPr lang="en-GB"/>
            <a:t>Online learning – Sparx, Mathswatch &amp; Pinpoint</a:t>
          </a:r>
          <a:endParaRPr lang="en-US"/>
        </a:p>
      </dgm:t>
    </dgm:pt>
    <dgm:pt modelId="{95490FB3-399B-4E16-A72C-9F21FD4D8BEB}" type="parTrans" cxnId="{18C9D2DD-863D-42B9-9C85-D62B7E77B951}">
      <dgm:prSet/>
      <dgm:spPr/>
      <dgm:t>
        <a:bodyPr/>
        <a:lstStyle/>
        <a:p>
          <a:endParaRPr lang="en-US"/>
        </a:p>
      </dgm:t>
    </dgm:pt>
    <dgm:pt modelId="{955713ED-583F-4C45-BD43-D018851B4268}" type="sibTrans" cxnId="{18C9D2DD-863D-42B9-9C85-D62B7E77B951}">
      <dgm:prSet/>
      <dgm:spPr/>
      <dgm:t>
        <a:bodyPr/>
        <a:lstStyle/>
        <a:p>
          <a:endParaRPr lang="en-US"/>
        </a:p>
      </dgm:t>
    </dgm:pt>
    <dgm:pt modelId="{CB017B39-92C6-4C31-897F-4D1EC12D4601}">
      <dgm:prSet/>
      <dgm:spPr/>
      <dgm:t>
        <a:bodyPr/>
        <a:lstStyle/>
        <a:p>
          <a:r>
            <a:rPr lang="en-GB"/>
            <a:t>Books</a:t>
          </a:r>
          <a:endParaRPr lang="en-US"/>
        </a:p>
      </dgm:t>
    </dgm:pt>
    <dgm:pt modelId="{DADF142D-123D-4047-8F1E-52B685A29BDF}" type="parTrans" cxnId="{0CF9D5E9-392C-4A5B-A042-F893EF8DDDE9}">
      <dgm:prSet/>
      <dgm:spPr/>
      <dgm:t>
        <a:bodyPr/>
        <a:lstStyle/>
        <a:p>
          <a:endParaRPr lang="en-US"/>
        </a:p>
      </dgm:t>
    </dgm:pt>
    <dgm:pt modelId="{C8E26D83-30AA-48C5-86FE-04DE46471EE4}" type="sibTrans" cxnId="{0CF9D5E9-392C-4A5B-A042-F893EF8DDDE9}">
      <dgm:prSet/>
      <dgm:spPr/>
      <dgm:t>
        <a:bodyPr/>
        <a:lstStyle/>
        <a:p>
          <a:endParaRPr lang="en-US"/>
        </a:p>
      </dgm:t>
    </dgm:pt>
    <dgm:pt modelId="{C893A900-AEFC-4BE7-B4E0-9773622D7072}">
      <dgm:prSet/>
      <dgm:spPr/>
      <dgm:t>
        <a:bodyPr/>
        <a:lstStyle/>
        <a:p>
          <a:r>
            <a:rPr lang="en-GB"/>
            <a:t>Rewards</a:t>
          </a:r>
          <a:endParaRPr lang="en-US"/>
        </a:p>
      </dgm:t>
    </dgm:pt>
    <dgm:pt modelId="{76C8B614-579D-4B12-A3AA-16CBB07659D7}" type="parTrans" cxnId="{E09E2D87-362B-4B7C-BF05-F9AF2BABF959}">
      <dgm:prSet/>
      <dgm:spPr/>
      <dgm:t>
        <a:bodyPr/>
        <a:lstStyle/>
        <a:p>
          <a:endParaRPr lang="en-US"/>
        </a:p>
      </dgm:t>
    </dgm:pt>
    <dgm:pt modelId="{411146A7-44AE-47A3-A5E1-E07D7149032E}" type="sibTrans" cxnId="{E09E2D87-362B-4B7C-BF05-F9AF2BABF959}">
      <dgm:prSet/>
      <dgm:spPr/>
      <dgm:t>
        <a:bodyPr/>
        <a:lstStyle/>
        <a:p>
          <a:endParaRPr lang="en-US"/>
        </a:p>
      </dgm:t>
    </dgm:pt>
    <dgm:pt modelId="{BCE4D45A-8274-465D-9014-C69A5FCB58E6}">
      <dgm:prSet/>
      <dgm:spPr/>
      <dgm:t>
        <a:bodyPr/>
        <a:lstStyle/>
        <a:p>
          <a:r>
            <a:rPr lang="en-GB"/>
            <a:t>Assessments</a:t>
          </a:r>
          <a:endParaRPr lang="en-US"/>
        </a:p>
      </dgm:t>
    </dgm:pt>
    <dgm:pt modelId="{AE83F908-02BF-43A1-8E28-8F71075686BE}" type="parTrans" cxnId="{687BA0C1-4F5E-4A70-B82E-09236B056FBF}">
      <dgm:prSet/>
      <dgm:spPr/>
      <dgm:t>
        <a:bodyPr/>
        <a:lstStyle/>
        <a:p>
          <a:endParaRPr lang="en-US"/>
        </a:p>
      </dgm:t>
    </dgm:pt>
    <dgm:pt modelId="{A8336200-BB65-4BB2-AC3E-D8DCE8D2F5C3}" type="sibTrans" cxnId="{687BA0C1-4F5E-4A70-B82E-09236B056FBF}">
      <dgm:prSet/>
      <dgm:spPr/>
      <dgm:t>
        <a:bodyPr/>
        <a:lstStyle/>
        <a:p>
          <a:endParaRPr lang="en-US"/>
        </a:p>
      </dgm:t>
    </dgm:pt>
    <dgm:pt modelId="{A56F9E64-C6AE-440E-A5E9-69C4918316AA}">
      <dgm:prSet/>
      <dgm:spPr/>
      <dgm:t>
        <a:bodyPr/>
        <a:lstStyle/>
        <a:p>
          <a:r>
            <a:rPr lang="en-GB"/>
            <a:t>Student Groupings</a:t>
          </a:r>
          <a:endParaRPr lang="en-US"/>
        </a:p>
      </dgm:t>
    </dgm:pt>
    <dgm:pt modelId="{A98F198B-58A4-4032-980C-FE271EA70491}" type="parTrans" cxnId="{998FF52D-14A1-470C-B114-55576DDC65E0}">
      <dgm:prSet/>
      <dgm:spPr/>
      <dgm:t>
        <a:bodyPr/>
        <a:lstStyle/>
        <a:p>
          <a:endParaRPr lang="en-US"/>
        </a:p>
      </dgm:t>
    </dgm:pt>
    <dgm:pt modelId="{01E46BB6-EE48-4878-8DCA-AF993A7093E4}" type="sibTrans" cxnId="{998FF52D-14A1-470C-B114-55576DDC65E0}">
      <dgm:prSet/>
      <dgm:spPr/>
      <dgm:t>
        <a:bodyPr/>
        <a:lstStyle/>
        <a:p>
          <a:endParaRPr lang="en-US"/>
        </a:p>
      </dgm:t>
    </dgm:pt>
    <dgm:pt modelId="{8622FCC0-A1F1-4704-91DF-E929CC2542D5}">
      <dgm:prSet/>
      <dgm:spPr/>
      <dgm:t>
        <a:bodyPr/>
        <a:lstStyle/>
        <a:p>
          <a:r>
            <a:rPr lang="en-GB"/>
            <a:t>Rationale</a:t>
          </a:r>
          <a:endParaRPr lang="en-US"/>
        </a:p>
      </dgm:t>
    </dgm:pt>
    <dgm:pt modelId="{9790539C-7C44-43C6-B276-2830B4F02941}" type="parTrans" cxnId="{6F8E9D61-DD73-404A-A5EE-B35E2C947CB4}">
      <dgm:prSet/>
      <dgm:spPr/>
      <dgm:t>
        <a:bodyPr/>
        <a:lstStyle/>
        <a:p>
          <a:endParaRPr lang="en-US"/>
        </a:p>
      </dgm:t>
    </dgm:pt>
    <dgm:pt modelId="{79516724-3537-463B-AFD4-AAC47DFB25A1}" type="sibTrans" cxnId="{6F8E9D61-DD73-404A-A5EE-B35E2C947CB4}">
      <dgm:prSet/>
      <dgm:spPr/>
      <dgm:t>
        <a:bodyPr/>
        <a:lstStyle/>
        <a:p>
          <a:endParaRPr lang="en-US"/>
        </a:p>
      </dgm:t>
    </dgm:pt>
    <dgm:pt modelId="{ED9CA802-90EB-4FCC-BEC5-516D09E39310}">
      <dgm:prSet/>
      <dgm:spPr/>
      <dgm:t>
        <a:bodyPr/>
        <a:lstStyle/>
        <a:p>
          <a:r>
            <a:rPr lang="en-GB"/>
            <a:t>Best Practice</a:t>
          </a:r>
          <a:endParaRPr lang="en-US"/>
        </a:p>
      </dgm:t>
    </dgm:pt>
    <dgm:pt modelId="{057DD5BE-23A1-408D-A2CE-D0EDC73F9537}" type="parTrans" cxnId="{FB5D7624-6056-4F02-A141-160712F393FB}">
      <dgm:prSet/>
      <dgm:spPr/>
      <dgm:t>
        <a:bodyPr/>
        <a:lstStyle/>
        <a:p>
          <a:endParaRPr lang="en-US"/>
        </a:p>
      </dgm:t>
    </dgm:pt>
    <dgm:pt modelId="{C15E3E03-0D0B-41C4-8848-AFB9BA91EFF5}" type="sibTrans" cxnId="{FB5D7624-6056-4F02-A141-160712F393FB}">
      <dgm:prSet/>
      <dgm:spPr/>
      <dgm:t>
        <a:bodyPr/>
        <a:lstStyle/>
        <a:p>
          <a:endParaRPr lang="en-US"/>
        </a:p>
      </dgm:t>
    </dgm:pt>
    <dgm:pt modelId="{8FCB89CA-1CB8-491F-8AAF-B5E63B3F2852}" type="pres">
      <dgm:prSet presAssocID="{E413D864-DB00-41E8-8C53-A3F6DD0AB71B}" presName="diagram" presStyleCnt="0">
        <dgm:presLayoutVars>
          <dgm:dir/>
          <dgm:resizeHandles val="exact"/>
        </dgm:presLayoutVars>
      </dgm:prSet>
      <dgm:spPr/>
    </dgm:pt>
    <dgm:pt modelId="{52B383BD-197E-4D19-AF9D-004EA2A7D14A}" type="pres">
      <dgm:prSet presAssocID="{24220D62-D057-4371-9290-F3EE9DF6F687}" presName="node" presStyleLbl="node1" presStyleIdx="0" presStyleCnt="9">
        <dgm:presLayoutVars>
          <dgm:bulletEnabled val="1"/>
        </dgm:presLayoutVars>
      </dgm:prSet>
      <dgm:spPr/>
    </dgm:pt>
    <dgm:pt modelId="{B8D08FD9-DBE4-4EE0-A70C-88FF1E04D571}" type="pres">
      <dgm:prSet presAssocID="{0F5770D1-5D15-4083-BD26-7447FAABBE17}" presName="sibTrans" presStyleCnt="0"/>
      <dgm:spPr/>
    </dgm:pt>
    <dgm:pt modelId="{E88A9E3F-2973-4A51-BA1F-23578B3F9520}" type="pres">
      <dgm:prSet presAssocID="{1F93CF0F-CC28-47B0-8298-564FCDDF12BB}" presName="node" presStyleLbl="node1" presStyleIdx="1" presStyleCnt="9">
        <dgm:presLayoutVars>
          <dgm:bulletEnabled val="1"/>
        </dgm:presLayoutVars>
      </dgm:prSet>
      <dgm:spPr/>
    </dgm:pt>
    <dgm:pt modelId="{D3588CE2-02E4-4A25-BE3C-D9D2B764C9D0}" type="pres">
      <dgm:prSet presAssocID="{01AE6B11-FC72-4DC2-9C34-AB69EFA5FED1}" presName="sibTrans" presStyleCnt="0"/>
      <dgm:spPr/>
    </dgm:pt>
    <dgm:pt modelId="{08D9A336-0F8F-47E3-8627-503DD2549834}" type="pres">
      <dgm:prSet presAssocID="{1E323ABE-7FA3-4F6B-AB86-A15FBB747354}" presName="node" presStyleLbl="node1" presStyleIdx="2" presStyleCnt="9">
        <dgm:presLayoutVars>
          <dgm:bulletEnabled val="1"/>
        </dgm:presLayoutVars>
      </dgm:prSet>
      <dgm:spPr/>
    </dgm:pt>
    <dgm:pt modelId="{26901978-4566-4EDA-90E3-AF1765AFE5F6}" type="pres">
      <dgm:prSet presAssocID="{955713ED-583F-4C45-BD43-D018851B4268}" presName="sibTrans" presStyleCnt="0"/>
      <dgm:spPr/>
    </dgm:pt>
    <dgm:pt modelId="{44749174-0A8E-45BE-B16A-724E6B0E892D}" type="pres">
      <dgm:prSet presAssocID="{CB017B39-92C6-4C31-897F-4D1EC12D4601}" presName="node" presStyleLbl="node1" presStyleIdx="3" presStyleCnt="9">
        <dgm:presLayoutVars>
          <dgm:bulletEnabled val="1"/>
        </dgm:presLayoutVars>
      </dgm:prSet>
      <dgm:spPr/>
    </dgm:pt>
    <dgm:pt modelId="{8AE3E562-E518-41CB-987D-B20D883D0605}" type="pres">
      <dgm:prSet presAssocID="{C8E26D83-30AA-48C5-86FE-04DE46471EE4}" presName="sibTrans" presStyleCnt="0"/>
      <dgm:spPr/>
    </dgm:pt>
    <dgm:pt modelId="{AB9022A5-7D8C-4337-AD5B-9C6478A2F724}" type="pres">
      <dgm:prSet presAssocID="{C893A900-AEFC-4BE7-B4E0-9773622D7072}" presName="node" presStyleLbl="node1" presStyleIdx="4" presStyleCnt="9">
        <dgm:presLayoutVars>
          <dgm:bulletEnabled val="1"/>
        </dgm:presLayoutVars>
      </dgm:prSet>
      <dgm:spPr/>
    </dgm:pt>
    <dgm:pt modelId="{BEAF34DA-4221-4BD9-8D58-43C7CE68DD5A}" type="pres">
      <dgm:prSet presAssocID="{411146A7-44AE-47A3-A5E1-E07D7149032E}" presName="sibTrans" presStyleCnt="0"/>
      <dgm:spPr/>
    </dgm:pt>
    <dgm:pt modelId="{05D7F6BA-163D-4CED-96EF-259E965FCCCF}" type="pres">
      <dgm:prSet presAssocID="{BCE4D45A-8274-465D-9014-C69A5FCB58E6}" presName="node" presStyleLbl="node1" presStyleIdx="5" presStyleCnt="9">
        <dgm:presLayoutVars>
          <dgm:bulletEnabled val="1"/>
        </dgm:presLayoutVars>
      </dgm:prSet>
      <dgm:spPr/>
    </dgm:pt>
    <dgm:pt modelId="{68B3FA41-0774-4BF0-A46C-3530D4F30167}" type="pres">
      <dgm:prSet presAssocID="{A8336200-BB65-4BB2-AC3E-D8DCE8D2F5C3}" presName="sibTrans" presStyleCnt="0"/>
      <dgm:spPr/>
    </dgm:pt>
    <dgm:pt modelId="{DF413149-1F51-42C9-988F-076DE7039C55}" type="pres">
      <dgm:prSet presAssocID="{A56F9E64-C6AE-440E-A5E9-69C4918316AA}" presName="node" presStyleLbl="node1" presStyleIdx="6" presStyleCnt="9">
        <dgm:presLayoutVars>
          <dgm:bulletEnabled val="1"/>
        </dgm:presLayoutVars>
      </dgm:prSet>
      <dgm:spPr/>
    </dgm:pt>
    <dgm:pt modelId="{C582E409-D3D4-406E-94E1-B066CE5A82A9}" type="pres">
      <dgm:prSet presAssocID="{01E46BB6-EE48-4878-8DCA-AF993A7093E4}" presName="sibTrans" presStyleCnt="0"/>
      <dgm:spPr/>
    </dgm:pt>
    <dgm:pt modelId="{24F9D1A9-01B8-4DC9-A3BC-3245C4488A6C}" type="pres">
      <dgm:prSet presAssocID="{8622FCC0-A1F1-4704-91DF-E929CC2542D5}" presName="node" presStyleLbl="node1" presStyleIdx="7" presStyleCnt="9">
        <dgm:presLayoutVars>
          <dgm:bulletEnabled val="1"/>
        </dgm:presLayoutVars>
      </dgm:prSet>
      <dgm:spPr/>
    </dgm:pt>
    <dgm:pt modelId="{9084886C-BBF9-4511-96AF-1BB4DBCCB9AE}" type="pres">
      <dgm:prSet presAssocID="{79516724-3537-463B-AFD4-AAC47DFB25A1}" presName="sibTrans" presStyleCnt="0"/>
      <dgm:spPr/>
    </dgm:pt>
    <dgm:pt modelId="{EB33711D-62A7-457D-958B-A78A8EDCC2AA}" type="pres">
      <dgm:prSet presAssocID="{ED9CA802-90EB-4FCC-BEC5-516D09E39310}" presName="node" presStyleLbl="node1" presStyleIdx="8" presStyleCnt="9">
        <dgm:presLayoutVars>
          <dgm:bulletEnabled val="1"/>
        </dgm:presLayoutVars>
      </dgm:prSet>
      <dgm:spPr/>
    </dgm:pt>
  </dgm:ptLst>
  <dgm:cxnLst>
    <dgm:cxn modelId="{94C7AC04-2FBE-49DF-89E3-7EC39D0FBA4F}" srcId="{E413D864-DB00-41E8-8C53-A3F6DD0AB71B}" destId="{24220D62-D057-4371-9290-F3EE9DF6F687}" srcOrd="0" destOrd="0" parTransId="{8DEFCE24-0D56-4CA5-AB76-3B7E49D71C32}" sibTransId="{0F5770D1-5D15-4083-BD26-7447FAABBE17}"/>
    <dgm:cxn modelId="{FB5D7624-6056-4F02-A141-160712F393FB}" srcId="{E413D864-DB00-41E8-8C53-A3F6DD0AB71B}" destId="{ED9CA802-90EB-4FCC-BEC5-516D09E39310}" srcOrd="8" destOrd="0" parTransId="{057DD5BE-23A1-408D-A2CE-D0EDC73F9537}" sibTransId="{C15E3E03-0D0B-41C4-8848-AFB9BA91EFF5}"/>
    <dgm:cxn modelId="{998FF52D-14A1-470C-B114-55576DDC65E0}" srcId="{E413D864-DB00-41E8-8C53-A3F6DD0AB71B}" destId="{A56F9E64-C6AE-440E-A5E9-69C4918316AA}" srcOrd="6" destOrd="0" parTransId="{A98F198B-58A4-4032-980C-FE271EA70491}" sibTransId="{01E46BB6-EE48-4878-8DCA-AF993A7093E4}"/>
    <dgm:cxn modelId="{441CE05D-7A29-4381-B410-E261E86705AE}" type="presOf" srcId="{1F93CF0F-CC28-47B0-8298-564FCDDF12BB}" destId="{E88A9E3F-2973-4A51-BA1F-23578B3F9520}" srcOrd="0" destOrd="0" presId="urn:microsoft.com/office/officeart/2005/8/layout/default"/>
    <dgm:cxn modelId="{6F8E9D61-DD73-404A-A5EE-B35E2C947CB4}" srcId="{E413D864-DB00-41E8-8C53-A3F6DD0AB71B}" destId="{8622FCC0-A1F1-4704-91DF-E929CC2542D5}" srcOrd="7" destOrd="0" parTransId="{9790539C-7C44-43C6-B276-2830B4F02941}" sibTransId="{79516724-3537-463B-AFD4-AAC47DFB25A1}"/>
    <dgm:cxn modelId="{2EF5CD51-0635-42A7-A777-6E8B8237BD22}" srcId="{E413D864-DB00-41E8-8C53-A3F6DD0AB71B}" destId="{1F93CF0F-CC28-47B0-8298-564FCDDF12BB}" srcOrd="1" destOrd="0" parTransId="{F0D0CA57-06D1-48B5-9617-70C69359B51D}" sibTransId="{01AE6B11-FC72-4DC2-9C34-AB69EFA5FED1}"/>
    <dgm:cxn modelId="{27D3DE80-4280-4ECB-B622-5839465EB4B7}" type="presOf" srcId="{24220D62-D057-4371-9290-F3EE9DF6F687}" destId="{52B383BD-197E-4D19-AF9D-004EA2A7D14A}" srcOrd="0" destOrd="0" presId="urn:microsoft.com/office/officeart/2005/8/layout/default"/>
    <dgm:cxn modelId="{E09E2D87-362B-4B7C-BF05-F9AF2BABF959}" srcId="{E413D864-DB00-41E8-8C53-A3F6DD0AB71B}" destId="{C893A900-AEFC-4BE7-B4E0-9773622D7072}" srcOrd="4" destOrd="0" parTransId="{76C8B614-579D-4B12-A3AA-16CBB07659D7}" sibTransId="{411146A7-44AE-47A3-A5E1-E07D7149032E}"/>
    <dgm:cxn modelId="{F630AA88-123C-466A-93B4-EA62BD37CF1E}" type="presOf" srcId="{1E323ABE-7FA3-4F6B-AB86-A15FBB747354}" destId="{08D9A336-0F8F-47E3-8627-503DD2549834}" srcOrd="0" destOrd="0" presId="urn:microsoft.com/office/officeart/2005/8/layout/default"/>
    <dgm:cxn modelId="{0338D78D-CB3F-476D-B65C-96EED4CD7488}" type="presOf" srcId="{E413D864-DB00-41E8-8C53-A3F6DD0AB71B}" destId="{8FCB89CA-1CB8-491F-8AAF-B5E63B3F2852}" srcOrd="0" destOrd="0" presId="urn:microsoft.com/office/officeart/2005/8/layout/default"/>
    <dgm:cxn modelId="{2CF8CA93-6073-46AF-BEE6-A0F9969BDD3A}" type="presOf" srcId="{BCE4D45A-8274-465D-9014-C69A5FCB58E6}" destId="{05D7F6BA-163D-4CED-96EF-259E965FCCCF}" srcOrd="0" destOrd="0" presId="urn:microsoft.com/office/officeart/2005/8/layout/default"/>
    <dgm:cxn modelId="{572D8AA0-8C65-4D94-AE3B-3D74BD44A03F}" type="presOf" srcId="{CB017B39-92C6-4C31-897F-4D1EC12D4601}" destId="{44749174-0A8E-45BE-B16A-724E6B0E892D}" srcOrd="0" destOrd="0" presId="urn:microsoft.com/office/officeart/2005/8/layout/default"/>
    <dgm:cxn modelId="{DA880DAD-802E-4A0C-B50E-EEA17141FE86}" type="presOf" srcId="{C893A900-AEFC-4BE7-B4E0-9773622D7072}" destId="{AB9022A5-7D8C-4337-AD5B-9C6478A2F724}" srcOrd="0" destOrd="0" presId="urn:microsoft.com/office/officeart/2005/8/layout/default"/>
    <dgm:cxn modelId="{687BA0C1-4F5E-4A70-B82E-09236B056FBF}" srcId="{E413D864-DB00-41E8-8C53-A3F6DD0AB71B}" destId="{BCE4D45A-8274-465D-9014-C69A5FCB58E6}" srcOrd="5" destOrd="0" parTransId="{AE83F908-02BF-43A1-8E28-8F71075686BE}" sibTransId="{A8336200-BB65-4BB2-AC3E-D8DCE8D2F5C3}"/>
    <dgm:cxn modelId="{18C9D2DD-863D-42B9-9C85-D62B7E77B951}" srcId="{E413D864-DB00-41E8-8C53-A3F6DD0AB71B}" destId="{1E323ABE-7FA3-4F6B-AB86-A15FBB747354}" srcOrd="2" destOrd="0" parTransId="{95490FB3-399B-4E16-A72C-9F21FD4D8BEB}" sibTransId="{955713ED-583F-4C45-BD43-D018851B4268}"/>
    <dgm:cxn modelId="{2758CCDE-D574-4E95-943F-91AAC2C5293B}" type="presOf" srcId="{A56F9E64-C6AE-440E-A5E9-69C4918316AA}" destId="{DF413149-1F51-42C9-988F-076DE7039C55}" srcOrd="0" destOrd="0" presId="urn:microsoft.com/office/officeart/2005/8/layout/default"/>
    <dgm:cxn modelId="{97DACFE9-8BAF-44A8-BC3F-76DC59BD860D}" type="presOf" srcId="{8622FCC0-A1F1-4704-91DF-E929CC2542D5}" destId="{24F9D1A9-01B8-4DC9-A3BC-3245C4488A6C}" srcOrd="0" destOrd="0" presId="urn:microsoft.com/office/officeart/2005/8/layout/default"/>
    <dgm:cxn modelId="{0CF9D5E9-392C-4A5B-A042-F893EF8DDDE9}" srcId="{E413D864-DB00-41E8-8C53-A3F6DD0AB71B}" destId="{CB017B39-92C6-4C31-897F-4D1EC12D4601}" srcOrd="3" destOrd="0" parTransId="{DADF142D-123D-4047-8F1E-52B685A29BDF}" sibTransId="{C8E26D83-30AA-48C5-86FE-04DE46471EE4}"/>
    <dgm:cxn modelId="{B9D75BFB-1C75-4BAF-BC5B-002BFA0CACA6}" type="presOf" srcId="{ED9CA802-90EB-4FCC-BEC5-516D09E39310}" destId="{EB33711D-62A7-457D-958B-A78A8EDCC2AA}" srcOrd="0" destOrd="0" presId="urn:microsoft.com/office/officeart/2005/8/layout/default"/>
    <dgm:cxn modelId="{FCA54047-1A55-456A-92C4-137A13F84493}" type="presParOf" srcId="{8FCB89CA-1CB8-491F-8AAF-B5E63B3F2852}" destId="{52B383BD-197E-4D19-AF9D-004EA2A7D14A}" srcOrd="0" destOrd="0" presId="urn:microsoft.com/office/officeart/2005/8/layout/default"/>
    <dgm:cxn modelId="{2B85530E-D77F-485D-858E-3A27CE06E58A}" type="presParOf" srcId="{8FCB89CA-1CB8-491F-8AAF-B5E63B3F2852}" destId="{B8D08FD9-DBE4-4EE0-A70C-88FF1E04D571}" srcOrd="1" destOrd="0" presId="urn:microsoft.com/office/officeart/2005/8/layout/default"/>
    <dgm:cxn modelId="{DABA332F-D6FB-4A88-80E2-63EC8A63E8A5}" type="presParOf" srcId="{8FCB89CA-1CB8-491F-8AAF-B5E63B3F2852}" destId="{E88A9E3F-2973-4A51-BA1F-23578B3F9520}" srcOrd="2" destOrd="0" presId="urn:microsoft.com/office/officeart/2005/8/layout/default"/>
    <dgm:cxn modelId="{3C6DF552-E5C2-4533-AC25-65A6F0CE25CA}" type="presParOf" srcId="{8FCB89CA-1CB8-491F-8AAF-B5E63B3F2852}" destId="{D3588CE2-02E4-4A25-BE3C-D9D2B764C9D0}" srcOrd="3" destOrd="0" presId="urn:microsoft.com/office/officeart/2005/8/layout/default"/>
    <dgm:cxn modelId="{77E48AFC-C0FA-410F-8FF4-F9E676CFA819}" type="presParOf" srcId="{8FCB89CA-1CB8-491F-8AAF-B5E63B3F2852}" destId="{08D9A336-0F8F-47E3-8627-503DD2549834}" srcOrd="4" destOrd="0" presId="urn:microsoft.com/office/officeart/2005/8/layout/default"/>
    <dgm:cxn modelId="{01E89C1F-D90F-44AE-97BF-ABCD072589A6}" type="presParOf" srcId="{8FCB89CA-1CB8-491F-8AAF-B5E63B3F2852}" destId="{26901978-4566-4EDA-90E3-AF1765AFE5F6}" srcOrd="5" destOrd="0" presId="urn:microsoft.com/office/officeart/2005/8/layout/default"/>
    <dgm:cxn modelId="{9B4C73D0-326C-404F-B4D9-7A60744DFAD5}" type="presParOf" srcId="{8FCB89CA-1CB8-491F-8AAF-B5E63B3F2852}" destId="{44749174-0A8E-45BE-B16A-724E6B0E892D}" srcOrd="6" destOrd="0" presId="urn:microsoft.com/office/officeart/2005/8/layout/default"/>
    <dgm:cxn modelId="{C25E3277-D5D0-4F9C-A474-2584415E2CF6}" type="presParOf" srcId="{8FCB89CA-1CB8-491F-8AAF-B5E63B3F2852}" destId="{8AE3E562-E518-41CB-987D-B20D883D0605}" srcOrd="7" destOrd="0" presId="urn:microsoft.com/office/officeart/2005/8/layout/default"/>
    <dgm:cxn modelId="{B5919FE9-AC18-40F9-8E21-8BBB3813329A}" type="presParOf" srcId="{8FCB89CA-1CB8-491F-8AAF-B5E63B3F2852}" destId="{AB9022A5-7D8C-4337-AD5B-9C6478A2F724}" srcOrd="8" destOrd="0" presId="urn:microsoft.com/office/officeart/2005/8/layout/default"/>
    <dgm:cxn modelId="{3CD8035D-27E6-47FD-B1D1-CB662681B89C}" type="presParOf" srcId="{8FCB89CA-1CB8-491F-8AAF-B5E63B3F2852}" destId="{BEAF34DA-4221-4BD9-8D58-43C7CE68DD5A}" srcOrd="9" destOrd="0" presId="urn:microsoft.com/office/officeart/2005/8/layout/default"/>
    <dgm:cxn modelId="{0E7A23D2-9441-4600-85D9-588DD5691A78}" type="presParOf" srcId="{8FCB89CA-1CB8-491F-8AAF-B5E63B3F2852}" destId="{05D7F6BA-163D-4CED-96EF-259E965FCCCF}" srcOrd="10" destOrd="0" presId="urn:microsoft.com/office/officeart/2005/8/layout/default"/>
    <dgm:cxn modelId="{DB454B35-2518-452F-BC83-133401EA598D}" type="presParOf" srcId="{8FCB89CA-1CB8-491F-8AAF-B5E63B3F2852}" destId="{68B3FA41-0774-4BF0-A46C-3530D4F30167}" srcOrd="11" destOrd="0" presId="urn:microsoft.com/office/officeart/2005/8/layout/default"/>
    <dgm:cxn modelId="{198E888F-1D48-4D38-B258-B73953B6FD98}" type="presParOf" srcId="{8FCB89CA-1CB8-491F-8AAF-B5E63B3F2852}" destId="{DF413149-1F51-42C9-988F-076DE7039C55}" srcOrd="12" destOrd="0" presId="urn:microsoft.com/office/officeart/2005/8/layout/default"/>
    <dgm:cxn modelId="{B6C5895A-628C-44FA-B0AC-6D0A6604E5D8}" type="presParOf" srcId="{8FCB89CA-1CB8-491F-8AAF-B5E63B3F2852}" destId="{C582E409-D3D4-406E-94E1-B066CE5A82A9}" srcOrd="13" destOrd="0" presId="urn:microsoft.com/office/officeart/2005/8/layout/default"/>
    <dgm:cxn modelId="{D588AEDF-26C5-43FD-81CE-1CEBD8984714}" type="presParOf" srcId="{8FCB89CA-1CB8-491F-8AAF-B5E63B3F2852}" destId="{24F9D1A9-01B8-4DC9-A3BC-3245C4488A6C}" srcOrd="14" destOrd="0" presId="urn:microsoft.com/office/officeart/2005/8/layout/default"/>
    <dgm:cxn modelId="{3C5A2AF2-FDA3-425E-9511-2502330C3148}" type="presParOf" srcId="{8FCB89CA-1CB8-491F-8AAF-B5E63B3F2852}" destId="{9084886C-BBF9-4511-96AF-1BB4DBCCB9AE}" srcOrd="15" destOrd="0" presId="urn:microsoft.com/office/officeart/2005/8/layout/default"/>
    <dgm:cxn modelId="{E7968023-F0C6-402B-875F-C51446EA2096}" type="presParOf" srcId="{8FCB89CA-1CB8-491F-8AAF-B5E63B3F2852}" destId="{EB33711D-62A7-457D-958B-A78A8EDCC2A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A8C767-CD0B-40BD-A1BE-6FB09807F05C}"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102A31D6-AC79-40F0-9113-17A66CA62DCD}">
      <dgm:prSet/>
      <dgm:spPr/>
      <dgm:t>
        <a:bodyPr/>
        <a:lstStyle/>
        <a:p>
          <a:r>
            <a:rPr lang="en-GB"/>
            <a:t>Sparx Maths tasks (25 weeks)</a:t>
          </a:r>
          <a:endParaRPr lang="en-US"/>
        </a:p>
      </dgm:t>
    </dgm:pt>
    <dgm:pt modelId="{BFE18232-B0EA-410E-8671-DEEFC9E5AB4A}" type="parTrans" cxnId="{D9226065-0318-4628-A970-94BB0D7EAFBF}">
      <dgm:prSet/>
      <dgm:spPr/>
      <dgm:t>
        <a:bodyPr/>
        <a:lstStyle/>
        <a:p>
          <a:endParaRPr lang="en-US"/>
        </a:p>
      </dgm:t>
    </dgm:pt>
    <dgm:pt modelId="{40AE3F34-4597-4801-BC70-83CAB26FBFE2}" type="sibTrans" cxnId="{D9226065-0318-4628-A970-94BB0D7EAFBF}">
      <dgm:prSet/>
      <dgm:spPr/>
      <dgm:t>
        <a:bodyPr/>
        <a:lstStyle/>
        <a:p>
          <a:endParaRPr lang="en-US"/>
        </a:p>
      </dgm:t>
    </dgm:pt>
    <dgm:pt modelId="{882AFC3B-0EB2-4A52-A2E0-0F9944522E5A}">
      <dgm:prSet/>
      <dgm:spPr/>
      <dgm:t>
        <a:bodyPr/>
        <a:lstStyle/>
        <a:p>
          <a:r>
            <a:rPr lang="en-GB"/>
            <a:t>Mathswatch revision assignments (9 weeks)</a:t>
          </a:r>
          <a:endParaRPr lang="en-US"/>
        </a:p>
      </dgm:t>
    </dgm:pt>
    <dgm:pt modelId="{B10BC897-5648-452F-A626-F2337F0D0C32}" type="parTrans" cxnId="{F1907A17-051D-4973-BF05-160094839F0E}">
      <dgm:prSet/>
      <dgm:spPr/>
      <dgm:t>
        <a:bodyPr/>
        <a:lstStyle/>
        <a:p>
          <a:endParaRPr lang="en-US"/>
        </a:p>
      </dgm:t>
    </dgm:pt>
    <dgm:pt modelId="{38214303-46A9-48F7-AE94-B0DFC413A86C}" type="sibTrans" cxnId="{F1907A17-051D-4973-BF05-160094839F0E}">
      <dgm:prSet/>
      <dgm:spPr/>
      <dgm:t>
        <a:bodyPr/>
        <a:lstStyle/>
        <a:p>
          <a:endParaRPr lang="en-US"/>
        </a:p>
      </dgm:t>
    </dgm:pt>
    <dgm:pt modelId="{F78C366D-C0D0-4348-B9EB-847E262C44BA}">
      <dgm:prSet/>
      <dgm:spPr/>
      <dgm:t>
        <a:bodyPr/>
        <a:lstStyle/>
        <a:p>
          <a:r>
            <a:rPr lang="en-GB"/>
            <a:t>Pinpoint re-tests (3 weeks)</a:t>
          </a:r>
          <a:endParaRPr lang="en-US"/>
        </a:p>
      </dgm:t>
    </dgm:pt>
    <dgm:pt modelId="{5677B574-85B6-437D-AA34-75F36E90B9AF}" type="parTrans" cxnId="{6BE40C0C-2B62-4503-8F5E-7567A1C01A01}">
      <dgm:prSet/>
      <dgm:spPr/>
      <dgm:t>
        <a:bodyPr/>
        <a:lstStyle/>
        <a:p>
          <a:endParaRPr lang="en-US"/>
        </a:p>
      </dgm:t>
    </dgm:pt>
    <dgm:pt modelId="{9F1458EA-7F7F-4D2C-ACE9-0FEB137464E1}" type="sibTrans" cxnId="{6BE40C0C-2B62-4503-8F5E-7567A1C01A01}">
      <dgm:prSet/>
      <dgm:spPr/>
      <dgm:t>
        <a:bodyPr/>
        <a:lstStyle/>
        <a:p>
          <a:endParaRPr lang="en-US"/>
        </a:p>
      </dgm:t>
    </dgm:pt>
    <dgm:pt modelId="{5E32C7A1-E170-4F41-8977-33F323A4797D}">
      <dgm:prSet/>
      <dgm:spPr/>
      <dgm:t>
        <a:bodyPr/>
        <a:lstStyle/>
        <a:p>
          <a:r>
            <a:rPr lang="en-GB"/>
            <a:t>Teacher discretion (2 weeks)</a:t>
          </a:r>
          <a:endParaRPr lang="en-US"/>
        </a:p>
      </dgm:t>
    </dgm:pt>
    <dgm:pt modelId="{A66159E0-2EB5-4916-B877-00176E2D9A51}" type="parTrans" cxnId="{91A2737B-8180-4DB9-B44B-3C25E9671967}">
      <dgm:prSet/>
      <dgm:spPr/>
      <dgm:t>
        <a:bodyPr/>
        <a:lstStyle/>
        <a:p>
          <a:endParaRPr lang="en-US"/>
        </a:p>
      </dgm:t>
    </dgm:pt>
    <dgm:pt modelId="{2B35CA70-27E8-4A03-832D-142DDBDE1C44}" type="sibTrans" cxnId="{91A2737B-8180-4DB9-B44B-3C25E9671967}">
      <dgm:prSet/>
      <dgm:spPr/>
      <dgm:t>
        <a:bodyPr/>
        <a:lstStyle/>
        <a:p>
          <a:endParaRPr lang="en-US"/>
        </a:p>
      </dgm:t>
    </dgm:pt>
    <dgm:pt modelId="{725710E8-A866-4082-B2CF-1C847C9269A9}" type="pres">
      <dgm:prSet presAssocID="{06A8C767-CD0B-40BD-A1BE-6FB09807F05C}" presName="linear" presStyleCnt="0">
        <dgm:presLayoutVars>
          <dgm:animLvl val="lvl"/>
          <dgm:resizeHandles val="exact"/>
        </dgm:presLayoutVars>
      </dgm:prSet>
      <dgm:spPr/>
    </dgm:pt>
    <dgm:pt modelId="{4C35FBBA-814D-4254-A8AD-F231649DC71F}" type="pres">
      <dgm:prSet presAssocID="{102A31D6-AC79-40F0-9113-17A66CA62DCD}" presName="parentText" presStyleLbl="node1" presStyleIdx="0" presStyleCnt="4">
        <dgm:presLayoutVars>
          <dgm:chMax val="0"/>
          <dgm:bulletEnabled val="1"/>
        </dgm:presLayoutVars>
      </dgm:prSet>
      <dgm:spPr/>
    </dgm:pt>
    <dgm:pt modelId="{763A44BC-0443-404B-B39C-C0FEFEDFC75A}" type="pres">
      <dgm:prSet presAssocID="{40AE3F34-4597-4801-BC70-83CAB26FBFE2}" presName="spacer" presStyleCnt="0"/>
      <dgm:spPr/>
    </dgm:pt>
    <dgm:pt modelId="{C3265428-BCF0-425E-881F-82D5FCD9F69E}" type="pres">
      <dgm:prSet presAssocID="{882AFC3B-0EB2-4A52-A2E0-0F9944522E5A}" presName="parentText" presStyleLbl="node1" presStyleIdx="1" presStyleCnt="4">
        <dgm:presLayoutVars>
          <dgm:chMax val="0"/>
          <dgm:bulletEnabled val="1"/>
        </dgm:presLayoutVars>
      </dgm:prSet>
      <dgm:spPr/>
    </dgm:pt>
    <dgm:pt modelId="{1DA1B69F-C8D6-4228-8685-4B38B4C1F694}" type="pres">
      <dgm:prSet presAssocID="{38214303-46A9-48F7-AE94-B0DFC413A86C}" presName="spacer" presStyleCnt="0"/>
      <dgm:spPr/>
    </dgm:pt>
    <dgm:pt modelId="{1BB0AAF7-FCA1-40F5-8806-7076A2F0152C}" type="pres">
      <dgm:prSet presAssocID="{F78C366D-C0D0-4348-B9EB-847E262C44BA}" presName="parentText" presStyleLbl="node1" presStyleIdx="2" presStyleCnt="4">
        <dgm:presLayoutVars>
          <dgm:chMax val="0"/>
          <dgm:bulletEnabled val="1"/>
        </dgm:presLayoutVars>
      </dgm:prSet>
      <dgm:spPr/>
    </dgm:pt>
    <dgm:pt modelId="{A968A720-9088-4139-91A1-FFB049D2EE18}" type="pres">
      <dgm:prSet presAssocID="{9F1458EA-7F7F-4D2C-ACE9-0FEB137464E1}" presName="spacer" presStyleCnt="0"/>
      <dgm:spPr/>
    </dgm:pt>
    <dgm:pt modelId="{9B929552-10A7-43A9-9396-F4FFB4A7D6D6}" type="pres">
      <dgm:prSet presAssocID="{5E32C7A1-E170-4F41-8977-33F323A4797D}" presName="parentText" presStyleLbl="node1" presStyleIdx="3" presStyleCnt="4">
        <dgm:presLayoutVars>
          <dgm:chMax val="0"/>
          <dgm:bulletEnabled val="1"/>
        </dgm:presLayoutVars>
      </dgm:prSet>
      <dgm:spPr/>
    </dgm:pt>
  </dgm:ptLst>
  <dgm:cxnLst>
    <dgm:cxn modelId="{6BE40C0C-2B62-4503-8F5E-7567A1C01A01}" srcId="{06A8C767-CD0B-40BD-A1BE-6FB09807F05C}" destId="{F78C366D-C0D0-4348-B9EB-847E262C44BA}" srcOrd="2" destOrd="0" parTransId="{5677B574-85B6-437D-AA34-75F36E90B9AF}" sibTransId="{9F1458EA-7F7F-4D2C-ACE9-0FEB137464E1}"/>
    <dgm:cxn modelId="{9A0AF715-6364-474E-A17B-4698171D3C77}" type="presOf" srcId="{06A8C767-CD0B-40BD-A1BE-6FB09807F05C}" destId="{725710E8-A866-4082-B2CF-1C847C9269A9}" srcOrd="0" destOrd="0" presId="urn:microsoft.com/office/officeart/2005/8/layout/vList2"/>
    <dgm:cxn modelId="{F1907A17-051D-4973-BF05-160094839F0E}" srcId="{06A8C767-CD0B-40BD-A1BE-6FB09807F05C}" destId="{882AFC3B-0EB2-4A52-A2E0-0F9944522E5A}" srcOrd="1" destOrd="0" parTransId="{B10BC897-5648-452F-A626-F2337F0D0C32}" sibTransId="{38214303-46A9-48F7-AE94-B0DFC413A86C}"/>
    <dgm:cxn modelId="{1B153927-A986-466E-997C-57E47387330B}" type="presOf" srcId="{F78C366D-C0D0-4348-B9EB-847E262C44BA}" destId="{1BB0AAF7-FCA1-40F5-8806-7076A2F0152C}" srcOrd="0" destOrd="0" presId="urn:microsoft.com/office/officeart/2005/8/layout/vList2"/>
    <dgm:cxn modelId="{D9226065-0318-4628-A970-94BB0D7EAFBF}" srcId="{06A8C767-CD0B-40BD-A1BE-6FB09807F05C}" destId="{102A31D6-AC79-40F0-9113-17A66CA62DCD}" srcOrd="0" destOrd="0" parTransId="{BFE18232-B0EA-410E-8671-DEEFC9E5AB4A}" sibTransId="{40AE3F34-4597-4801-BC70-83CAB26FBFE2}"/>
    <dgm:cxn modelId="{91A2737B-8180-4DB9-B44B-3C25E9671967}" srcId="{06A8C767-CD0B-40BD-A1BE-6FB09807F05C}" destId="{5E32C7A1-E170-4F41-8977-33F323A4797D}" srcOrd="3" destOrd="0" parTransId="{A66159E0-2EB5-4916-B877-00176E2D9A51}" sibTransId="{2B35CA70-27E8-4A03-832D-142DDBDE1C44}"/>
    <dgm:cxn modelId="{17578FA1-C3BA-496D-BAB6-38190A66467E}" type="presOf" srcId="{5E32C7A1-E170-4F41-8977-33F323A4797D}" destId="{9B929552-10A7-43A9-9396-F4FFB4A7D6D6}" srcOrd="0" destOrd="0" presId="urn:microsoft.com/office/officeart/2005/8/layout/vList2"/>
    <dgm:cxn modelId="{A605DEBC-B8C8-455E-BD7C-274D5294CB38}" type="presOf" srcId="{882AFC3B-0EB2-4A52-A2E0-0F9944522E5A}" destId="{C3265428-BCF0-425E-881F-82D5FCD9F69E}" srcOrd="0" destOrd="0" presId="urn:microsoft.com/office/officeart/2005/8/layout/vList2"/>
    <dgm:cxn modelId="{856F6FE8-4B88-43B2-82A2-BE8FD04F0E64}" type="presOf" srcId="{102A31D6-AC79-40F0-9113-17A66CA62DCD}" destId="{4C35FBBA-814D-4254-A8AD-F231649DC71F}" srcOrd="0" destOrd="0" presId="urn:microsoft.com/office/officeart/2005/8/layout/vList2"/>
    <dgm:cxn modelId="{0EAB09A8-65E9-4695-8846-9DFC27D04142}" type="presParOf" srcId="{725710E8-A866-4082-B2CF-1C847C9269A9}" destId="{4C35FBBA-814D-4254-A8AD-F231649DC71F}" srcOrd="0" destOrd="0" presId="urn:microsoft.com/office/officeart/2005/8/layout/vList2"/>
    <dgm:cxn modelId="{809B2BA9-90F3-4708-A4F4-B5D04F0C4D92}" type="presParOf" srcId="{725710E8-A866-4082-B2CF-1C847C9269A9}" destId="{763A44BC-0443-404B-B39C-C0FEFEDFC75A}" srcOrd="1" destOrd="0" presId="urn:microsoft.com/office/officeart/2005/8/layout/vList2"/>
    <dgm:cxn modelId="{921C16A0-2D76-4E34-886B-2FF4163FD3E7}" type="presParOf" srcId="{725710E8-A866-4082-B2CF-1C847C9269A9}" destId="{C3265428-BCF0-425E-881F-82D5FCD9F69E}" srcOrd="2" destOrd="0" presId="urn:microsoft.com/office/officeart/2005/8/layout/vList2"/>
    <dgm:cxn modelId="{28BDBF53-0E36-4794-994B-1F8FA50947C2}" type="presParOf" srcId="{725710E8-A866-4082-B2CF-1C847C9269A9}" destId="{1DA1B69F-C8D6-4228-8685-4B38B4C1F694}" srcOrd="3" destOrd="0" presId="urn:microsoft.com/office/officeart/2005/8/layout/vList2"/>
    <dgm:cxn modelId="{D77A40D1-0C96-4B8B-B2CC-A97F5F05BE7E}" type="presParOf" srcId="{725710E8-A866-4082-B2CF-1C847C9269A9}" destId="{1BB0AAF7-FCA1-40F5-8806-7076A2F0152C}" srcOrd="4" destOrd="0" presId="urn:microsoft.com/office/officeart/2005/8/layout/vList2"/>
    <dgm:cxn modelId="{A4EA55B1-4E34-4C1A-B3B6-2F74C2A5D699}" type="presParOf" srcId="{725710E8-A866-4082-B2CF-1C847C9269A9}" destId="{A968A720-9088-4139-91A1-FFB049D2EE18}" srcOrd="5" destOrd="0" presId="urn:microsoft.com/office/officeart/2005/8/layout/vList2"/>
    <dgm:cxn modelId="{9935390E-A3E8-422E-B2A8-94E457BCAC75}" type="presParOf" srcId="{725710E8-A866-4082-B2CF-1C847C9269A9}" destId="{9B929552-10A7-43A9-9396-F4FFB4A7D6D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478AFF-981F-4390-9870-DD398DD8999C}"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D483DEEF-588F-4D79-AD09-022EAABB252E}">
      <dgm:prSet/>
      <dgm:spPr/>
      <dgm:t>
        <a:bodyPr/>
        <a:lstStyle/>
        <a:p>
          <a:pPr>
            <a:lnSpc>
              <a:spcPct val="100000"/>
            </a:lnSpc>
          </a:pPr>
          <a:r>
            <a:rPr lang="en-GB" dirty="0"/>
            <a:t>Work area</a:t>
          </a:r>
          <a:endParaRPr lang="en-US" dirty="0"/>
        </a:p>
      </dgm:t>
    </dgm:pt>
    <dgm:pt modelId="{8F1E1B54-C680-4820-B613-203C15D93093}" type="parTrans" cxnId="{FDBD0BE5-AE87-4885-89A8-42D28EDC2F10}">
      <dgm:prSet/>
      <dgm:spPr/>
      <dgm:t>
        <a:bodyPr/>
        <a:lstStyle/>
        <a:p>
          <a:endParaRPr lang="en-US"/>
        </a:p>
      </dgm:t>
    </dgm:pt>
    <dgm:pt modelId="{4575A3A7-94F2-440A-8AF9-84201D3D3C62}" type="sibTrans" cxnId="{FDBD0BE5-AE87-4885-89A8-42D28EDC2F10}">
      <dgm:prSet/>
      <dgm:spPr/>
      <dgm:t>
        <a:bodyPr/>
        <a:lstStyle/>
        <a:p>
          <a:endParaRPr lang="en-US"/>
        </a:p>
      </dgm:t>
    </dgm:pt>
    <dgm:pt modelId="{8B735B4E-6EF3-4D6F-A252-D7224F975FD0}">
      <dgm:prSet/>
      <dgm:spPr/>
      <dgm:t>
        <a:bodyPr/>
        <a:lstStyle/>
        <a:p>
          <a:pPr rtl="0">
            <a:lnSpc>
              <a:spcPct val="100000"/>
            </a:lnSpc>
          </a:pPr>
          <a:r>
            <a:rPr lang="en-GB" dirty="0">
              <a:latin typeface="Calibri"/>
            </a:rPr>
            <a:t>3 detailed worked examples</a:t>
          </a:r>
          <a:endParaRPr lang="en-US" dirty="0"/>
        </a:p>
      </dgm:t>
    </dgm:pt>
    <dgm:pt modelId="{55A8DB8F-68DF-40EF-BA8F-0E920D7A024D}" type="parTrans" cxnId="{A5F81796-1FDD-4C35-AD2B-D40842DFABD6}">
      <dgm:prSet/>
      <dgm:spPr/>
      <dgm:t>
        <a:bodyPr/>
        <a:lstStyle/>
        <a:p>
          <a:endParaRPr lang="en-US"/>
        </a:p>
      </dgm:t>
    </dgm:pt>
    <dgm:pt modelId="{E416E8CA-063C-4092-B9B8-D89E1AD80448}" type="sibTrans" cxnId="{A5F81796-1FDD-4C35-AD2B-D40842DFABD6}">
      <dgm:prSet/>
      <dgm:spPr/>
      <dgm:t>
        <a:bodyPr/>
        <a:lstStyle/>
        <a:p>
          <a:endParaRPr lang="en-US"/>
        </a:p>
      </dgm:t>
    </dgm:pt>
    <dgm:pt modelId="{2AA430A3-968A-462D-B34E-D19D6CF4C185}">
      <dgm:prSet/>
      <dgm:spPr/>
      <dgm:t>
        <a:bodyPr/>
        <a:lstStyle/>
        <a:p>
          <a:pPr>
            <a:lnSpc>
              <a:spcPct val="100000"/>
            </a:lnSpc>
          </a:pPr>
          <a:r>
            <a:rPr lang="en-GB" dirty="0"/>
            <a:t>Tackling early </a:t>
          </a:r>
          <a:endParaRPr lang="en-US" dirty="0"/>
        </a:p>
      </dgm:t>
    </dgm:pt>
    <dgm:pt modelId="{C801C953-E4EA-47E1-B137-9F8013A3CDFA}" type="parTrans" cxnId="{6828ADF5-D5D6-4186-B61C-19A8440B77A2}">
      <dgm:prSet/>
      <dgm:spPr/>
      <dgm:t>
        <a:bodyPr/>
        <a:lstStyle/>
        <a:p>
          <a:endParaRPr lang="en-US"/>
        </a:p>
      </dgm:t>
    </dgm:pt>
    <dgm:pt modelId="{36A1051D-50A4-42A2-BEBD-24BEAF117176}" type="sibTrans" cxnId="{6828ADF5-D5D6-4186-B61C-19A8440B77A2}">
      <dgm:prSet/>
      <dgm:spPr/>
      <dgm:t>
        <a:bodyPr/>
        <a:lstStyle/>
        <a:p>
          <a:endParaRPr lang="en-US"/>
        </a:p>
      </dgm:t>
    </dgm:pt>
    <dgm:pt modelId="{40F52AB4-5088-401F-8911-1F43DCDEA96B}">
      <dgm:prSet/>
      <dgm:spPr/>
      <dgm:t>
        <a:bodyPr/>
        <a:lstStyle/>
        <a:p>
          <a:pPr>
            <a:lnSpc>
              <a:spcPct val="100000"/>
            </a:lnSpc>
          </a:pPr>
          <a:r>
            <a:rPr lang="en-GB" dirty="0"/>
            <a:t>Seeking help</a:t>
          </a:r>
          <a:endParaRPr lang="en-US" dirty="0"/>
        </a:p>
      </dgm:t>
    </dgm:pt>
    <dgm:pt modelId="{8C07D8D8-F1A7-4F22-A514-FC217027024D}" type="parTrans" cxnId="{CE3E7873-DFA4-493E-AE59-49136407D15B}">
      <dgm:prSet/>
      <dgm:spPr/>
      <dgm:t>
        <a:bodyPr/>
        <a:lstStyle/>
        <a:p>
          <a:endParaRPr lang="en-US"/>
        </a:p>
      </dgm:t>
    </dgm:pt>
    <dgm:pt modelId="{1CFD7CC6-2A99-46A1-9CA7-06095E5D8B34}" type="sibTrans" cxnId="{CE3E7873-DFA4-493E-AE59-49136407D15B}">
      <dgm:prSet/>
      <dgm:spPr/>
      <dgm:t>
        <a:bodyPr/>
        <a:lstStyle/>
        <a:p>
          <a:endParaRPr lang="en-US"/>
        </a:p>
      </dgm:t>
    </dgm:pt>
    <dgm:pt modelId="{048ACA8B-7617-41D3-B058-385F6FEFCA11}" type="pres">
      <dgm:prSet presAssocID="{EF478AFF-981F-4390-9870-DD398DD8999C}" presName="diagram" presStyleCnt="0">
        <dgm:presLayoutVars>
          <dgm:dir/>
          <dgm:resizeHandles val="exact"/>
        </dgm:presLayoutVars>
      </dgm:prSet>
      <dgm:spPr/>
    </dgm:pt>
    <dgm:pt modelId="{AF12A460-2AF9-4E5A-9CED-A3C769163980}" type="pres">
      <dgm:prSet presAssocID="{D483DEEF-588F-4D79-AD09-022EAABB252E}" presName="arrow" presStyleLbl="node1" presStyleIdx="0" presStyleCnt="4">
        <dgm:presLayoutVars>
          <dgm:bulletEnabled val="1"/>
        </dgm:presLayoutVars>
      </dgm:prSet>
      <dgm:spPr/>
    </dgm:pt>
    <dgm:pt modelId="{3B559D8C-018F-4359-A3A7-949739AC707E}" type="pres">
      <dgm:prSet presAssocID="{8B735B4E-6EF3-4D6F-A252-D7224F975FD0}" presName="arrow" presStyleLbl="node1" presStyleIdx="1" presStyleCnt="4">
        <dgm:presLayoutVars>
          <dgm:bulletEnabled val="1"/>
        </dgm:presLayoutVars>
      </dgm:prSet>
      <dgm:spPr/>
    </dgm:pt>
    <dgm:pt modelId="{48BD9AE9-E8A1-43A9-B342-0C3658EC0D42}" type="pres">
      <dgm:prSet presAssocID="{2AA430A3-968A-462D-B34E-D19D6CF4C185}" presName="arrow" presStyleLbl="node1" presStyleIdx="2" presStyleCnt="4">
        <dgm:presLayoutVars>
          <dgm:bulletEnabled val="1"/>
        </dgm:presLayoutVars>
      </dgm:prSet>
      <dgm:spPr/>
    </dgm:pt>
    <dgm:pt modelId="{15079C70-454F-40C7-9162-D522AB863522}" type="pres">
      <dgm:prSet presAssocID="{40F52AB4-5088-401F-8911-1F43DCDEA96B}" presName="arrow" presStyleLbl="node1" presStyleIdx="3" presStyleCnt="4">
        <dgm:presLayoutVars>
          <dgm:bulletEnabled val="1"/>
        </dgm:presLayoutVars>
      </dgm:prSet>
      <dgm:spPr/>
    </dgm:pt>
  </dgm:ptLst>
  <dgm:cxnLst>
    <dgm:cxn modelId="{F1D5FC11-5470-4812-9231-5631C9F77C12}" type="presOf" srcId="{40F52AB4-5088-401F-8911-1F43DCDEA96B}" destId="{15079C70-454F-40C7-9162-D522AB863522}" srcOrd="0" destOrd="0" presId="urn:microsoft.com/office/officeart/2005/8/layout/arrow5"/>
    <dgm:cxn modelId="{CE3E7873-DFA4-493E-AE59-49136407D15B}" srcId="{EF478AFF-981F-4390-9870-DD398DD8999C}" destId="{40F52AB4-5088-401F-8911-1F43DCDEA96B}" srcOrd="3" destOrd="0" parTransId="{8C07D8D8-F1A7-4F22-A514-FC217027024D}" sibTransId="{1CFD7CC6-2A99-46A1-9CA7-06095E5D8B34}"/>
    <dgm:cxn modelId="{E199AC84-4102-4A15-AC98-CE0E968DEB98}" type="presOf" srcId="{2AA430A3-968A-462D-B34E-D19D6CF4C185}" destId="{48BD9AE9-E8A1-43A9-B342-0C3658EC0D42}" srcOrd="0" destOrd="0" presId="urn:microsoft.com/office/officeart/2005/8/layout/arrow5"/>
    <dgm:cxn modelId="{A5F81796-1FDD-4C35-AD2B-D40842DFABD6}" srcId="{EF478AFF-981F-4390-9870-DD398DD8999C}" destId="{8B735B4E-6EF3-4D6F-A252-D7224F975FD0}" srcOrd="1" destOrd="0" parTransId="{55A8DB8F-68DF-40EF-BA8F-0E920D7A024D}" sibTransId="{E416E8CA-063C-4092-B9B8-D89E1AD80448}"/>
    <dgm:cxn modelId="{FC383DA5-CC48-49A9-A823-43CAE729FB27}" type="presOf" srcId="{EF478AFF-981F-4390-9870-DD398DD8999C}" destId="{048ACA8B-7617-41D3-B058-385F6FEFCA11}" srcOrd="0" destOrd="0" presId="urn:microsoft.com/office/officeart/2005/8/layout/arrow5"/>
    <dgm:cxn modelId="{F5DDF0D3-781C-41A4-AA7A-4BE2FEB6FCB8}" type="presOf" srcId="{8B735B4E-6EF3-4D6F-A252-D7224F975FD0}" destId="{3B559D8C-018F-4359-A3A7-949739AC707E}" srcOrd="0" destOrd="0" presId="urn:microsoft.com/office/officeart/2005/8/layout/arrow5"/>
    <dgm:cxn modelId="{FDBD0BE5-AE87-4885-89A8-42D28EDC2F10}" srcId="{EF478AFF-981F-4390-9870-DD398DD8999C}" destId="{D483DEEF-588F-4D79-AD09-022EAABB252E}" srcOrd="0" destOrd="0" parTransId="{8F1E1B54-C680-4820-B613-203C15D93093}" sibTransId="{4575A3A7-94F2-440A-8AF9-84201D3D3C62}"/>
    <dgm:cxn modelId="{6828ADF5-D5D6-4186-B61C-19A8440B77A2}" srcId="{EF478AFF-981F-4390-9870-DD398DD8999C}" destId="{2AA430A3-968A-462D-B34E-D19D6CF4C185}" srcOrd="2" destOrd="0" parTransId="{C801C953-E4EA-47E1-B137-9F8013A3CDFA}" sibTransId="{36A1051D-50A4-42A2-BEBD-24BEAF117176}"/>
    <dgm:cxn modelId="{F4D8C3FD-B495-471D-9B4A-716199B95A44}" type="presOf" srcId="{D483DEEF-588F-4D79-AD09-022EAABB252E}" destId="{AF12A460-2AF9-4E5A-9CED-A3C769163980}" srcOrd="0" destOrd="0" presId="urn:microsoft.com/office/officeart/2005/8/layout/arrow5"/>
    <dgm:cxn modelId="{EC37EE08-F97D-4DB4-9E53-0066762C44AE}" type="presParOf" srcId="{048ACA8B-7617-41D3-B058-385F6FEFCA11}" destId="{AF12A460-2AF9-4E5A-9CED-A3C769163980}" srcOrd="0" destOrd="0" presId="urn:microsoft.com/office/officeart/2005/8/layout/arrow5"/>
    <dgm:cxn modelId="{9AA07717-01AC-482A-A226-26ACB52B906D}" type="presParOf" srcId="{048ACA8B-7617-41D3-B058-385F6FEFCA11}" destId="{3B559D8C-018F-4359-A3A7-949739AC707E}" srcOrd="1" destOrd="0" presId="urn:microsoft.com/office/officeart/2005/8/layout/arrow5"/>
    <dgm:cxn modelId="{39831359-CDA6-4815-BB5F-7817B71FA245}" type="presParOf" srcId="{048ACA8B-7617-41D3-B058-385F6FEFCA11}" destId="{48BD9AE9-E8A1-43A9-B342-0C3658EC0D42}" srcOrd="2" destOrd="0" presId="urn:microsoft.com/office/officeart/2005/8/layout/arrow5"/>
    <dgm:cxn modelId="{FFE7AB43-42E5-473E-9305-E9DC34A60AD6}" type="presParOf" srcId="{048ACA8B-7617-41D3-B058-385F6FEFCA11}" destId="{15079C70-454F-40C7-9162-D522AB863522}"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D0D173-BEFA-4839-AA5F-975E609A0DD4}"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1A33DAE0-9F10-40CB-8F94-408703086C17}">
      <dgm:prSet/>
      <dgm:spPr/>
      <dgm:t>
        <a:bodyPr/>
        <a:lstStyle/>
        <a:p>
          <a:pPr rtl="0"/>
          <a:r>
            <a:rPr lang="en-GB" dirty="0">
              <a:latin typeface="Calibri"/>
            </a:rPr>
            <a:t>Autumn assessment in November</a:t>
          </a:r>
          <a:endParaRPr lang="en-US" dirty="0"/>
        </a:p>
      </dgm:t>
    </dgm:pt>
    <dgm:pt modelId="{A5F7FAA8-4821-4A80-9EAA-90505F9FCA23}" type="parTrans" cxnId="{094E0378-BCF3-4115-A6E0-49843ADB4CDE}">
      <dgm:prSet/>
      <dgm:spPr/>
      <dgm:t>
        <a:bodyPr/>
        <a:lstStyle/>
        <a:p>
          <a:endParaRPr lang="en-US"/>
        </a:p>
      </dgm:t>
    </dgm:pt>
    <dgm:pt modelId="{0654C1BA-7626-46CE-B8A7-071CB39B6CA4}" type="sibTrans" cxnId="{094E0378-BCF3-4115-A6E0-49843ADB4CDE}">
      <dgm:prSet/>
      <dgm:spPr/>
      <dgm:t>
        <a:bodyPr/>
        <a:lstStyle/>
        <a:p>
          <a:endParaRPr lang="en-US"/>
        </a:p>
      </dgm:t>
    </dgm:pt>
    <dgm:pt modelId="{2065E75A-A080-4196-B7AB-C14889E837A6}">
      <dgm:prSet phldr="0"/>
      <dgm:spPr/>
      <dgm:t>
        <a:bodyPr/>
        <a:lstStyle/>
        <a:p>
          <a:pPr rtl="0"/>
          <a:r>
            <a:rPr lang="en-GB" dirty="0">
              <a:latin typeface="Calibri"/>
            </a:rPr>
            <a:t>Spring assessment in January</a:t>
          </a:r>
        </a:p>
      </dgm:t>
    </dgm:pt>
    <dgm:pt modelId="{DF9DE0FA-A26D-4FB6-AE0B-A01D24AD4D17}" type="parTrans" cxnId="{8B89FC4F-C39C-4270-9225-66CC46998F66}">
      <dgm:prSet/>
      <dgm:spPr/>
    </dgm:pt>
    <dgm:pt modelId="{53EF3A1A-105A-4F10-B706-F17EEBD48C17}" type="sibTrans" cxnId="{8B89FC4F-C39C-4270-9225-66CC46998F66}">
      <dgm:prSet/>
      <dgm:spPr/>
    </dgm:pt>
    <dgm:pt modelId="{D1F9BD85-584F-4C5E-847E-C5F5D824A5C9}">
      <dgm:prSet phldr="0"/>
      <dgm:spPr/>
      <dgm:t>
        <a:bodyPr/>
        <a:lstStyle/>
        <a:p>
          <a:pPr rtl="0"/>
          <a:r>
            <a:rPr lang="en-GB" dirty="0">
              <a:latin typeface="Calibri"/>
            </a:rPr>
            <a:t>Tier Of Entry</a:t>
          </a:r>
        </a:p>
      </dgm:t>
    </dgm:pt>
    <dgm:pt modelId="{BF141031-E94B-4926-822A-BAFCD428C51F}" type="parTrans" cxnId="{5BC6AF63-7ADD-47E7-8B2C-2EEC2219FB67}">
      <dgm:prSet/>
      <dgm:spPr/>
    </dgm:pt>
    <dgm:pt modelId="{585FB12E-3378-4ABD-9DB6-1367A888BA80}" type="sibTrans" cxnId="{5BC6AF63-7ADD-47E7-8B2C-2EEC2219FB67}">
      <dgm:prSet/>
      <dgm:spPr/>
    </dgm:pt>
    <dgm:pt modelId="{06C30DCB-777A-4018-95C5-BE9681204682}" type="pres">
      <dgm:prSet presAssocID="{5ED0D173-BEFA-4839-AA5F-975E609A0DD4}" presName="diagram" presStyleCnt="0">
        <dgm:presLayoutVars>
          <dgm:dir/>
          <dgm:resizeHandles val="exact"/>
        </dgm:presLayoutVars>
      </dgm:prSet>
      <dgm:spPr/>
    </dgm:pt>
    <dgm:pt modelId="{579EADB5-4870-4A6E-8A78-0B4986E56312}" type="pres">
      <dgm:prSet presAssocID="{1A33DAE0-9F10-40CB-8F94-408703086C17}" presName="arrow" presStyleLbl="node1" presStyleIdx="0" presStyleCnt="3">
        <dgm:presLayoutVars>
          <dgm:bulletEnabled val="1"/>
        </dgm:presLayoutVars>
      </dgm:prSet>
      <dgm:spPr/>
    </dgm:pt>
    <dgm:pt modelId="{D70225DB-3C15-45D5-B8E0-2754F27C3D04}" type="pres">
      <dgm:prSet presAssocID="{2065E75A-A080-4196-B7AB-C14889E837A6}" presName="arrow" presStyleLbl="node1" presStyleIdx="1" presStyleCnt="3">
        <dgm:presLayoutVars>
          <dgm:bulletEnabled val="1"/>
        </dgm:presLayoutVars>
      </dgm:prSet>
      <dgm:spPr/>
    </dgm:pt>
    <dgm:pt modelId="{5F7AB129-5073-465B-A2B9-49B83B17DECC}" type="pres">
      <dgm:prSet presAssocID="{D1F9BD85-584F-4C5E-847E-C5F5D824A5C9}" presName="arrow" presStyleLbl="node1" presStyleIdx="2" presStyleCnt="3">
        <dgm:presLayoutVars>
          <dgm:bulletEnabled val="1"/>
        </dgm:presLayoutVars>
      </dgm:prSet>
      <dgm:spPr/>
    </dgm:pt>
  </dgm:ptLst>
  <dgm:cxnLst>
    <dgm:cxn modelId="{2BA8C511-41EE-429B-A809-73AF0865E48C}" type="presOf" srcId="{2065E75A-A080-4196-B7AB-C14889E837A6}" destId="{D70225DB-3C15-45D5-B8E0-2754F27C3D04}" srcOrd="0" destOrd="0" presId="urn:microsoft.com/office/officeart/2005/8/layout/arrow5"/>
    <dgm:cxn modelId="{4D2CBD13-AE4F-4036-ADBB-189BCCCC93D4}" type="presOf" srcId="{D1F9BD85-584F-4C5E-847E-C5F5D824A5C9}" destId="{5F7AB129-5073-465B-A2B9-49B83B17DECC}" srcOrd="0" destOrd="0" presId="urn:microsoft.com/office/officeart/2005/8/layout/arrow5"/>
    <dgm:cxn modelId="{5BC6AF63-7ADD-47E7-8B2C-2EEC2219FB67}" srcId="{5ED0D173-BEFA-4839-AA5F-975E609A0DD4}" destId="{D1F9BD85-584F-4C5E-847E-C5F5D824A5C9}" srcOrd="2" destOrd="0" parTransId="{BF141031-E94B-4926-822A-BAFCD428C51F}" sibTransId="{585FB12E-3378-4ABD-9DB6-1367A888BA80}"/>
    <dgm:cxn modelId="{8B89FC4F-C39C-4270-9225-66CC46998F66}" srcId="{5ED0D173-BEFA-4839-AA5F-975E609A0DD4}" destId="{2065E75A-A080-4196-B7AB-C14889E837A6}" srcOrd="1" destOrd="0" parTransId="{DF9DE0FA-A26D-4FB6-AE0B-A01D24AD4D17}" sibTransId="{53EF3A1A-105A-4F10-B706-F17EEBD48C17}"/>
    <dgm:cxn modelId="{094E0378-BCF3-4115-A6E0-49843ADB4CDE}" srcId="{5ED0D173-BEFA-4839-AA5F-975E609A0DD4}" destId="{1A33DAE0-9F10-40CB-8F94-408703086C17}" srcOrd="0" destOrd="0" parTransId="{A5F7FAA8-4821-4A80-9EAA-90505F9FCA23}" sibTransId="{0654C1BA-7626-46CE-B8A7-071CB39B6CA4}"/>
    <dgm:cxn modelId="{A0CC9DC5-C3A8-4F76-9A48-0C367F249121}" type="presOf" srcId="{5ED0D173-BEFA-4839-AA5F-975E609A0DD4}" destId="{06C30DCB-777A-4018-95C5-BE9681204682}" srcOrd="0" destOrd="0" presId="urn:microsoft.com/office/officeart/2005/8/layout/arrow5"/>
    <dgm:cxn modelId="{3B64FCC5-A4B9-4EDB-B6DB-B46514D1B3E8}" type="presOf" srcId="{1A33DAE0-9F10-40CB-8F94-408703086C17}" destId="{579EADB5-4870-4A6E-8A78-0B4986E56312}" srcOrd="0" destOrd="0" presId="urn:microsoft.com/office/officeart/2005/8/layout/arrow5"/>
    <dgm:cxn modelId="{57411B68-6954-4CAD-BDF5-82CC5641B6FC}" type="presParOf" srcId="{06C30DCB-777A-4018-95C5-BE9681204682}" destId="{579EADB5-4870-4A6E-8A78-0B4986E56312}" srcOrd="0" destOrd="0" presId="urn:microsoft.com/office/officeart/2005/8/layout/arrow5"/>
    <dgm:cxn modelId="{6E540D2C-DF96-4365-A9F0-3775D8838454}" type="presParOf" srcId="{06C30DCB-777A-4018-95C5-BE9681204682}" destId="{D70225DB-3C15-45D5-B8E0-2754F27C3D04}" srcOrd="1" destOrd="0" presId="urn:microsoft.com/office/officeart/2005/8/layout/arrow5"/>
    <dgm:cxn modelId="{949FC8CE-D9EF-431C-BC18-01E70E8362DF}" type="presParOf" srcId="{06C30DCB-777A-4018-95C5-BE9681204682}" destId="{5F7AB129-5073-465B-A2B9-49B83B17DECC}" srcOrd="2"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BA25D6-443C-4E63-83CB-6C207E76CB1B}"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A34B9A9F-E643-43AA-ACD8-1CFEADC913C2}">
      <dgm:prSet/>
      <dgm:spPr/>
      <dgm:t>
        <a:bodyPr/>
        <a:lstStyle/>
        <a:p>
          <a:pPr>
            <a:defRPr b="1"/>
          </a:pPr>
          <a:r>
            <a:rPr lang="en-US"/>
            <a:t>Thu. 14 May</a:t>
          </a:r>
        </a:p>
      </dgm:t>
    </dgm:pt>
    <dgm:pt modelId="{C356D6A6-A38C-4083-98A9-ABBE34D6EA71}" type="parTrans" cxnId="{612F42EB-500B-43E2-85C5-9A78E0E75366}">
      <dgm:prSet/>
      <dgm:spPr/>
      <dgm:t>
        <a:bodyPr/>
        <a:lstStyle/>
        <a:p>
          <a:endParaRPr lang="en-US"/>
        </a:p>
      </dgm:t>
    </dgm:pt>
    <dgm:pt modelId="{F277A72D-5135-43B5-8391-51FCB2BA0BFE}" type="sibTrans" cxnId="{612F42EB-500B-43E2-85C5-9A78E0E75366}">
      <dgm:prSet/>
      <dgm:spPr/>
      <dgm:t>
        <a:bodyPr/>
        <a:lstStyle/>
        <a:p>
          <a:endParaRPr lang="en-US"/>
        </a:p>
      </dgm:t>
    </dgm:pt>
    <dgm:pt modelId="{EB973F98-B4BF-40C7-AC9C-48D3A5D3B032}">
      <dgm:prSet/>
      <dgm:spPr/>
      <dgm:t>
        <a:bodyPr/>
        <a:lstStyle/>
        <a:p>
          <a:r>
            <a:rPr lang="en-US"/>
            <a:t>Paper 1</a:t>
          </a:r>
        </a:p>
      </dgm:t>
    </dgm:pt>
    <dgm:pt modelId="{87F97AE7-7FC7-4D23-8804-2382EAEF54F8}" type="parTrans" cxnId="{A1ACDEA5-6D07-4325-AF51-4D53835E7E30}">
      <dgm:prSet/>
      <dgm:spPr/>
      <dgm:t>
        <a:bodyPr/>
        <a:lstStyle/>
        <a:p>
          <a:endParaRPr lang="en-US"/>
        </a:p>
      </dgm:t>
    </dgm:pt>
    <dgm:pt modelId="{FBA8B06D-C978-4B9F-9F31-407BD13B3155}" type="sibTrans" cxnId="{A1ACDEA5-6D07-4325-AF51-4D53835E7E30}">
      <dgm:prSet/>
      <dgm:spPr/>
      <dgm:t>
        <a:bodyPr/>
        <a:lstStyle/>
        <a:p>
          <a:endParaRPr lang="en-US"/>
        </a:p>
      </dgm:t>
    </dgm:pt>
    <dgm:pt modelId="{327278B4-5CB7-41DC-8CD6-0F2E04BA040F}">
      <dgm:prSet/>
      <dgm:spPr/>
      <dgm:t>
        <a:bodyPr/>
        <a:lstStyle/>
        <a:p>
          <a:pPr>
            <a:defRPr b="1"/>
          </a:pPr>
          <a:r>
            <a:rPr lang="en-US"/>
            <a:t>Wed. 3 June</a:t>
          </a:r>
        </a:p>
      </dgm:t>
    </dgm:pt>
    <dgm:pt modelId="{C6D6CDB3-D910-4511-BD9B-0DC707A81687}" type="parTrans" cxnId="{93E45815-D02E-4C23-A61E-2356F81762E1}">
      <dgm:prSet/>
      <dgm:spPr/>
      <dgm:t>
        <a:bodyPr/>
        <a:lstStyle/>
        <a:p>
          <a:endParaRPr lang="en-US"/>
        </a:p>
      </dgm:t>
    </dgm:pt>
    <dgm:pt modelId="{6253C382-8D9F-4ED1-9FAB-7980CBE8E49D}" type="sibTrans" cxnId="{93E45815-D02E-4C23-A61E-2356F81762E1}">
      <dgm:prSet/>
      <dgm:spPr/>
      <dgm:t>
        <a:bodyPr/>
        <a:lstStyle/>
        <a:p>
          <a:endParaRPr lang="en-US"/>
        </a:p>
      </dgm:t>
    </dgm:pt>
    <dgm:pt modelId="{8904C13E-C1E1-4694-A735-8841F4D8CFAB}">
      <dgm:prSet/>
      <dgm:spPr/>
      <dgm:t>
        <a:bodyPr/>
        <a:lstStyle/>
        <a:p>
          <a:r>
            <a:rPr lang="en-US"/>
            <a:t>Paper 2</a:t>
          </a:r>
        </a:p>
      </dgm:t>
    </dgm:pt>
    <dgm:pt modelId="{7814A5F4-BB6A-4D24-A2A5-9D55F6E46343}" type="parTrans" cxnId="{74C03A06-1425-46E5-82A9-21547F9C71F6}">
      <dgm:prSet/>
      <dgm:spPr/>
      <dgm:t>
        <a:bodyPr/>
        <a:lstStyle/>
        <a:p>
          <a:endParaRPr lang="en-US"/>
        </a:p>
      </dgm:t>
    </dgm:pt>
    <dgm:pt modelId="{E49B1A6A-0C24-4F61-8528-3801B1527A84}" type="sibTrans" cxnId="{74C03A06-1425-46E5-82A9-21547F9C71F6}">
      <dgm:prSet/>
      <dgm:spPr/>
      <dgm:t>
        <a:bodyPr/>
        <a:lstStyle/>
        <a:p>
          <a:endParaRPr lang="en-US"/>
        </a:p>
      </dgm:t>
    </dgm:pt>
    <dgm:pt modelId="{ACBB5F61-AAB9-4914-B6A9-07936225F6DD}">
      <dgm:prSet/>
      <dgm:spPr/>
      <dgm:t>
        <a:bodyPr/>
        <a:lstStyle/>
        <a:p>
          <a:pPr>
            <a:defRPr b="1"/>
          </a:pPr>
          <a:r>
            <a:rPr lang="en-US"/>
            <a:t>Wed. 10 June</a:t>
          </a:r>
        </a:p>
      </dgm:t>
    </dgm:pt>
    <dgm:pt modelId="{FF96395D-4260-4D81-A494-C2E33E258D1F}" type="parTrans" cxnId="{2A25A088-1940-4425-A412-58B868F7DBBB}">
      <dgm:prSet/>
      <dgm:spPr/>
      <dgm:t>
        <a:bodyPr/>
        <a:lstStyle/>
        <a:p>
          <a:endParaRPr lang="en-US"/>
        </a:p>
      </dgm:t>
    </dgm:pt>
    <dgm:pt modelId="{EA9A731A-E67F-42F7-BB74-06E4064BD4D8}" type="sibTrans" cxnId="{2A25A088-1940-4425-A412-58B868F7DBBB}">
      <dgm:prSet/>
      <dgm:spPr/>
      <dgm:t>
        <a:bodyPr/>
        <a:lstStyle/>
        <a:p>
          <a:endParaRPr lang="en-US"/>
        </a:p>
      </dgm:t>
    </dgm:pt>
    <dgm:pt modelId="{7F3A5DE1-EFB0-45A2-957F-C864B8CCE7B8}">
      <dgm:prSet/>
      <dgm:spPr/>
      <dgm:t>
        <a:bodyPr/>
        <a:lstStyle/>
        <a:p>
          <a:r>
            <a:rPr lang="en-US"/>
            <a:t>Paper 3</a:t>
          </a:r>
        </a:p>
      </dgm:t>
    </dgm:pt>
    <dgm:pt modelId="{78A7F683-C5D3-453B-99BA-4657F3C26B93}" type="parTrans" cxnId="{0AE78AA5-922F-4FEB-B3A4-22CFD5446011}">
      <dgm:prSet/>
      <dgm:spPr/>
      <dgm:t>
        <a:bodyPr/>
        <a:lstStyle/>
        <a:p>
          <a:endParaRPr lang="en-US"/>
        </a:p>
      </dgm:t>
    </dgm:pt>
    <dgm:pt modelId="{C61D90B8-208C-477C-A5FF-4C7C7EE08276}" type="sibTrans" cxnId="{0AE78AA5-922F-4FEB-B3A4-22CFD5446011}">
      <dgm:prSet/>
      <dgm:spPr/>
      <dgm:t>
        <a:bodyPr/>
        <a:lstStyle/>
        <a:p>
          <a:endParaRPr lang="en-US"/>
        </a:p>
      </dgm:t>
    </dgm:pt>
    <dgm:pt modelId="{59665BE8-198B-4496-BB72-EAF098A5987D}" type="pres">
      <dgm:prSet presAssocID="{61BA25D6-443C-4E63-83CB-6C207E76CB1B}" presName="root" presStyleCnt="0">
        <dgm:presLayoutVars>
          <dgm:chMax/>
          <dgm:chPref/>
          <dgm:animLvl val="lvl"/>
        </dgm:presLayoutVars>
      </dgm:prSet>
      <dgm:spPr/>
    </dgm:pt>
    <dgm:pt modelId="{3CB0DC91-1F4F-460F-AF69-213FB9CAB9CD}" type="pres">
      <dgm:prSet presAssocID="{61BA25D6-443C-4E63-83CB-6C207E76CB1B}" presName="divider" presStyleLbl="node1" presStyleIdx="0" presStyleCnt="1"/>
      <dgm:spPr/>
    </dgm:pt>
    <dgm:pt modelId="{8BEA7571-482A-47F1-A2C5-868AC0341192}" type="pres">
      <dgm:prSet presAssocID="{61BA25D6-443C-4E63-83CB-6C207E76CB1B}" presName="nodes" presStyleCnt="0">
        <dgm:presLayoutVars>
          <dgm:chMax/>
          <dgm:chPref/>
          <dgm:animLvl val="lvl"/>
        </dgm:presLayoutVars>
      </dgm:prSet>
      <dgm:spPr/>
    </dgm:pt>
    <dgm:pt modelId="{BC1764E1-A2CA-4528-922F-D44B87CCB64C}" type="pres">
      <dgm:prSet presAssocID="{A34B9A9F-E643-43AA-ACD8-1CFEADC913C2}" presName="composite" presStyleCnt="0"/>
      <dgm:spPr/>
    </dgm:pt>
    <dgm:pt modelId="{65CB959B-FAF4-4C7D-963A-3A8F81B4CD38}" type="pres">
      <dgm:prSet presAssocID="{A34B9A9F-E643-43AA-ACD8-1CFEADC913C2}" presName="L1TextContainer" presStyleLbl="revTx" presStyleIdx="0" presStyleCnt="3">
        <dgm:presLayoutVars>
          <dgm:chMax val="1"/>
          <dgm:chPref val="1"/>
          <dgm:bulletEnabled val="1"/>
        </dgm:presLayoutVars>
      </dgm:prSet>
      <dgm:spPr/>
    </dgm:pt>
    <dgm:pt modelId="{EC883D9E-7B49-4376-9819-D692B6E6ED22}" type="pres">
      <dgm:prSet presAssocID="{A34B9A9F-E643-43AA-ACD8-1CFEADC913C2}" presName="L2TextContainerWrapper" presStyleCnt="0">
        <dgm:presLayoutVars>
          <dgm:chMax val="0"/>
          <dgm:chPref val="0"/>
          <dgm:bulletEnabled val="1"/>
        </dgm:presLayoutVars>
      </dgm:prSet>
      <dgm:spPr/>
    </dgm:pt>
    <dgm:pt modelId="{3B8432E7-F456-4291-BD1F-CCA5E416012F}" type="pres">
      <dgm:prSet presAssocID="{A34B9A9F-E643-43AA-ACD8-1CFEADC913C2}" presName="L2TextContainer" presStyleLbl="bgAccFollowNode1" presStyleIdx="0" presStyleCnt="3"/>
      <dgm:spPr/>
    </dgm:pt>
    <dgm:pt modelId="{E75E3B0C-458F-412A-BD56-A71CB4612B03}" type="pres">
      <dgm:prSet presAssocID="{A34B9A9F-E643-43AA-ACD8-1CFEADC913C2}" presName="FlexibleEmptyPlaceHolder" presStyleCnt="0"/>
      <dgm:spPr/>
    </dgm:pt>
    <dgm:pt modelId="{08479ADB-F41A-4D68-9178-77262920F3E2}" type="pres">
      <dgm:prSet presAssocID="{A34B9A9F-E643-43AA-ACD8-1CFEADC913C2}"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79DF415-AC4C-4ED4-B4B4-68F9D69940CA}" type="pres">
      <dgm:prSet presAssocID="{A34B9A9F-E643-43AA-ACD8-1CFEADC913C2}" presName="ConnectorPoint" presStyleLbl="fgAcc1" presStyleIdx="0" presStyleCnt="3"/>
      <dgm:spPr>
        <a:solidFill>
          <a:schemeClr val="lt1">
            <a:alpha val="90000"/>
            <a:hueOff val="0"/>
            <a:satOff val="0"/>
            <a:lumOff val="0"/>
            <a:alphaOff val="0"/>
          </a:schemeClr>
        </a:solidFill>
        <a:ln w="25400" cap="flat" cmpd="sng" algn="ctr">
          <a:noFill/>
          <a:prstDash val="solid"/>
        </a:ln>
        <a:effectLst/>
      </dgm:spPr>
    </dgm:pt>
    <dgm:pt modelId="{5878C2A9-BE40-4F64-872C-0401D4A7F251}" type="pres">
      <dgm:prSet presAssocID="{A34B9A9F-E643-43AA-ACD8-1CFEADC913C2}" presName="EmptyPlaceHolder" presStyleCnt="0"/>
      <dgm:spPr/>
    </dgm:pt>
    <dgm:pt modelId="{89BAB2BB-F7A2-4F32-8CB8-E7D16087E064}" type="pres">
      <dgm:prSet presAssocID="{F277A72D-5135-43B5-8391-51FCB2BA0BFE}" presName="spaceBetweenRectangles" presStyleCnt="0"/>
      <dgm:spPr/>
    </dgm:pt>
    <dgm:pt modelId="{35A44F17-2D41-4EA2-8832-0AB7BAC4BB9B}" type="pres">
      <dgm:prSet presAssocID="{327278B4-5CB7-41DC-8CD6-0F2E04BA040F}" presName="composite" presStyleCnt="0"/>
      <dgm:spPr/>
    </dgm:pt>
    <dgm:pt modelId="{23BDBAAE-1C49-4213-B085-31F96BB4A5F2}" type="pres">
      <dgm:prSet presAssocID="{327278B4-5CB7-41DC-8CD6-0F2E04BA040F}" presName="L1TextContainer" presStyleLbl="revTx" presStyleIdx="1" presStyleCnt="3">
        <dgm:presLayoutVars>
          <dgm:chMax val="1"/>
          <dgm:chPref val="1"/>
          <dgm:bulletEnabled val="1"/>
        </dgm:presLayoutVars>
      </dgm:prSet>
      <dgm:spPr/>
    </dgm:pt>
    <dgm:pt modelId="{59366EBE-DEEE-46E1-8B45-AE50AFEF86DA}" type="pres">
      <dgm:prSet presAssocID="{327278B4-5CB7-41DC-8CD6-0F2E04BA040F}" presName="L2TextContainerWrapper" presStyleCnt="0">
        <dgm:presLayoutVars>
          <dgm:chMax val="0"/>
          <dgm:chPref val="0"/>
          <dgm:bulletEnabled val="1"/>
        </dgm:presLayoutVars>
      </dgm:prSet>
      <dgm:spPr/>
    </dgm:pt>
    <dgm:pt modelId="{32F848C8-7660-4466-86F9-67E709FBCA0E}" type="pres">
      <dgm:prSet presAssocID="{327278B4-5CB7-41DC-8CD6-0F2E04BA040F}" presName="L2TextContainer" presStyleLbl="bgAccFollowNode1" presStyleIdx="1" presStyleCnt="3"/>
      <dgm:spPr/>
    </dgm:pt>
    <dgm:pt modelId="{7124F284-1C93-4E59-8801-36EC9B8DCA6F}" type="pres">
      <dgm:prSet presAssocID="{327278B4-5CB7-41DC-8CD6-0F2E04BA040F}" presName="FlexibleEmptyPlaceHolder" presStyleCnt="0"/>
      <dgm:spPr/>
    </dgm:pt>
    <dgm:pt modelId="{F3F106D7-DDF0-448F-9D6E-EEE544D999C0}" type="pres">
      <dgm:prSet presAssocID="{327278B4-5CB7-41DC-8CD6-0F2E04BA040F}"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85D382FA-0EDA-45D2-896D-18DB8380F63E}" type="pres">
      <dgm:prSet presAssocID="{327278B4-5CB7-41DC-8CD6-0F2E04BA040F}" presName="ConnectorPoint" presStyleLbl="fgAcc1" presStyleIdx="1" presStyleCnt="3"/>
      <dgm:spPr>
        <a:solidFill>
          <a:schemeClr val="lt1">
            <a:alpha val="90000"/>
            <a:hueOff val="0"/>
            <a:satOff val="0"/>
            <a:lumOff val="0"/>
            <a:alphaOff val="0"/>
          </a:schemeClr>
        </a:solidFill>
        <a:ln w="25400" cap="flat" cmpd="sng" algn="ctr">
          <a:noFill/>
          <a:prstDash val="solid"/>
        </a:ln>
        <a:effectLst/>
      </dgm:spPr>
    </dgm:pt>
    <dgm:pt modelId="{E7082E65-D08F-4534-A208-E703960A935B}" type="pres">
      <dgm:prSet presAssocID="{327278B4-5CB7-41DC-8CD6-0F2E04BA040F}" presName="EmptyPlaceHolder" presStyleCnt="0"/>
      <dgm:spPr/>
    </dgm:pt>
    <dgm:pt modelId="{CAD439BF-3A47-4D3E-B739-0779CF96A7AB}" type="pres">
      <dgm:prSet presAssocID="{6253C382-8D9F-4ED1-9FAB-7980CBE8E49D}" presName="spaceBetweenRectangles" presStyleCnt="0"/>
      <dgm:spPr/>
    </dgm:pt>
    <dgm:pt modelId="{4810E2C5-80F1-48A4-B49B-C854BF715F6C}" type="pres">
      <dgm:prSet presAssocID="{ACBB5F61-AAB9-4914-B6A9-07936225F6DD}" presName="composite" presStyleCnt="0"/>
      <dgm:spPr/>
    </dgm:pt>
    <dgm:pt modelId="{B33CE968-2D2F-4D87-B4DD-0C9CB89ADE8D}" type="pres">
      <dgm:prSet presAssocID="{ACBB5F61-AAB9-4914-B6A9-07936225F6DD}" presName="L1TextContainer" presStyleLbl="revTx" presStyleIdx="2" presStyleCnt="3">
        <dgm:presLayoutVars>
          <dgm:chMax val="1"/>
          <dgm:chPref val="1"/>
          <dgm:bulletEnabled val="1"/>
        </dgm:presLayoutVars>
      </dgm:prSet>
      <dgm:spPr/>
    </dgm:pt>
    <dgm:pt modelId="{FB07FE0B-C35D-45A2-92C2-38E07C35EF4F}" type="pres">
      <dgm:prSet presAssocID="{ACBB5F61-AAB9-4914-B6A9-07936225F6DD}" presName="L2TextContainerWrapper" presStyleCnt="0">
        <dgm:presLayoutVars>
          <dgm:chMax val="0"/>
          <dgm:chPref val="0"/>
          <dgm:bulletEnabled val="1"/>
        </dgm:presLayoutVars>
      </dgm:prSet>
      <dgm:spPr/>
    </dgm:pt>
    <dgm:pt modelId="{1541EE0C-388A-439A-9D8F-55C2FF596794}" type="pres">
      <dgm:prSet presAssocID="{ACBB5F61-AAB9-4914-B6A9-07936225F6DD}" presName="L2TextContainer" presStyleLbl="bgAccFollowNode1" presStyleIdx="2" presStyleCnt="3"/>
      <dgm:spPr/>
    </dgm:pt>
    <dgm:pt modelId="{26D4E15A-EE0B-4F41-B73F-B8516B2E215B}" type="pres">
      <dgm:prSet presAssocID="{ACBB5F61-AAB9-4914-B6A9-07936225F6DD}" presName="FlexibleEmptyPlaceHolder" presStyleCnt="0"/>
      <dgm:spPr/>
    </dgm:pt>
    <dgm:pt modelId="{1A7EDCAD-76D2-4305-891D-F0180E9E5CEC}" type="pres">
      <dgm:prSet presAssocID="{ACBB5F61-AAB9-4914-B6A9-07936225F6DD}"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7A1D79D-6693-4522-81FD-C8F8771952BC}" type="pres">
      <dgm:prSet presAssocID="{ACBB5F61-AAB9-4914-B6A9-07936225F6DD}" presName="ConnectorPoint" presStyleLbl="fgAcc1" presStyleIdx="2" presStyleCnt="3"/>
      <dgm:spPr>
        <a:solidFill>
          <a:schemeClr val="lt1">
            <a:alpha val="90000"/>
            <a:hueOff val="0"/>
            <a:satOff val="0"/>
            <a:lumOff val="0"/>
            <a:alphaOff val="0"/>
          </a:schemeClr>
        </a:solidFill>
        <a:ln w="25400" cap="flat" cmpd="sng" algn="ctr">
          <a:noFill/>
          <a:prstDash val="solid"/>
        </a:ln>
        <a:effectLst/>
      </dgm:spPr>
    </dgm:pt>
    <dgm:pt modelId="{7DC6D405-FA9A-4A0D-BA0E-DD4FED64B521}" type="pres">
      <dgm:prSet presAssocID="{ACBB5F61-AAB9-4914-B6A9-07936225F6DD}" presName="EmptyPlaceHolder" presStyleCnt="0"/>
      <dgm:spPr/>
    </dgm:pt>
  </dgm:ptLst>
  <dgm:cxnLst>
    <dgm:cxn modelId="{74C03A06-1425-46E5-82A9-21547F9C71F6}" srcId="{327278B4-5CB7-41DC-8CD6-0F2E04BA040F}" destId="{8904C13E-C1E1-4694-A735-8841F4D8CFAB}" srcOrd="0" destOrd="0" parTransId="{7814A5F4-BB6A-4D24-A2A5-9D55F6E46343}" sibTransId="{E49B1A6A-0C24-4F61-8528-3801B1527A84}"/>
    <dgm:cxn modelId="{93E45815-D02E-4C23-A61E-2356F81762E1}" srcId="{61BA25D6-443C-4E63-83CB-6C207E76CB1B}" destId="{327278B4-5CB7-41DC-8CD6-0F2E04BA040F}" srcOrd="1" destOrd="0" parTransId="{C6D6CDB3-D910-4511-BD9B-0DC707A81687}" sibTransId="{6253C382-8D9F-4ED1-9FAB-7980CBE8E49D}"/>
    <dgm:cxn modelId="{DA30171C-063B-4C15-9EDA-C61C7286F627}" type="presOf" srcId="{8904C13E-C1E1-4694-A735-8841F4D8CFAB}" destId="{32F848C8-7660-4466-86F9-67E709FBCA0E}" srcOrd="0" destOrd="0" presId="urn:microsoft.com/office/officeart/2017/3/layout/HorizontalPathTimeline"/>
    <dgm:cxn modelId="{C9EB306E-4CC2-4EAA-BBEC-45BBF31F3441}" type="presOf" srcId="{A34B9A9F-E643-43AA-ACD8-1CFEADC913C2}" destId="{65CB959B-FAF4-4C7D-963A-3A8F81B4CD38}" srcOrd="0" destOrd="0" presId="urn:microsoft.com/office/officeart/2017/3/layout/HorizontalPathTimeline"/>
    <dgm:cxn modelId="{2A25A088-1940-4425-A412-58B868F7DBBB}" srcId="{61BA25D6-443C-4E63-83CB-6C207E76CB1B}" destId="{ACBB5F61-AAB9-4914-B6A9-07936225F6DD}" srcOrd="2" destOrd="0" parTransId="{FF96395D-4260-4D81-A494-C2E33E258D1F}" sibTransId="{EA9A731A-E67F-42F7-BB74-06E4064BD4D8}"/>
    <dgm:cxn modelId="{B49E2D8C-362D-4A51-A753-0FADD264A4BF}" type="presOf" srcId="{327278B4-5CB7-41DC-8CD6-0F2E04BA040F}" destId="{23BDBAAE-1C49-4213-B085-31F96BB4A5F2}" srcOrd="0" destOrd="0" presId="urn:microsoft.com/office/officeart/2017/3/layout/HorizontalPathTimeline"/>
    <dgm:cxn modelId="{D99A318D-A5B7-4FD4-B865-1524649DFAA2}" type="presOf" srcId="{ACBB5F61-AAB9-4914-B6A9-07936225F6DD}" destId="{B33CE968-2D2F-4D87-B4DD-0C9CB89ADE8D}" srcOrd="0" destOrd="0" presId="urn:microsoft.com/office/officeart/2017/3/layout/HorizontalPathTimeline"/>
    <dgm:cxn modelId="{0AE78AA5-922F-4FEB-B3A4-22CFD5446011}" srcId="{ACBB5F61-AAB9-4914-B6A9-07936225F6DD}" destId="{7F3A5DE1-EFB0-45A2-957F-C864B8CCE7B8}" srcOrd="0" destOrd="0" parTransId="{78A7F683-C5D3-453B-99BA-4657F3C26B93}" sibTransId="{C61D90B8-208C-477C-A5FF-4C7C7EE08276}"/>
    <dgm:cxn modelId="{A1ACDEA5-6D07-4325-AF51-4D53835E7E30}" srcId="{A34B9A9F-E643-43AA-ACD8-1CFEADC913C2}" destId="{EB973F98-B4BF-40C7-AC9C-48D3A5D3B032}" srcOrd="0" destOrd="0" parTransId="{87F97AE7-7FC7-4D23-8804-2382EAEF54F8}" sibTransId="{FBA8B06D-C978-4B9F-9F31-407BD13B3155}"/>
    <dgm:cxn modelId="{908AAEE9-A6C0-4EFB-B854-69C03CCAD08F}" type="presOf" srcId="{EB973F98-B4BF-40C7-AC9C-48D3A5D3B032}" destId="{3B8432E7-F456-4291-BD1F-CCA5E416012F}" srcOrd="0" destOrd="0" presId="urn:microsoft.com/office/officeart/2017/3/layout/HorizontalPathTimeline"/>
    <dgm:cxn modelId="{612F42EB-500B-43E2-85C5-9A78E0E75366}" srcId="{61BA25D6-443C-4E63-83CB-6C207E76CB1B}" destId="{A34B9A9F-E643-43AA-ACD8-1CFEADC913C2}" srcOrd="0" destOrd="0" parTransId="{C356D6A6-A38C-4083-98A9-ABBE34D6EA71}" sibTransId="{F277A72D-5135-43B5-8391-51FCB2BA0BFE}"/>
    <dgm:cxn modelId="{23A84DF0-EA5B-48EF-A097-FBE875058E39}" type="presOf" srcId="{7F3A5DE1-EFB0-45A2-957F-C864B8CCE7B8}" destId="{1541EE0C-388A-439A-9D8F-55C2FF596794}" srcOrd="0" destOrd="0" presId="urn:microsoft.com/office/officeart/2017/3/layout/HorizontalPathTimeline"/>
    <dgm:cxn modelId="{602570F9-E2E7-4386-BF4C-54DA44A23693}" type="presOf" srcId="{61BA25D6-443C-4E63-83CB-6C207E76CB1B}" destId="{59665BE8-198B-4496-BB72-EAF098A5987D}" srcOrd="0" destOrd="0" presId="urn:microsoft.com/office/officeart/2017/3/layout/HorizontalPathTimeline"/>
    <dgm:cxn modelId="{40487817-BE23-4CE2-8AE6-F4E51262D780}" type="presParOf" srcId="{59665BE8-198B-4496-BB72-EAF098A5987D}" destId="{3CB0DC91-1F4F-460F-AF69-213FB9CAB9CD}" srcOrd="0" destOrd="0" presId="urn:microsoft.com/office/officeart/2017/3/layout/HorizontalPathTimeline"/>
    <dgm:cxn modelId="{32A3D540-4871-454B-BAE9-0C6C01D5922C}" type="presParOf" srcId="{59665BE8-198B-4496-BB72-EAF098A5987D}" destId="{8BEA7571-482A-47F1-A2C5-868AC0341192}" srcOrd="1" destOrd="0" presId="urn:microsoft.com/office/officeart/2017/3/layout/HorizontalPathTimeline"/>
    <dgm:cxn modelId="{2E89551A-3553-47E3-938C-F2309FD4DBC4}" type="presParOf" srcId="{8BEA7571-482A-47F1-A2C5-868AC0341192}" destId="{BC1764E1-A2CA-4528-922F-D44B87CCB64C}" srcOrd="0" destOrd="0" presId="urn:microsoft.com/office/officeart/2017/3/layout/HorizontalPathTimeline"/>
    <dgm:cxn modelId="{3496A16A-DD0B-477B-BC92-F367A5392B00}" type="presParOf" srcId="{BC1764E1-A2CA-4528-922F-D44B87CCB64C}" destId="{65CB959B-FAF4-4C7D-963A-3A8F81B4CD38}" srcOrd="0" destOrd="0" presId="urn:microsoft.com/office/officeart/2017/3/layout/HorizontalPathTimeline"/>
    <dgm:cxn modelId="{8E104222-6220-4A06-AEED-1DD4E6B0DA69}" type="presParOf" srcId="{BC1764E1-A2CA-4528-922F-D44B87CCB64C}" destId="{EC883D9E-7B49-4376-9819-D692B6E6ED22}" srcOrd="1" destOrd="0" presId="urn:microsoft.com/office/officeart/2017/3/layout/HorizontalPathTimeline"/>
    <dgm:cxn modelId="{88B6BA06-9D52-47C7-B317-9A11FD8942C3}" type="presParOf" srcId="{EC883D9E-7B49-4376-9819-D692B6E6ED22}" destId="{3B8432E7-F456-4291-BD1F-CCA5E416012F}" srcOrd="0" destOrd="0" presId="urn:microsoft.com/office/officeart/2017/3/layout/HorizontalPathTimeline"/>
    <dgm:cxn modelId="{8CB1A3EF-FE8D-498D-BA1C-E4B182D29B3C}" type="presParOf" srcId="{EC883D9E-7B49-4376-9819-D692B6E6ED22}" destId="{E75E3B0C-458F-412A-BD56-A71CB4612B03}" srcOrd="1" destOrd="0" presId="urn:microsoft.com/office/officeart/2017/3/layout/HorizontalPathTimeline"/>
    <dgm:cxn modelId="{29EB4D0C-5C59-4F23-BE3E-869FCCB4038C}" type="presParOf" srcId="{BC1764E1-A2CA-4528-922F-D44B87CCB64C}" destId="{08479ADB-F41A-4D68-9178-77262920F3E2}" srcOrd="2" destOrd="0" presId="urn:microsoft.com/office/officeart/2017/3/layout/HorizontalPathTimeline"/>
    <dgm:cxn modelId="{A754AA58-B3AA-457E-BB09-A523DF63FFC9}" type="presParOf" srcId="{BC1764E1-A2CA-4528-922F-D44B87CCB64C}" destId="{E79DF415-AC4C-4ED4-B4B4-68F9D69940CA}" srcOrd="3" destOrd="0" presId="urn:microsoft.com/office/officeart/2017/3/layout/HorizontalPathTimeline"/>
    <dgm:cxn modelId="{43B0F3C7-1844-4EA2-8DD5-522519322AAC}" type="presParOf" srcId="{BC1764E1-A2CA-4528-922F-D44B87CCB64C}" destId="{5878C2A9-BE40-4F64-872C-0401D4A7F251}" srcOrd="4" destOrd="0" presId="urn:microsoft.com/office/officeart/2017/3/layout/HorizontalPathTimeline"/>
    <dgm:cxn modelId="{A02DEA42-3AE2-4087-893F-B30B7D2671CC}" type="presParOf" srcId="{8BEA7571-482A-47F1-A2C5-868AC0341192}" destId="{89BAB2BB-F7A2-4F32-8CB8-E7D16087E064}" srcOrd="1" destOrd="0" presId="urn:microsoft.com/office/officeart/2017/3/layout/HorizontalPathTimeline"/>
    <dgm:cxn modelId="{8C39DDE8-FB16-4C02-9F0C-6C66A6D13FE6}" type="presParOf" srcId="{8BEA7571-482A-47F1-A2C5-868AC0341192}" destId="{35A44F17-2D41-4EA2-8832-0AB7BAC4BB9B}" srcOrd="2" destOrd="0" presId="urn:microsoft.com/office/officeart/2017/3/layout/HorizontalPathTimeline"/>
    <dgm:cxn modelId="{B03EE857-0940-473F-AA7A-708C12DBEC45}" type="presParOf" srcId="{35A44F17-2D41-4EA2-8832-0AB7BAC4BB9B}" destId="{23BDBAAE-1C49-4213-B085-31F96BB4A5F2}" srcOrd="0" destOrd="0" presId="urn:microsoft.com/office/officeart/2017/3/layout/HorizontalPathTimeline"/>
    <dgm:cxn modelId="{663B3F38-F478-40BA-BB21-E9A62661453C}" type="presParOf" srcId="{35A44F17-2D41-4EA2-8832-0AB7BAC4BB9B}" destId="{59366EBE-DEEE-46E1-8B45-AE50AFEF86DA}" srcOrd="1" destOrd="0" presId="urn:microsoft.com/office/officeart/2017/3/layout/HorizontalPathTimeline"/>
    <dgm:cxn modelId="{9FCB9014-464F-4D00-B9C0-2299524B1784}" type="presParOf" srcId="{59366EBE-DEEE-46E1-8B45-AE50AFEF86DA}" destId="{32F848C8-7660-4466-86F9-67E709FBCA0E}" srcOrd="0" destOrd="0" presId="urn:microsoft.com/office/officeart/2017/3/layout/HorizontalPathTimeline"/>
    <dgm:cxn modelId="{D55BCD6F-7599-449B-ACBE-A3AB12C7857D}" type="presParOf" srcId="{59366EBE-DEEE-46E1-8B45-AE50AFEF86DA}" destId="{7124F284-1C93-4E59-8801-36EC9B8DCA6F}" srcOrd="1" destOrd="0" presId="urn:microsoft.com/office/officeart/2017/3/layout/HorizontalPathTimeline"/>
    <dgm:cxn modelId="{7E169E55-45C7-46FC-A221-D3E3B7B745D1}" type="presParOf" srcId="{35A44F17-2D41-4EA2-8832-0AB7BAC4BB9B}" destId="{F3F106D7-DDF0-448F-9D6E-EEE544D999C0}" srcOrd="2" destOrd="0" presId="urn:microsoft.com/office/officeart/2017/3/layout/HorizontalPathTimeline"/>
    <dgm:cxn modelId="{3BD06CBD-78B8-4D20-818C-FC2D5D1FB14F}" type="presParOf" srcId="{35A44F17-2D41-4EA2-8832-0AB7BAC4BB9B}" destId="{85D382FA-0EDA-45D2-896D-18DB8380F63E}" srcOrd="3" destOrd="0" presId="urn:microsoft.com/office/officeart/2017/3/layout/HorizontalPathTimeline"/>
    <dgm:cxn modelId="{E8040F54-512F-4036-8C5B-BB1A146250D1}" type="presParOf" srcId="{35A44F17-2D41-4EA2-8832-0AB7BAC4BB9B}" destId="{E7082E65-D08F-4534-A208-E703960A935B}" srcOrd="4" destOrd="0" presId="urn:microsoft.com/office/officeart/2017/3/layout/HorizontalPathTimeline"/>
    <dgm:cxn modelId="{2379CD07-A4C5-43D5-BB35-22DB90DBCC0C}" type="presParOf" srcId="{8BEA7571-482A-47F1-A2C5-868AC0341192}" destId="{CAD439BF-3A47-4D3E-B739-0779CF96A7AB}" srcOrd="3" destOrd="0" presId="urn:microsoft.com/office/officeart/2017/3/layout/HorizontalPathTimeline"/>
    <dgm:cxn modelId="{D933B6C1-9820-41AC-A1ED-D1D61176A261}" type="presParOf" srcId="{8BEA7571-482A-47F1-A2C5-868AC0341192}" destId="{4810E2C5-80F1-48A4-B49B-C854BF715F6C}" srcOrd="4" destOrd="0" presId="urn:microsoft.com/office/officeart/2017/3/layout/HorizontalPathTimeline"/>
    <dgm:cxn modelId="{6018060E-66E0-4729-BC53-4B5EAD3DF1F2}" type="presParOf" srcId="{4810E2C5-80F1-48A4-B49B-C854BF715F6C}" destId="{B33CE968-2D2F-4D87-B4DD-0C9CB89ADE8D}" srcOrd="0" destOrd="0" presId="urn:microsoft.com/office/officeart/2017/3/layout/HorizontalPathTimeline"/>
    <dgm:cxn modelId="{9D60BC92-913A-47E2-A2D4-36F85EC7FF3D}" type="presParOf" srcId="{4810E2C5-80F1-48A4-B49B-C854BF715F6C}" destId="{FB07FE0B-C35D-45A2-92C2-38E07C35EF4F}" srcOrd="1" destOrd="0" presId="urn:microsoft.com/office/officeart/2017/3/layout/HorizontalPathTimeline"/>
    <dgm:cxn modelId="{EF187E8C-8550-408D-8766-66BA5288B76A}" type="presParOf" srcId="{FB07FE0B-C35D-45A2-92C2-38E07C35EF4F}" destId="{1541EE0C-388A-439A-9D8F-55C2FF596794}" srcOrd="0" destOrd="0" presId="urn:microsoft.com/office/officeart/2017/3/layout/HorizontalPathTimeline"/>
    <dgm:cxn modelId="{90831F5E-0814-408A-9ADD-88B8BB6093B7}" type="presParOf" srcId="{FB07FE0B-C35D-45A2-92C2-38E07C35EF4F}" destId="{26D4E15A-EE0B-4F41-B73F-B8516B2E215B}" srcOrd="1" destOrd="0" presId="urn:microsoft.com/office/officeart/2017/3/layout/HorizontalPathTimeline"/>
    <dgm:cxn modelId="{4D716E47-EAA6-454F-B026-15506E85FBC3}" type="presParOf" srcId="{4810E2C5-80F1-48A4-B49B-C854BF715F6C}" destId="{1A7EDCAD-76D2-4305-891D-F0180E9E5CEC}" srcOrd="2" destOrd="0" presId="urn:microsoft.com/office/officeart/2017/3/layout/HorizontalPathTimeline"/>
    <dgm:cxn modelId="{88B152E9-8527-4AFA-8132-815F9379F484}" type="presParOf" srcId="{4810E2C5-80F1-48A4-B49B-C854BF715F6C}" destId="{17A1D79D-6693-4522-81FD-C8F8771952BC}" srcOrd="3" destOrd="0" presId="urn:microsoft.com/office/officeart/2017/3/layout/HorizontalPathTimeline"/>
    <dgm:cxn modelId="{4BF55039-2311-439F-981E-2E4E2A2E2BFD}" type="presParOf" srcId="{4810E2C5-80F1-48A4-B49B-C854BF715F6C}" destId="{7DC6D405-FA9A-4A0D-BA0E-DD4FED64B521}"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03AD02-F59D-4F72-AACE-15C3F30D79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6FD7E5E-4BAA-4A5E-BCC0-F4FB4D4057B6}">
      <dgm:prSet/>
      <dgm:spPr/>
      <dgm:t>
        <a:bodyPr/>
        <a:lstStyle/>
        <a:p>
          <a:r>
            <a:rPr lang="en-GB" dirty="0"/>
            <a:t>Mrs Clare, Mrs Brady/Mrs Poole, Mr Anglim &amp; Mr Hosker   </a:t>
          </a:r>
          <a:endParaRPr lang="en-US" dirty="0"/>
        </a:p>
      </dgm:t>
    </dgm:pt>
    <dgm:pt modelId="{DFD9A6C6-2229-4DDC-B11C-77CDDEEB4C57}" type="parTrans" cxnId="{8235C277-B880-4FB1-831D-919E19889E7B}">
      <dgm:prSet/>
      <dgm:spPr/>
      <dgm:t>
        <a:bodyPr/>
        <a:lstStyle/>
        <a:p>
          <a:endParaRPr lang="en-US"/>
        </a:p>
      </dgm:t>
    </dgm:pt>
    <dgm:pt modelId="{89F6E5F9-14CA-471D-84BD-5920BDD37E17}" type="sibTrans" cxnId="{8235C277-B880-4FB1-831D-919E19889E7B}">
      <dgm:prSet/>
      <dgm:spPr/>
      <dgm:t>
        <a:bodyPr/>
        <a:lstStyle/>
        <a:p>
          <a:endParaRPr lang="en-US"/>
        </a:p>
      </dgm:t>
    </dgm:pt>
    <dgm:pt modelId="{A96BA9F7-0B82-45F6-874A-8C00738EDF3D}">
      <dgm:prSet/>
      <dgm:spPr/>
      <dgm:t>
        <a:bodyPr/>
        <a:lstStyle/>
        <a:p>
          <a:r>
            <a:rPr lang="en-GB" dirty="0"/>
            <a:t>Higher</a:t>
          </a:r>
          <a:endParaRPr lang="en-US" dirty="0"/>
        </a:p>
      </dgm:t>
    </dgm:pt>
    <dgm:pt modelId="{A4E37712-FD53-40CB-A6B8-A24F3B7166F5}" type="parTrans" cxnId="{EED08DD5-BFC9-4643-B642-EC986873B459}">
      <dgm:prSet/>
      <dgm:spPr/>
      <dgm:t>
        <a:bodyPr/>
        <a:lstStyle/>
        <a:p>
          <a:endParaRPr lang="en-US"/>
        </a:p>
      </dgm:t>
    </dgm:pt>
    <dgm:pt modelId="{1EF0A07A-94C2-47F4-9555-3F55BF8A61E4}" type="sibTrans" cxnId="{EED08DD5-BFC9-4643-B642-EC986873B459}">
      <dgm:prSet/>
      <dgm:spPr/>
      <dgm:t>
        <a:bodyPr/>
        <a:lstStyle/>
        <a:p>
          <a:endParaRPr lang="en-US"/>
        </a:p>
      </dgm:t>
    </dgm:pt>
    <dgm:pt modelId="{D555F6D9-CD5A-4DEB-89B2-F7A6A5C55229}">
      <dgm:prSet/>
      <dgm:spPr/>
      <dgm:t>
        <a:bodyPr/>
        <a:lstStyle/>
        <a:p>
          <a:r>
            <a:rPr lang="en-GB" dirty="0"/>
            <a:t>Aiming to achieve grades 5-9</a:t>
          </a:r>
          <a:endParaRPr lang="en-US" dirty="0"/>
        </a:p>
      </dgm:t>
    </dgm:pt>
    <dgm:pt modelId="{E1E113D6-24B7-4F0A-B620-77AC1CA63527}" type="parTrans" cxnId="{DA0E3685-34A2-4782-B789-2FA227CB6648}">
      <dgm:prSet/>
      <dgm:spPr/>
      <dgm:t>
        <a:bodyPr/>
        <a:lstStyle/>
        <a:p>
          <a:endParaRPr lang="en-US"/>
        </a:p>
      </dgm:t>
    </dgm:pt>
    <dgm:pt modelId="{BD628B64-C5E5-4F59-B598-97C54384C294}" type="sibTrans" cxnId="{DA0E3685-34A2-4782-B789-2FA227CB6648}">
      <dgm:prSet/>
      <dgm:spPr/>
      <dgm:t>
        <a:bodyPr/>
        <a:lstStyle/>
        <a:p>
          <a:endParaRPr lang="en-US"/>
        </a:p>
      </dgm:t>
    </dgm:pt>
    <dgm:pt modelId="{54513904-55E4-4E9D-BCD3-02D67B22DB56}">
      <dgm:prSet/>
      <dgm:spPr/>
      <dgm:t>
        <a:bodyPr/>
        <a:lstStyle/>
        <a:p>
          <a:r>
            <a:rPr lang="en-US" dirty="0"/>
            <a:t>Mrs Whitton, Mr Bushell &amp; Mr Ward/Mrs Poole </a:t>
          </a:r>
        </a:p>
      </dgm:t>
    </dgm:pt>
    <dgm:pt modelId="{C680B554-AC41-49E0-8FB1-7E704B0EA2A4}" type="parTrans" cxnId="{60957122-0210-4685-BDD3-6A9DB202DA35}">
      <dgm:prSet/>
      <dgm:spPr/>
      <dgm:t>
        <a:bodyPr/>
        <a:lstStyle/>
        <a:p>
          <a:endParaRPr lang="en-US"/>
        </a:p>
      </dgm:t>
    </dgm:pt>
    <dgm:pt modelId="{D06C7F75-9B3F-4505-9AC7-F35A36685561}" type="sibTrans" cxnId="{60957122-0210-4685-BDD3-6A9DB202DA35}">
      <dgm:prSet/>
      <dgm:spPr/>
      <dgm:t>
        <a:bodyPr/>
        <a:lstStyle/>
        <a:p>
          <a:endParaRPr lang="en-US"/>
        </a:p>
      </dgm:t>
    </dgm:pt>
    <dgm:pt modelId="{91B13DC4-38BA-4818-A34F-215982E2B78A}">
      <dgm:prSet/>
      <dgm:spPr/>
      <dgm:t>
        <a:bodyPr/>
        <a:lstStyle/>
        <a:p>
          <a:r>
            <a:rPr lang="en-GB" dirty="0"/>
            <a:t>Foundation Advanced</a:t>
          </a:r>
          <a:endParaRPr lang="en-US" dirty="0"/>
        </a:p>
      </dgm:t>
    </dgm:pt>
    <dgm:pt modelId="{8A9EFF4E-36D0-47D1-921A-E242F851C919}" type="parTrans" cxnId="{7DE0075C-169E-4C02-A68F-6937261CB5D5}">
      <dgm:prSet/>
      <dgm:spPr/>
      <dgm:t>
        <a:bodyPr/>
        <a:lstStyle/>
        <a:p>
          <a:endParaRPr lang="en-US"/>
        </a:p>
      </dgm:t>
    </dgm:pt>
    <dgm:pt modelId="{8E9DE9A7-EEAA-46E0-AEC7-B62B26B75D30}" type="sibTrans" cxnId="{7DE0075C-169E-4C02-A68F-6937261CB5D5}">
      <dgm:prSet/>
      <dgm:spPr/>
      <dgm:t>
        <a:bodyPr/>
        <a:lstStyle/>
        <a:p>
          <a:endParaRPr lang="en-US"/>
        </a:p>
      </dgm:t>
    </dgm:pt>
    <dgm:pt modelId="{428DD9C1-B735-4D9B-9FD8-3B7764655299}">
      <dgm:prSet/>
      <dgm:spPr/>
      <dgm:t>
        <a:bodyPr/>
        <a:lstStyle/>
        <a:p>
          <a:r>
            <a:rPr lang="en-GB" dirty="0"/>
            <a:t>Aiming to achieve grades 4-5</a:t>
          </a:r>
          <a:endParaRPr lang="en-US" dirty="0"/>
        </a:p>
      </dgm:t>
    </dgm:pt>
    <dgm:pt modelId="{A8E2ED45-5D3B-42E6-91E1-C22ED72F34D7}" type="parTrans" cxnId="{A6D92990-8ACF-40F9-B43D-710557141852}">
      <dgm:prSet/>
      <dgm:spPr/>
      <dgm:t>
        <a:bodyPr/>
        <a:lstStyle/>
        <a:p>
          <a:endParaRPr lang="en-US"/>
        </a:p>
      </dgm:t>
    </dgm:pt>
    <dgm:pt modelId="{682134ED-B9E0-4CFF-9797-9E7A5C4203D0}" type="sibTrans" cxnId="{A6D92990-8ACF-40F9-B43D-710557141852}">
      <dgm:prSet/>
      <dgm:spPr/>
      <dgm:t>
        <a:bodyPr/>
        <a:lstStyle/>
        <a:p>
          <a:endParaRPr lang="en-US"/>
        </a:p>
      </dgm:t>
    </dgm:pt>
    <dgm:pt modelId="{E0BCC940-4FD3-40EF-9E7C-D8537203A6D7}">
      <dgm:prSet/>
      <dgm:spPr/>
      <dgm:t>
        <a:bodyPr/>
        <a:lstStyle/>
        <a:p>
          <a:r>
            <a:rPr lang="en-GB" dirty="0"/>
            <a:t>Miss Mann</a:t>
          </a:r>
          <a:endParaRPr lang="en-US" dirty="0"/>
        </a:p>
      </dgm:t>
    </dgm:pt>
    <dgm:pt modelId="{8AF206B5-587F-40EF-81B5-44AF564A66C4}" type="parTrans" cxnId="{6E05D987-70F1-4744-A590-8CDE35F5F95E}">
      <dgm:prSet/>
      <dgm:spPr/>
      <dgm:t>
        <a:bodyPr/>
        <a:lstStyle/>
        <a:p>
          <a:endParaRPr lang="en-US"/>
        </a:p>
      </dgm:t>
    </dgm:pt>
    <dgm:pt modelId="{6A2934FD-4E14-4E36-9897-17DCC64806FB}" type="sibTrans" cxnId="{6E05D987-70F1-4744-A590-8CDE35F5F95E}">
      <dgm:prSet/>
      <dgm:spPr/>
      <dgm:t>
        <a:bodyPr/>
        <a:lstStyle/>
        <a:p>
          <a:endParaRPr lang="en-US"/>
        </a:p>
      </dgm:t>
    </dgm:pt>
    <dgm:pt modelId="{385B05C0-CF68-4683-A9EE-0E5DA4629CE8}">
      <dgm:prSet/>
      <dgm:spPr/>
      <dgm:t>
        <a:bodyPr/>
        <a:lstStyle/>
        <a:p>
          <a:r>
            <a:rPr lang="en-GB"/>
            <a:t>Foundation Basic </a:t>
          </a:r>
          <a:endParaRPr lang="en-US"/>
        </a:p>
      </dgm:t>
    </dgm:pt>
    <dgm:pt modelId="{DA94CA51-3AD6-4375-976D-05E327E5B1E3}" type="parTrans" cxnId="{C57621DD-E81E-4EE6-9BE3-28D9CCBB5B5C}">
      <dgm:prSet/>
      <dgm:spPr/>
      <dgm:t>
        <a:bodyPr/>
        <a:lstStyle/>
        <a:p>
          <a:endParaRPr lang="en-US"/>
        </a:p>
      </dgm:t>
    </dgm:pt>
    <dgm:pt modelId="{C4B36FDF-EA3F-42B0-A9AA-F4492B120230}" type="sibTrans" cxnId="{C57621DD-E81E-4EE6-9BE3-28D9CCBB5B5C}">
      <dgm:prSet/>
      <dgm:spPr/>
      <dgm:t>
        <a:bodyPr/>
        <a:lstStyle/>
        <a:p>
          <a:endParaRPr lang="en-US"/>
        </a:p>
      </dgm:t>
    </dgm:pt>
    <dgm:pt modelId="{CC1EE79B-412F-49D3-8118-C64E0F36A2E5}">
      <dgm:prSet/>
      <dgm:spPr/>
      <dgm:t>
        <a:bodyPr/>
        <a:lstStyle/>
        <a:p>
          <a:r>
            <a:rPr lang="en-GB"/>
            <a:t>Aiming to achieve grade 4</a:t>
          </a:r>
          <a:endParaRPr lang="en-US"/>
        </a:p>
      </dgm:t>
    </dgm:pt>
    <dgm:pt modelId="{D49931FF-3AD0-4D94-8489-71D3807014A7}" type="parTrans" cxnId="{76D88B7B-DC6F-4B49-A4C4-958F045399E3}">
      <dgm:prSet/>
      <dgm:spPr/>
      <dgm:t>
        <a:bodyPr/>
        <a:lstStyle/>
        <a:p>
          <a:endParaRPr lang="en-US"/>
        </a:p>
      </dgm:t>
    </dgm:pt>
    <dgm:pt modelId="{97FD036C-9329-4316-9318-E80AF50E5F3B}" type="sibTrans" cxnId="{76D88B7B-DC6F-4B49-A4C4-958F045399E3}">
      <dgm:prSet/>
      <dgm:spPr/>
      <dgm:t>
        <a:bodyPr/>
        <a:lstStyle/>
        <a:p>
          <a:endParaRPr lang="en-US"/>
        </a:p>
      </dgm:t>
    </dgm:pt>
    <dgm:pt modelId="{70530745-9347-4A8A-B245-6C550F2E38F8}" type="pres">
      <dgm:prSet presAssocID="{2703AD02-F59D-4F72-AACE-15C3F30D79E5}" presName="root" presStyleCnt="0">
        <dgm:presLayoutVars>
          <dgm:dir/>
          <dgm:resizeHandles val="exact"/>
        </dgm:presLayoutVars>
      </dgm:prSet>
      <dgm:spPr/>
    </dgm:pt>
    <dgm:pt modelId="{746B09E3-01EE-4E9C-8438-6625CC5344A9}" type="pres">
      <dgm:prSet presAssocID="{F6FD7E5E-4BAA-4A5E-BCC0-F4FB4D4057B6}" presName="compNode" presStyleCnt="0"/>
      <dgm:spPr/>
    </dgm:pt>
    <dgm:pt modelId="{AFA65A4E-025D-4F05-9ACB-33CC100CC689}" type="pres">
      <dgm:prSet presAssocID="{F6FD7E5E-4BAA-4A5E-BCC0-F4FB4D4057B6}" presName="bgRect" presStyleLbl="bgShp" presStyleIdx="0" presStyleCnt="3"/>
      <dgm:spPr/>
    </dgm:pt>
    <dgm:pt modelId="{3281C4CB-404D-49DD-9450-AD947A97FAEF}" type="pres">
      <dgm:prSet presAssocID="{F6FD7E5E-4BAA-4A5E-BCC0-F4FB4D4057B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7D86F171-AA2F-44A6-AD4E-B6DC229B4DB5}" type="pres">
      <dgm:prSet presAssocID="{F6FD7E5E-4BAA-4A5E-BCC0-F4FB4D4057B6}" presName="spaceRect" presStyleCnt="0"/>
      <dgm:spPr/>
    </dgm:pt>
    <dgm:pt modelId="{A102B585-D370-4C54-933E-561B95B96A46}" type="pres">
      <dgm:prSet presAssocID="{F6FD7E5E-4BAA-4A5E-BCC0-F4FB4D4057B6}" presName="parTx" presStyleLbl="revTx" presStyleIdx="0" presStyleCnt="6">
        <dgm:presLayoutVars>
          <dgm:chMax val="0"/>
          <dgm:chPref val="0"/>
        </dgm:presLayoutVars>
      </dgm:prSet>
      <dgm:spPr/>
    </dgm:pt>
    <dgm:pt modelId="{DDADEB28-70A1-48D8-A1A6-A8E28326E798}" type="pres">
      <dgm:prSet presAssocID="{F6FD7E5E-4BAA-4A5E-BCC0-F4FB4D4057B6}" presName="desTx" presStyleLbl="revTx" presStyleIdx="1" presStyleCnt="6">
        <dgm:presLayoutVars/>
      </dgm:prSet>
      <dgm:spPr/>
    </dgm:pt>
    <dgm:pt modelId="{415A0A23-8AB6-4EAE-9CAC-A3F1A46C40AD}" type="pres">
      <dgm:prSet presAssocID="{89F6E5F9-14CA-471D-84BD-5920BDD37E17}" presName="sibTrans" presStyleCnt="0"/>
      <dgm:spPr/>
    </dgm:pt>
    <dgm:pt modelId="{37404A79-2CAD-465C-899D-792CF54CC930}" type="pres">
      <dgm:prSet presAssocID="{54513904-55E4-4E9D-BCD3-02D67B22DB56}" presName="compNode" presStyleCnt="0"/>
      <dgm:spPr/>
    </dgm:pt>
    <dgm:pt modelId="{72AF4022-E462-4F96-BC71-C18EDEC32D2E}" type="pres">
      <dgm:prSet presAssocID="{54513904-55E4-4E9D-BCD3-02D67B22DB56}" presName="bgRect" presStyleLbl="bgShp" presStyleIdx="1" presStyleCnt="3"/>
      <dgm:spPr/>
    </dgm:pt>
    <dgm:pt modelId="{004FE475-0789-4979-AA13-3B727396BCC8}" type="pres">
      <dgm:prSet presAssocID="{54513904-55E4-4E9D-BCD3-02D67B22DB5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D4E18D1C-5E40-4129-A449-AAF49F273ADF}" type="pres">
      <dgm:prSet presAssocID="{54513904-55E4-4E9D-BCD3-02D67B22DB56}" presName="spaceRect" presStyleCnt="0"/>
      <dgm:spPr/>
    </dgm:pt>
    <dgm:pt modelId="{ADA5078C-80D2-4491-8267-F8D226E2DF22}" type="pres">
      <dgm:prSet presAssocID="{54513904-55E4-4E9D-BCD3-02D67B22DB56}" presName="parTx" presStyleLbl="revTx" presStyleIdx="2" presStyleCnt="6">
        <dgm:presLayoutVars>
          <dgm:chMax val="0"/>
          <dgm:chPref val="0"/>
        </dgm:presLayoutVars>
      </dgm:prSet>
      <dgm:spPr/>
    </dgm:pt>
    <dgm:pt modelId="{705348D6-267F-4CA7-AE2A-80FC42E2CF6D}" type="pres">
      <dgm:prSet presAssocID="{54513904-55E4-4E9D-BCD3-02D67B22DB56}" presName="desTx" presStyleLbl="revTx" presStyleIdx="3" presStyleCnt="6" custScaleX="112196">
        <dgm:presLayoutVars/>
      </dgm:prSet>
      <dgm:spPr/>
    </dgm:pt>
    <dgm:pt modelId="{AB677C91-2679-4060-8027-DB0974CED995}" type="pres">
      <dgm:prSet presAssocID="{D06C7F75-9B3F-4505-9AC7-F35A36685561}" presName="sibTrans" presStyleCnt="0"/>
      <dgm:spPr/>
    </dgm:pt>
    <dgm:pt modelId="{3303E77C-D31B-4203-B896-9C9613CDE68B}" type="pres">
      <dgm:prSet presAssocID="{E0BCC940-4FD3-40EF-9E7C-D8537203A6D7}" presName="compNode" presStyleCnt="0"/>
      <dgm:spPr/>
    </dgm:pt>
    <dgm:pt modelId="{91C7C882-5FD1-4E77-90C5-DF88007EC0D9}" type="pres">
      <dgm:prSet presAssocID="{E0BCC940-4FD3-40EF-9E7C-D8537203A6D7}" presName="bgRect" presStyleLbl="bgShp" presStyleIdx="2" presStyleCnt="3"/>
      <dgm:spPr/>
    </dgm:pt>
    <dgm:pt modelId="{E3DE8BF1-B647-45A6-907B-29777BC312E3}" type="pres">
      <dgm:prSet presAssocID="{E0BCC940-4FD3-40EF-9E7C-D8537203A6D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1C70D39-D14F-4CC1-8E27-1540565AF2F6}" type="pres">
      <dgm:prSet presAssocID="{E0BCC940-4FD3-40EF-9E7C-D8537203A6D7}" presName="spaceRect" presStyleCnt="0"/>
      <dgm:spPr/>
    </dgm:pt>
    <dgm:pt modelId="{50A83EC4-5F6F-4AD6-9755-04F8474CA03F}" type="pres">
      <dgm:prSet presAssocID="{E0BCC940-4FD3-40EF-9E7C-D8537203A6D7}" presName="parTx" presStyleLbl="revTx" presStyleIdx="4" presStyleCnt="6">
        <dgm:presLayoutVars>
          <dgm:chMax val="0"/>
          <dgm:chPref val="0"/>
        </dgm:presLayoutVars>
      </dgm:prSet>
      <dgm:spPr/>
    </dgm:pt>
    <dgm:pt modelId="{27AA0139-8F84-4421-88BE-C706B8681F6E}" type="pres">
      <dgm:prSet presAssocID="{E0BCC940-4FD3-40EF-9E7C-D8537203A6D7}" presName="desTx" presStyleLbl="revTx" presStyleIdx="5" presStyleCnt="6">
        <dgm:presLayoutVars/>
      </dgm:prSet>
      <dgm:spPr/>
    </dgm:pt>
  </dgm:ptLst>
  <dgm:cxnLst>
    <dgm:cxn modelId="{B8E75B12-07F9-4B9F-B47F-681887316F4E}" type="presOf" srcId="{E0BCC940-4FD3-40EF-9E7C-D8537203A6D7}" destId="{50A83EC4-5F6F-4AD6-9755-04F8474CA03F}" srcOrd="0" destOrd="0" presId="urn:microsoft.com/office/officeart/2018/2/layout/IconVerticalSolidList"/>
    <dgm:cxn modelId="{60957122-0210-4685-BDD3-6A9DB202DA35}" srcId="{2703AD02-F59D-4F72-AACE-15C3F30D79E5}" destId="{54513904-55E4-4E9D-BCD3-02D67B22DB56}" srcOrd="1" destOrd="0" parTransId="{C680B554-AC41-49E0-8FB1-7E704B0EA2A4}" sibTransId="{D06C7F75-9B3F-4505-9AC7-F35A36685561}"/>
    <dgm:cxn modelId="{7DE0075C-169E-4C02-A68F-6937261CB5D5}" srcId="{54513904-55E4-4E9D-BCD3-02D67B22DB56}" destId="{91B13DC4-38BA-4818-A34F-215982E2B78A}" srcOrd="0" destOrd="0" parTransId="{8A9EFF4E-36D0-47D1-921A-E242F851C919}" sibTransId="{8E9DE9A7-EEAA-46E0-AEC7-B62B26B75D30}"/>
    <dgm:cxn modelId="{3892CA5F-8D84-4A72-A9D2-D344BDD3B6E7}" type="presOf" srcId="{54513904-55E4-4E9D-BCD3-02D67B22DB56}" destId="{ADA5078C-80D2-4491-8267-F8D226E2DF22}" srcOrd="0" destOrd="0" presId="urn:microsoft.com/office/officeart/2018/2/layout/IconVerticalSolidList"/>
    <dgm:cxn modelId="{8235C277-B880-4FB1-831D-919E19889E7B}" srcId="{2703AD02-F59D-4F72-AACE-15C3F30D79E5}" destId="{F6FD7E5E-4BAA-4A5E-BCC0-F4FB4D4057B6}" srcOrd="0" destOrd="0" parTransId="{DFD9A6C6-2229-4DDC-B11C-77CDDEEB4C57}" sibTransId="{89F6E5F9-14CA-471D-84BD-5920BDD37E17}"/>
    <dgm:cxn modelId="{B6146A78-B37E-4410-9D35-5F89F56FA592}" type="presOf" srcId="{A96BA9F7-0B82-45F6-874A-8C00738EDF3D}" destId="{DDADEB28-70A1-48D8-A1A6-A8E28326E798}" srcOrd="0" destOrd="0" presId="urn:microsoft.com/office/officeart/2018/2/layout/IconVerticalSolidList"/>
    <dgm:cxn modelId="{76D88B7B-DC6F-4B49-A4C4-958F045399E3}" srcId="{E0BCC940-4FD3-40EF-9E7C-D8537203A6D7}" destId="{CC1EE79B-412F-49D3-8118-C64E0F36A2E5}" srcOrd="1" destOrd="0" parTransId="{D49931FF-3AD0-4D94-8489-71D3807014A7}" sibTransId="{97FD036C-9329-4316-9318-E80AF50E5F3B}"/>
    <dgm:cxn modelId="{DA0E3685-34A2-4782-B789-2FA227CB6648}" srcId="{F6FD7E5E-4BAA-4A5E-BCC0-F4FB4D4057B6}" destId="{D555F6D9-CD5A-4DEB-89B2-F7A6A5C55229}" srcOrd="1" destOrd="0" parTransId="{E1E113D6-24B7-4F0A-B620-77AC1CA63527}" sibTransId="{BD628B64-C5E5-4F59-B598-97C54384C294}"/>
    <dgm:cxn modelId="{6E05D987-70F1-4744-A590-8CDE35F5F95E}" srcId="{2703AD02-F59D-4F72-AACE-15C3F30D79E5}" destId="{E0BCC940-4FD3-40EF-9E7C-D8537203A6D7}" srcOrd="2" destOrd="0" parTransId="{8AF206B5-587F-40EF-81B5-44AF564A66C4}" sibTransId="{6A2934FD-4E14-4E36-9897-17DCC64806FB}"/>
    <dgm:cxn modelId="{D2241B8E-F610-4EDF-B041-5565B9AC5425}" type="presOf" srcId="{CC1EE79B-412F-49D3-8118-C64E0F36A2E5}" destId="{27AA0139-8F84-4421-88BE-C706B8681F6E}" srcOrd="0" destOrd="1" presId="urn:microsoft.com/office/officeart/2018/2/layout/IconVerticalSolidList"/>
    <dgm:cxn modelId="{A6D92990-8ACF-40F9-B43D-710557141852}" srcId="{91B13DC4-38BA-4818-A34F-215982E2B78A}" destId="{428DD9C1-B735-4D9B-9FD8-3B7764655299}" srcOrd="0" destOrd="0" parTransId="{A8E2ED45-5D3B-42E6-91E1-C22ED72F34D7}" sibTransId="{682134ED-B9E0-4CFF-9797-9E7A5C4203D0}"/>
    <dgm:cxn modelId="{E2E45291-CF6D-4FAF-B79B-15295AF99487}" type="presOf" srcId="{428DD9C1-B735-4D9B-9FD8-3B7764655299}" destId="{705348D6-267F-4CA7-AE2A-80FC42E2CF6D}" srcOrd="0" destOrd="1" presId="urn:microsoft.com/office/officeart/2018/2/layout/IconVerticalSolidList"/>
    <dgm:cxn modelId="{07B72CC4-5A10-47F4-AAF4-0558FD053ADF}" type="presOf" srcId="{91B13DC4-38BA-4818-A34F-215982E2B78A}" destId="{705348D6-267F-4CA7-AE2A-80FC42E2CF6D}" srcOrd="0" destOrd="0" presId="urn:microsoft.com/office/officeart/2018/2/layout/IconVerticalSolidList"/>
    <dgm:cxn modelId="{4F66E6D3-0C35-4AA7-A4F9-D437BBEB9DC7}" type="presOf" srcId="{2703AD02-F59D-4F72-AACE-15C3F30D79E5}" destId="{70530745-9347-4A8A-B245-6C550F2E38F8}" srcOrd="0" destOrd="0" presId="urn:microsoft.com/office/officeart/2018/2/layout/IconVerticalSolidList"/>
    <dgm:cxn modelId="{EED08DD5-BFC9-4643-B642-EC986873B459}" srcId="{F6FD7E5E-4BAA-4A5E-BCC0-F4FB4D4057B6}" destId="{A96BA9F7-0B82-45F6-874A-8C00738EDF3D}" srcOrd="0" destOrd="0" parTransId="{A4E37712-FD53-40CB-A6B8-A24F3B7166F5}" sibTransId="{1EF0A07A-94C2-47F4-9555-3F55BF8A61E4}"/>
    <dgm:cxn modelId="{C6221DD9-C6BE-4C42-85B5-A9A82D07C7BB}" type="presOf" srcId="{F6FD7E5E-4BAA-4A5E-BCC0-F4FB4D4057B6}" destId="{A102B585-D370-4C54-933E-561B95B96A46}" srcOrd="0" destOrd="0" presId="urn:microsoft.com/office/officeart/2018/2/layout/IconVerticalSolidList"/>
    <dgm:cxn modelId="{C57621DD-E81E-4EE6-9BE3-28D9CCBB5B5C}" srcId="{E0BCC940-4FD3-40EF-9E7C-D8537203A6D7}" destId="{385B05C0-CF68-4683-A9EE-0E5DA4629CE8}" srcOrd="0" destOrd="0" parTransId="{DA94CA51-3AD6-4375-976D-05E327E5B1E3}" sibTransId="{C4B36FDF-EA3F-42B0-A9AA-F4492B120230}"/>
    <dgm:cxn modelId="{EC3FECEA-B2FC-4728-80B2-DE7FB72E7146}" type="presOf" srcId="{385B05C0-CF68-4683-A9EE-0E5DA4629CE8}" destId="{27AA0139-8F84-4421-88BE-C706B8681F6E}" srcOrd="0" destOrd="0" presId="urn:microsoft.com/office/officeart/2018/2/layout/IconVerticalSolidList"/>
    <dgm:cxn modelId="{CC9C24FF-E6AB-40F5-94FE-4FFEEBC6FBF6}" type="presOf" srcId="{D555F6D9-CD5A-4DEB-89B2-F7A6A5C55229}" destId="{DDADEB28-70A1-48D8-A1A6-A8E28326E798}" srcOrd="0" destOrd="1" presId="urn:microsoft.com/office/officeart/2018/2/layout/IconVerticalSolidList"/>
    <dgm:cxn modelId="{E98FB0EA-4449-4747-9C75-BAF1671895ED}" type="presParOf" srcId="{70530745-9347-4A8A-B245-6C550F2E38F8}" destId="{746B09E3-01EE-4E9C-8438-6625CC5344A9}" srcOrd="0" destOrd="0" presId="urn:microsoft.com/office/officeart/2018/2/layout/IconVerticalSolidList"/>
    <dgm:cxn modelId="{809605A3-3E80-4DB8-B79D-60440B22E661}" type="presParOf" srcId="{746B09E3-01EE-4E9C-8438-6625CC5344A9}" destId="{AFA65A4E-025D-4F05-9ACB-33CC100CC689}" srcOrd="0" destOrd="0" presId="urn:microsoft.com/office/officeart/2018/2/layout/IconVerticalSolidList"/>
    <dgm:cxn modelId="{5673941D-EA28-410F-AF6B-ED517C562D3D}" type="presParOf" srcId="{746B09E3-01EE-4E9C-8438-6625CC5344A9}" destId="{3281C4CB-404D-49DD-9450-AD947A97FAEF}" srcOrd="1" destOrd="0" presId="urn:microsoft.com/office/officeart/2018/2/layout/IconVerticalSolidList"/>
    <dgm:cxn modelId="{A0BEBA26-DA7B-4D98-A630-5FD47B999485}" type="presParOf" srcId="{746B09E3-01EE-4E9C-8438-6625CC5344A9}" destId="{7D86F171-AA2F-44A6-AD4E-B6DC229B4DB5}" srcOrd="2" destOrd="0" presId="urn:microsoft.com/office/officeart/2018/2/layout/IconVerticalSolidList"/>
    <dgm:cxn modelId="{AC91ED66-FACF-439F-8515-4C593C6F22DB}" type="presParOf" srcId="{746B09E3-01EE-4E9C-8438-6625CC5344A9}" destId="{A102B585-D370-4C54-933E-561B95B96A46}" srcOrd="3" destOrd="0" presId="urn:microsoft.com/office/officeart/2018/2/layout/IconVerticalSolidList"/>
    <dgm:cxn modelId="{B06E235A-FFA7-4C25-806A-2F5F5E4146D3}" type="presParOf" srcId="{746B09E3-01EE-4E9C-8438-6625CC5344A9}" destId="{DDADEB28-70A1-48D8-A1A6-A8E28326E798}" srcOrd="4" destOrd="0" presId="urn:microsoft.com/office/officeart/2018/2/layout/IconVerticalSolidList"/>
    <dgm:cxn modelId="{CCF96585-1D64-41C4-9942-F6D4C1D9CFAC}" type="presParOf" srcId="{70530745-9347-4A8A-B245-6C550F2E38F8}" destId="{415A0A23-8AB6-4EAE-9CAC-A3F1A46C40AD}" srcOrd="1" destOrd="0" presId="urn:microsoft.com/office/officeart/2018/2/layout/IconVerticalSolidList"/>
    <dgm:cxn modelId="{D43FF28E-2D76-43F0-AD26-2FAC78B98F15}" type="presParOf" srcId="{70530745-9347-4A8A-B245-6C550F2E38F8}" destId="{37404A79-2CAD-465C-899D-792CF54CC930}" srcOrd="2" destOrd="0" presId="urn:microsoft.com/office/officeart/2018/2/layout/IconVerticalSolidList"/>
    <dgm:cxn modelId="{243A9BE9-DCF6-4EB8-B828-B13AB24543E6}" type="presParOf" srcId="{37404A79-2CAD-465C-899D-792CF54CC930}" destId="{72AF4022-E462-4F96-BC71-C18EDEC32D2E}" srcOrd="0" destOrd="0" presId="urn:microsoft.com/office/officeart/2018/2/layout/IconVerticalSolidList"/>
    <dgm:cxn modelId="{440F43EE-B1B4-4AF8-8A9D-DD4DE3183E34}" type="presParOf" srcId="{37404A79-2CAD-465C-899D-792CF54CC930}" destId="{004FE475-0789-4979-AA13-3B727396BCC8}" srcOrd="1" destOrd="0" presId="urn:microsoft.com/office/officeart/2018/2/layout/IconVerticalSolidList"/>
    <dgm:cxn modelId="{2A82E796-B78A-4CF8-AF03-7847AB063335}" type="presParOf" srcId="{37404A79-2CAD-465C-899D-792CF54CC930}" destId="{D4E18D1C-5E40-4129-A449-AAF49F273ADF}" srcOrd="2" destOrd="0" presId="urn:microsoft.com/office/officeart/2018/2/layout/IconVerticalSolidList"/>
    <dgm:cxn modelId="{638CF874-CBF8-4BDF-AB6E-221C41B14C22}" type="presParOf" srcId="{37404A79-2CAD-465C-899D-792CF54CC930}" destId="{ADA5078C-80D2-4491-8267-F8D226E2DF22}" srcOrd="3" destOrd="0" presId="urn:microsoft.com/office/officeart/2018/2/layout/IconVerticalSolidList"/>
    <dgm:cxn modelId="{04C0D41D-1D97-43FF-8F13-4C6B80228104}" type="presParOf" srcId="{37404A79-2CAD-465C-899D-792CF54CC930}" destId="{705348D6-267F-4CA7-AE2A-80FC42E2CF6D}" srcOrd="4" destOrd="0" presId="urn:microsoft.com/office/officeart/2018/2/layout/IconVerticalSolidList"/>
    <dgm:cxn modelId="{A00BC9BB-A4AD-4E43-B2F5-8DA0F57AE731}" type="presParOf" srcId="{70530745-9347-4A8A-B245-6C550F2E38F8}" destId="{AB677C91-2679-4060-8027-DB0974CED995}" srcOrd="3" destOrd="0" presId="urn:microsoft.com/office/officeart/2018/2/layout/IconVerticalSolidList"/>
    <dgm:cxn modelId="{C1BCF7D5-88F6-46D4-9B21-B06C428FA39A}" type="presParOf" srcId="{70530745-9347-4A8A-B245-6C550F2E38F8}" destId="{3303E77C-D31B-4203-B896-9C9613CDE68B}" srcOrd="4" destOrd="0" presId="urn:microsoft.com/office/officeart/2018/2/layout/IconVerticalSolidList"/>
    <dgm:cxn modelId="{0A5AAEE7-6437-4045-9FC0-F6F7AC7C4304}" type="presParOf" srcId="{3303E77C-D31B-4203-B896-9C9613CDE68B}" destId="{91C7C882-5FD1-4E77-90C5-DF88007EC0D9}" srcOrd="0" destOrd="0" presId="urn:microsoft.com/office/officeart/2018/2/layout/IconVerticalSolidList"/>
    <dgm:cxn modelId="{E2D13B68-6DDB-4B19-AEB3-EA7C31D02E8F}" type="presParOf" srcId="{3303E77C-D31B-4203-B896-9C9613CDE68B}" destId="{E3DE8BF1-B647-45A6-907B-29777BC312E3}" srcOrd="1" destOrd="0" presId="urn:microsoft.com/office/officeart/2018/2/layout/IconVerticalSolidList"/>
    <dgm:cxn modelId="{98E0B3A9-CE36-46AA-B2DF-2ADE84DD67CB}" type="presParOf" srcId="{3303E77C-D31B-4203-B896-9C9613CDE68B}" destId="{F1C70D39-D14F-4CC1-8E27-1540565AF2F6}" srcOrd="2" destOrd="0" presId="urn:microsoft.com/office/officeart/2018/2/layout/IconVerticalSolidList"/>
    <dgm:cxn modelId="{41340E80-1A73-4815-A4B2-BFF8DF080AC3}" type="presParOf" srcId="{3303E77C-D31B-4203-B896-9C9613CDE68B}" destId="{50A83EC4-5F6F-4AD6-9755-04F8474CA03F}" srcOrd="3" destOrd="0" presId="urn:microsoft.com/office/officeart/2018/2/layout/IconVerticalSolidList"/>
    <dgm:cxn modelId="{95D38E3D-2C38-400D-9172-E4D6DC588123}" type="presParOf" srcId="{3303E77C-D31B-4203-B896-9C9613CDE68B}" destId="{27AA0139-8F84-4421-88BE-C706B8681F6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413FA0-B2BE-4106-8043-B617C8C3645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0327A25-4F1D-484D-B356-0CB52CF50F0D}">
      <dgm:prSet/>
      <dgm:spPr/>
      <dgm:t>
        <a:bodyPr/>
        <a:lstStyle/>
        <a:p>
          <a:r>
            <a:rPr lang="en-GB" dirty="0"/>
            <a:t>Mr Anglim, Mr Hosker, Mrs Whitton</a:t>
          </a:r>
          <a:endParaRPr lang="en-US" dirty="0"/>
        </a:p>
      </dgm:t>
    </dgm:pt>
    <dgm:pt modelId="{EEB0A328-17F2-4568-90A6-68AFAA02DB8B}" type="parTrans" cxnId="{DBB975EC-D96D-4146-AF77-7BD5C8637B15}">
      <dgm:prSet/>
      <dgm:spPr/>
      <dgm:t>
        <a:bodyPr/>
        <a:lstStyle/>
        <a:p>
          <a:endParaRPr lang="en-US"/>
        </a:p>
      </dgm:t>
    </dgm:pt>
    <dgm:pt modelId="{0871B2D4-41F8-4EE9-9A3B-74AA3AFF7F86}" type="sibTrans" cxnId="{DBB975EC-D96D-4146-AF77-7BD5C8637B15}">
      <dgm:prSet/>
      <dgm:spPr/>
      <dgm:t>
        <a:bodyPr/>
        <a:lstStyle/>
        <a:p>
          <a:endParaRPr lang="en-US"/>
        </a:p>
      </dgm:t>
    </dgm:pt>
    <dgm:pt modelId="{932D48E8-4F10-40E7-89A2-77B6AC5D021A}">
      <dgm:prSet/>
      <dgm:spPr/>
      <dgm:t>
        <a:bodyPr/>
        <a:lstStyle/>
        <a:p>
          <a:r>
            <a:rPr lang="en-GB"/>
            <a:t>Higher Advanced </a:t>
          </a:r>
          <a:endParaRPr lang="en-US"/>
        </a:p>
      </dgm:t>
    </dgm:pt>
    <dgm:pt modelId="{9C2DFE07-DFE8-4451-9B3C-35FA97902523}" type="parTrans" cxnId="{C366A9E4-1290-49C9-87CC-FCCC497B3A05}">
      <dgm:prSet/>
      <dgm:spPr/>
      <dgm:t>
        <a:bodyPr/>
        <a:lstStyle/>
        <a:p>
          <a:endParaRPr lang="en-US"/>
        </a:p>
      </dgm:t>
    </dgm:pt>
    <dgm:pt modelId="{2BC99154-E75A-44B3-9783-173FC27E3FFC}" type="sibTrans" cxnId="{C366A9E4-1290-49C9-87CC-FCCC497B3A05}">
      <dgm:prSet/>
      <dgm:spPr/>
      <dgm:t>
        <a:bodyPr/>
        <a:lstStyle/>
        <a:p>
          <a:endParaRPr lang="en-US"/>
        </a:p>
      </dgm:t>
    </dgm:pt>
    <dgm:pt modelId="{87C47DE8-D473-4096-B99E-53ED2275979A}">
      <dgm:prSet/>
      <dgm:spPr/>
      <dgm:t>
        <a:bodyPr/>
        <a:lstStyle/>
        <a:p>
          <a:r>
            <a:rPr lang="en-GB"/>
            <a:t>Aiming to achieve grades 7-9</a:t>
          </a:r>
          <a:endParaRPr lang="en-US"/>
        </a:p>
      </dgm:t>
    </dgm:pt>
    <dgm:pt modelId="{AA4ECE0C-3323-44E5-838B-D077058BB0D8}" type="parTrans" cxnId="{CE5BE51B-C0EB-4A06-A479-22FD080DD67C}">
      <dgm:prSet/>
      <dgm:spPr/>
      <dgm:t>
        <a:bodyPr/>
        <a:lstStyle/>
        <a:p>
          <a:endParaRPr lang="en-US"/>
        </a:p>
      </dgm:t>
    </dgm:pt>
    <dgm:pt modelId="{17EF30F3-2221-47C0-B992-805E1B725329}" type="sibTrans" cxnId="{CE5BE51B-C0EB-4A06-A479-22FD080DD67C}">
      <dgm:prSet/>
      <dgm:spPr/>
      <dgm:t>
        <a:bodyPr/>
        <a:lstStyle/>
        <a:p>
          <a:endParaRPr lang="en-US"/>
        </a:p>
      </dgm:t>
    </dgm:pt>
    <dgm:pt modelId="{23B37FD4-489B-454A-9845-B4B44D71D197}">
      <dgm:prSet/>
      <dgm:spPr/>
      <dgm:t>
        <a:bodyPr/>
        <a:lstStyle/>
        <a:p>
          <a:r>
            <a:rPr lang="en-GB" dirty="0"/>
            <a:t>Mr Bushell</a:t>
          </a:r>
          <a:endParaRPr lang="en-US" dirty="0"/>
        </a:p>
      </dgm:t>
    </dgm:pt>
    <dgm:pt modelId="{42D414E7-1FA2-4DD0-B9CC-DD0B6B74C13B}" type="parTrans" cxnId="{4C9E3DE0-8897-439C-9EC3-47C47FC173F5}">
      <dgm:prSet/>
      <dgm:spPr/>
      <dgm:t>
        <a:bodyPr/>
        <a:lstStyle/>
        <a:p>
          <a:endParaRPr lang="en-US"/>
        </a:p>
      </dgm:t>
    </dgm:pt>
    <dgm:pt modelId="{D804CD93-E038-4DF0-B1CB-E160ABB5227E}" type="sibTrans" cxnId="{4C9E3DE0-8897-439C-9EC3-47C47FC173F5}">
      <dgm:prSet/>
      <dgm:spPr/>
      <dgm:t>
        <a:bodyPr/>
        <a:lstStyle/>
        <a:p>
          <a:endParaRPr lang="en-US"/>
        </a:p>
      </dgm:t>
    </dgm:pt>
    <dgm:pt modelId="{024E6BB6-8948-424D-8FFD-9139212C8C03}">
      <dgm:prSet/>
      <dgm:spPr/>
      <dgm:t>
        <a:bodyPr/>
        <a:lstStyle/>
        <a:p>
          <a:r>
            <a:rPr lang="en-GB" dirty="0"/>
            <a:t>Higher Basic </a:t>
          </a:r>
          <a:endParaRPr lang="en-US" dirty="0"/>
        </a:p>
      </dgm:t>
    </dgm:pt>
    <dgm:pt modelId="{1C77C3F0-EE49-4F67-A084-9D4FB7021DE4}" type="parTrans" cxnId="{75627B2E-A8D1-4496-9A29-EFC0119E26AF}">
      <dgm:prSet/>
      <dgm:spPr/>
      <dgm:t>
        <a:bodyPr/>
        <a:lstStyle/>
        <a:p>
          <a:endParaRPr lang="en-US"/>
        </a:p>
      </dgm:t>
    </dgm:pt>
    <dgm:pt modelId="{4B25FAF9-9296-4994-A377-0E2CBEE4AAA3}" type="sibTrans" cxnId="{75627B2E-A8D1-4496-9A29-EFC0119E26AF}">
      <dgm:prSet/>
      <dgm:spPr/>
      <dgm:t>
        <a:bodyPr/>
        <a:lstStyle/>
        <a:p>
          <a:endParaRPr lang="en-US"/>
        </a:p>
      </dgm:t>
    </dgm:pt>
    <dgm:pt modelId="{7AC56D8B-FF67-4501-880C-041E84BFBF09}">
      <dgm:prSet/>
      <dgm:spPr/>
      <dgm:t>
        <a:bodyPr/>
        <a:lstStyle/>
        <a:p>
          <a:r>
            <a:rPr lang="en-GB"/>
            <a:t>Aiming to achieve grades 5-6</a:t>
          </a:r>
          <a:endParaRPr lang="en-US"/>
        </a:p>
      </dgm:t>
    </dgm:pt>
    <dgm:pt modelId="{4A266458-6DB0-4457-90AA-B0CD4B3740DA}" type="parTrans" cxnId="{C0B35FD4-7B05-41E9-A803-BF28AB3291A1}">
      <dgm:prSet/>
      <dgm:spPr/>
      <dgm:t>
        <a:bodyPr/>
        <a:lstStyle/>
        <a:p>
          <a:endParaRPr lang="en-US"/>
        </a:p>
      </dgm:t>
    </dgm:pt>
    <dgm:pt modelId="{78C14687-827D-49F5-B6DD-BADA979E8B05}" type="sibTrans" cxnId="{C0B35FD4-7B05-41E9-A803-BF28AB3291A1}">
      <dgm:prSet/>
      <dgm:spPr/>
      <dgm:t>
        <a:bodyPr/>
        <a:lstStyle/>
        <a:p>
          <a:endParaRPr lang="en-US"/>
        </a:p>
      </dgm:t>
    </dgm:pt>
    <dgm:pt modelId="{39290009-13DF-44D0-A80A-606C37003323}">
      <dgm:prSet/>
      <dgm:spPr/>
      <dgm:t>
        <a:bodyPr/>
        <a:lstStyle/>
        <a:p>
          <a:r>
            <a:rPr lang="en-GB" dirty="0"/>
            <a:t>Mr Ward/Mrs Poole/Mr Cowley, Miss Mann, Mrs Clare </a:t>
          </a:r>
          <a:endParaRPr lang="en-US" dirty="0"/>
        </a:p>
      </dgm:t>
    </dgm:pt>
    <dgm:pt modelId="{82ACE370-D033-4222-AB73-5B94ABE9456B}" type="parTrans" cxnId="{245F2C6E-EBEF-43D1-A9A9-85A3796938C4}">
      <dgm:prSet/>
      <dgm:spPr/>
      <dgm:t>
        <a:bodyPr/>
        <a:lstStyle/>
        <a:p>
          <a:endParaRPr lang="en-US"/>
        </a:p>
      </dgm:t>
    </dgm:pt>
    <dgm:pt modelId="{1220C64A-6362-43DF-98EA-419A33A6E4BB}" type="sibTrans" cxnId="{245F2C6E-EBEF-43D1-A9A9-85A3796938C4}">
      <dgm:prSet/>
      <dgm:spPr/>
      <dgm:t>
        <a:bodyPr/>
        <a:lstStyle/>
        <a:p>
          <a:endParaRPr lang="en-US"/>
        </a:p>
      </dgm:t>
    </dgm:pt>
    <dgm:pt modelId="{7161ABA0-CF1A-45FA-8905-367EC01A9FB1}">
      <dgm:prSet/>
      <dgm:spPr/>
      <dgm:t>
        <a:bodyPr/>
        <a:lstStyle/>
        <a:p>
          <a:r>
            <a:rPr lang="en-GB"/>
            <a:t>Foundation Advanced </a:t>
          </a:r>
          <a:endParaRPr lang="en-US"/>
        </a:p>
      </dgm:t>
    </dgm:pt>
    <dgm:pt modelId="{D45DF7A6-0BC4-4595-B93C-67390EBCD82D}" type="parTrans" cxnId="{B8072BB1-73E4-41A5-A0F2-A6813CDAA8CE}">
      <dgm:prSet/>
      <dgm:spPr/>
      <dgm:t>
        <a:bodyPr/>
        <a:lstStyle/>
        <a:p>
          <a:endParaRPr lang="en-US"/>
        </a:p>
      </dgm:t>
    </dgm:pt>
    <dgm:pt modelId="{E50AA1A1-31DE-445C-A71A-36E47A14B108}" type="sibTrans" cxnId="{B8072BB1-73E4-41A5-A0F2-A6813CDAA8CE}">
      <dgm:prSet/>
      <dgm:spPr/>
      <dgm:t>
        <a:bodyPr/>
        <a:lstStyle/>
        <a:p>
          <a:endParaRPr lang="en-US"/>
        </a:p>
      </dgm:t>
    </dgm:pt>
    <dgm:pt modelId="{2D9C26B4-DAE0-4A87-88E8-0D1323D0E794}">
      <dgm:prSet/>
      <dgm:spPr/>
      <dgm:t>
        <a:bodyPr/>
        <a:lstStyle/>
        <a:p>
          <a:r>
            <a:rPr lang="en-GB"/>
            <a:t>Aiming to achieve grades 4-5</a:t>
          </a:r>
          <a:endParaRPr lang="en-US"/>
        </a:p>
      </dgm:t>
    </dgm:pt>
    <dgm:pt modelId="{002E76AD-8F91-49F7-BD3C-C92E74242AEC}" type="parTrans" cxnId="{511F9BA8-6946-4528-9ED6-4072A340BE4E}">
      <dgm:prSet/>
      <dgm:spPr/>
      <dgm:t>
        <a:bodyPr/>
        <a:lstStyle/>
        <a:p>
          <a:endParaRPr lang="en-US"/>
        </a:p>
      </dgm:t>
    </dgm:pt>
    <dgm:pt modelId="{C2E86F55-9C5D-40A6-8E43-3AF5A1B1E267}" type="sibTrans" cxnId="{511F9BA8-6946-4528-9ED6-4072A340BE4E}">
      <dgm:prSet/>
      <dgm:spPr/>
      <dgm:t>
        <a:bodyPr/>
        <a:lstStyle/>
        <a:p>
          <a:endParaRPr lang="en-US"/>
        </a:p>
      </dgm:t>
    </dgm:pt>
    <dgm:pt modelId="{CF98E683-8DB0-4C59-9ADE-6327324AAEC6}">
      <dgm:prSet/>
      <dgm:spPr/>
      <dgm:t>
        <a:bodyPr/>
        <a:lstStyle/>
        <a:p>
          <a:r>
            <a:rPr lang="en-GB" dirty="0"/>
            <a:t>Mrs Brady/Mrs Poole</a:t>
          </a:r>
          <a:endParaRPr lang="en-US" dirty="0"/>
        </a:p>
      </dgm:t>
    </dgm:pt>
    <dgm:pt modelId="{79E2AEA8-FA98-44BB-AC3E-C38D579AA3EA}" type="parTrans" cxnId="{97146733-14BA-4F7D-A080-62D46F79C21A}">
      <dgm:prSet/>
      <dgm:spPr/>
      <dgm:t>
        <a:bodyPr/>
        <a:lstStyle/>
        <a:p>
          <a:endParaRPr lang="en-US"/>
        </a:p>
      </dgm:t>
    </dgm:pt>
    <dgm:pt modelId="{D6B49F22-2DC9-4381-BDE0-AFB3DCC876D6}" type="sibTrans" cxnId="{97146733-14BA-4F7D-A080-62D46F79C21A}">
      <dgm:prSet/>
      <dgm:spPr/>
      <dgm:t>
        <a:bodyPr/>
        <a:lstStyle/>
        <a:p>
          <a:endParaRPr lang="en-US"/>
        </a:p>
      </dgm:t>
    </dgm:pt>
    <dgm:pt modelId="{60ABED9F-A9DD-432A-8E8E-2F6DBD42EBF1}">
      <dgm:prSet/>
      <dgm:spPr/>
      <dgm:t>
        <a:bodyPr/>
        <a:lstStyle/>
        <a:p>
          <a:r>
            <a:rPr lang="en-GB"/>
            <a:t>Foundation Basic </a:t>
          </a:r>
          <a:endParaRPr lang="en-US"/>
        </a:p>
      </dgm:t>
    </dgm:pt>
    <dgm:pt modelId="{59390FF3-424B-4421-A640-4ABB8539A876}" type="parTrans" cxnId="{69D8E141-F8DC-4B11-899A-8B0BD4AA9FBC}">
      <dgm:prSet/>
      <dgm:spPr/>
      <dgm:t>
        <a:bodyPr/>
        <a:lstStyle/>
        <a:p>
          <a:endParaRPr lang="en-US"/>
        </a:p>
      </dgm:t>
    </dgm:pt>
    <dgm:pt modelId="{B6A55B31-4EFD-44D1-8099-6FCDC076C06B}" type="sibTrans" cxnId="{69D8E141-F8DC-4B11-899A-8B0BD4AA9FBC}">
      <dgm:prSet/>
      <dgm:spPr/>
      <dgm:t>
        <a:bodyPr/>
        <a:lstStyle/>
        <a:p>
          <a:endParaRPr lang="en-US"/>
        </a:p>
      </dgm:t>
    </dgm:pt>
    <dgm:pt modelId="{B70FFFEB-910B-4CBC-8E9E-E0FCC968CCEE}">
      <dgm:prSet/>
      <dgm:spPr/>
      <dgm:t>
        <a:bodyPr/>
        <a:lstStyle/>
        <a:p>
          <a:r>
            <a:rPr lang="en-GB"/>
            <a:t>Aiming to achieve grade 4</a:t>
          </a:r>
          <a:endParaRPr lang="en-US"/>
        </a:p>
      </dgm:t>
    </dgm:pt>
    <dgm:pt modelId="{3659626F-E70A-4F5B-81F3-8F78DD950489}" type="parTrans" cxnId="{79A7FDD5-D12F-4240-BBA0-2531913299BF}">
      <dgm:prSet/>
      <dgm:spPr/>
      <dgm:t>
        <a:bodyPr/>
        <a:lstStyle/>
        <a:p>
          <a:endParaRPr lang="en-US"/>
        </a:p>
      </dgm:t>
    </dgm:pt>
    <dgm:pt modelId="{D9819463-CE3B-42A8-AE99-A36CF087552F}" type="sibTrans" cxnId="{79A7FDD5-D12F-4240-BBA0-2531913299BF}">
      <dgm:prSet/>
      <dgm:spPr/>
      <dgm:t>
        <a:bodyPr/>
        <a:lstStyle/>
        <a:p>
          <a:endParaRPr lang="en-US"/>
        </a:p>
      </dgm:t>
    </dgm:pt>
    <dgm:pt modelId="{45B57781-96DB-48F7-81D7-C3113C5E7123}" type="pres">
      <dgm:prSet presAssocID="{D3413FA0-B2BE-4106-8043-B617C8C36459}" presName="root" presStyleCnt="0">
        <dgm:presLayoutVars>
          <dgm:dir/>
          <dgm:resizeHandles val="exact"/>
        </dgm:presLayoutVars>
      </dgm:prSet>
      <dgm:spPr/>
    </dgm:pt>
    <dgm:pt modelId="{5C33DB1F-E600-4D45-90F4-FFE6DF6E958C}" type="pres">
      <dgm:prSet presAssocID="{C0327A25-4F1D-484D-B356-0CB52CF50F0D}" presName="compNode" presStyleCnt="0"/>
      <dgm:spPr/>
    </dgm:pt>
    <dgm:pt modelId="{03F09890-0D7B-4033-98CF-B9CB23BAA552}" type="pres">
      <dgm:prSet presAssocID="{C0327A25-4F1D-484D-B356-0CB52CF50F0D}" presName="bgRect" presStyleLbl="bgShp" presStyleIdx="0" presStyleCnt="4"/>
      <dgm:spPr/>
    </dgm:pt>
    <dgm:pt modelId="{DD569330-55D0-421B-AC51-C0E24C985EC6}" type="pres">
      <dgm:prSet presAssocID="{C0327A25-4F1D-484D-B356-0CB52CF50F0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D93CE837-21FE-4F06-88E3-8A330AD75894}" type="pres">
      <dgm:prSet presAssocID="{C0327A25-4F1D-484D-B356-0CB52CF50F0D}" presName="spaceRect" presStyleCnt="0"/>
      <dgm:spPr/>
    </dgm:pt>
    <dgm:pt modelId="{EF792CE3-A3E6-4944-A2F5-DF8C09A47CAF}" type="pres">
      <dgm:prSet presAssocID="{C0327A25-4F1D-484D-B356-0CB52CF50F0D}" presName="parTx" presStyleLbl="revTx" presStyleIdx="0" presStyleCnt="8">
        <dgm:presLayoutVars>
          <dgm:chMax val="0"/>
          <dgm:chPref val="0"/>
        </dgm:presLayoutVars>
      </dgm:prSet>
      <dgm:spPr/>
    </dgm:pt>
    <dgm:pt modelId="{A83938A0-3B8A-486D-AD0B-2448C607EE12}" type="pres">
      <dgm:prSet presAssocID="{C0327A25-4F1D-484D-B356-0CB52CF50F0D}" presName="desTx" presStyleLbl="revTx" presStyleIdx="1" presStyleCnt="8">
        <dgm:presLayoutVars/>
      </dgm:prSet>
      <dgm:spPr/>
    </dgm:pt>
    <dgm:pt modelId="{057A75DE-E986-4BD3-81F4-DC7D23D40FD4}" type="pres">
      <dgm:prSet presAssocID="{0871B2D4-41F8-4EE9-9A3B-74AA3AFF7F86}" presName="sibTrans" presStyleCnt="0"/>
      <dgm:spPr/>
    </dgm:pt>
    <dgm:pt modelId="{93F931DC-7C00-4929-A3D7-ACED12A04693}" type="pres">
      <dgm:prSet presAssocID="{23B37FD4-489B-454A-9845-B4B44D71D197}" presName="compNode" presStyleCnt="0"/>
      <dgm:spPr/>
    </dgm:pt>
    <dgm:pt modelId="{59272476-4BDB-4948-8378-6F8C75DCB60E}" type="pres">
      <dgm:prSet presAssocID="{23B37FD4-489B-454A-9845-B4B44D71D197}" presName="bgRect" presStyleLbl="bgShp" presStyleIdx="1" presStyleCnt="4"/>
      <dgm:spPr/>
    </dgm:pt>
    <dgm:pt modelId="{0066274C-B356-4D57-8A18-CE4FBB83220F}" type="pres">
      <dgm:prSet presAssocID="{23B37FD4-489B-454A-9845-B4B44D71D19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2AA147F7-300F-4C96-8107-F1DAD8CAADAE}" type="pres">
      <dgm:prSet presAssocID="{23B37FD4-489B-454A-9845-B4B44D71D197}" presName="spaceRect" presStyleCnt="0"/>
      <dgm:spPr/>
    </dgm:pt>
    <dgm:pt modelId="{D4EF4872-0F3B-45D4-BA3F-A74C2330E121}" type="pres">
      <dgm:prSet presAssocID="{23B37FD4-489B-454A-9845-B4B44D71D197}" presName="parTx" presStyleLbl="revTx" presStyleIdx="2" presStyleCnt="8">
        <dgm:presLayoutVars>
          <dgm:chMax val="0"/>
          <dgm:chPref val="0"/>
        </dgm:presLayoutVars>
      </dgm:prSet>
      <dgm:spPr/>
    </dgm:pt>
    <dgm:pt modelId="{67FA3E2F-BB84-4C66-9541-C18A938D7E8A}" type="pres">
      <dgm:prSet presAssocID="{23B37FD4-489B-454A-9845-B4B44D71D197}" presName="desTx" presStyleLbl="revTx" presStyleIdx="3" presStyleCnt="8">
        <dgm:presLayoutVars/>
      </dgm:prSet>
      <dgm:spPr/>
    </dgm:pt>
    <dgm:pt modelId="{AED77685-F12D-4930-95B5-A355C8433F53}" type="pres">
      <dgm:prSet presAssocID="{D804CD93-E038-4DF0-B1CB-E160ABB5227E}" presName="sibTrans" presStyleCnt="0"/>
      <dgm:spPr/>
    </dgm:pt>
    <dgm:pt modelId="{D4CC6B3C-0436-4253-B31E-7F2616F78A66}" type="pres">
      <dgm:prSet presAssocID="{39290009-13DF-44D0-A80A-606C37003323}" presName="compNode" presStyleCnt="0"/>
      <dgm:spPr/>
    </dgm:pt>
    <dgm:pt modelId="{BE9E4015-CD0D-491B-8A65-7F59F37EBDCD}" type="pres">
      <dgm:prSet presAssocID="{39290009-13DF-44D0-A80A-606C37003323}" presName="bgRect" presStyleLbl="bgShp" presStyleIdx="2" presStyleCnt="4"/>
      <dgm:spPr/>
    </dgm:pt>
    <dgm:pt modelId="{46A5DDDD-CC78-4439-98B6-0E18CA6DD4BD}" type="pres">
      <dgm:prSet presAssocID="{39290009-13DF-44D0-A80A-606C3700332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4374A0C-7751-4463-9D0E-124B44BF7A00}" type="pres">
      <dgm:prSet presAssocID="{39290009-13DF-44D0-A80A-606C37003323}" presName="spaceRect" presStyleCnt="0"/>
      <dgm:spPr/>
    </dgm:pt>
    <dgm:pt modelId="{699968ED-CFFF-421A-BD0D-8C7EDF55B0D4}" type="pres">
      <dgm:prSet presAssocID="{39290009-13DF-44D0-A80A-606C37003323}" presName="parTx" presStyleLbl="revTx" presStyleIdx="4" presStyleCnt="8">
        <dgm:presLayoutVars>
          <dgm:chMax val="0"/>
          <dgm:chPref val="0"/>
        </dgm:presLayoutVars>
      </dgm:prSet>
      <dgm:spPr/>
    </dgm:pt>
    <dgm:pt modelId="{A502C5B1-5C40-475B-A602-013C14B5DF43}" type="pres">
      <dgm:prSet presAssocID="{39290009-13DF-44D0-A80A-606C37003323}" presName="desTx" presStyleLbl="revTx" presStyleIdx="5" presStyleCnt="8">
        <dgm:presLayoutVars/>
      </dgm:prSet>
      <dgm:spPr/>
    </dgm:pt>
    <dgm:pt modelId="{5F5B6D74-F0C8-4DB9-8FDD-AF87F536D6C5}" type="pres">
      <dgm:prSet presAssocID="{1220C64A-6362-43DF-98EA-419A33A6E4BB}" presName="sibTrans" presStyleCnt="0"/>
      <dgm:spPr/>
    </dgm:pt>
    <dgm:pt modelId="{85098923-934F-42DC-BA65-6C052502BF65}" type="pres">
      <dgm:prSet presAssocID="{CF98E683-8DB0-4C59-9ADE-6327324AAEC6}" presName="compNode" presStyleCnt="0"/>
      <dgm:spPr/>
    </dgm:pt>
    <dgm:pt modelId="{28BE1127-31E0-4C18-9C9B-20571A0E4150}" type="pres">
      <dgm:prSet presAssocID="{CF98E683-8DB0-4C59-9ADE-6327324AAEC6}" presName="bgRect" presStyleLbl="bgShp" presStyleIdx="3" presStyleCnt="4"/>
      <dgm:spPr/>
    </dgm:pt>
    <dgm:pt modelId="{1F44395A-7613-4171-AEE5-AE5D95B31D4C}" type="pres">
      <dgm:prSet presAssocID="{CF98E683-8DB0-4C59-9ADE-6327324AAEC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5774236E-3747-4AEF-AD8D-3D0AAFAD4242}" type="pres">
      <dgm:prSet presAssocID="{CF98E683-8DB0-4C59-9ADE-6327324AAEC6}" presName="spaceRect" presStyleCnt="0"/>
      <dgm:spPr/>
    </dgm:pt>
    <dgm:pt modelId="{E28E9D39-A494-468B-986C-9260CA3B0DA1}" type="pres">
      <dgm:prSet presAssocID="{CF98E683-8DB0-4C59-9ADE-6327324AAEC6}" presName="parTx" presStyleLbl="revTx" presStyleIdx="6" presStyleCnt="8">
        <dgm:presLayoutVars>
          <dgm:chMax val="0"/>
          <dgm:chPref val="0"/>
        </dgm:presLayoutVars>
      </dgm:prSet>
      <dgm:spPr/>
    </dgm:pt>
    <dgm:pt modelId="{605BA363-7795-4515-9649-F8947E425A13}" type="pres">
      <dgm:prSet presAssocID="{CF98E683-8DB0-4C59-9ADE-6327324AAEC6}" presName="desTx" presStyleLbl="revTx" presStyleIdx="7" presStyleCnt="8">
        <dgm:presLayoutVars/>
      </dgm:prSet>
      <dgm:spPr/>
    </dgm:pt>
  </dgm:ptLst>
  <dgm:cxnLst>
    <dgm:cxn modelId="{EE8C3214-C55C-46CF-9806-3CEE5D12156C}" type="presOf" srcId="{87C47DE8-D473-4096-B99E-53ED2275979A}" destId="{A83938A0-3B8A-486D-AD0B-2448C607EE12}" srcOrd="0" destOrd="1" presId="urn:microsoft.com/office/officeart/2018/2/layout/IconVerticalSolidList"/>
    <dgm:cxn modelId="{CE5BE51B-C0EB-4A06-A479-22FD080DD67C}" srcId="{C0327A25-4F1D-484D-B356-0CB52CF50F0D}" destId="{87C47DE8-D473-4096-B99E-53ED2275979A}" srcOrd="1" destOrd="0" parTransId="{AA4ECE0C-3323-44E5-838B-D077058BB0D8}" sibTransId="{17EF30F3-2221-47C0-B992-805E1B725329}"/>
    <dgm:cxn modelId="{75627B2E-A8D1-4496-9A29-EFC0119E26AF}" srcId="{23B37FD4-489B-454A-9845-B4B44D71D197}" destId="{024E6BB6-8948-424D-8FFD-9139212C8C03}" srcOrd="0" destOrd="0" parTransId="{1C77C3F0-EE49-4F67-A084-9D4FB7021DE4}" sibTransId="{4B25FAF9-9296-4994-A377-0E2CBEE4AAA3}"/>
    <dgm:cxn modelId="{97146733-14BA-4F7D-A080-62D46F79C21A}" srcId="{D3413FA0-B2BE-4106-8043-B617C8C36459}" destId="{CF98E683-8DB0-4C59-9ADE-6327324AAEC6}" srcOrd="3" destOrd="0" parTransId="{79E2AEA8-FA98-44BB-AC3E-C38D579AA3EA}" sibTransId="{D6B49F22-2DC9-4381-BDE0-AFB3DCC876D6}"/>
    <dgm:cxn modelId="{CF937937-24F3-4FAE-A711-417B37BD8E91}" type="presOf" srcId="{23B37FD4-489B-454A-9845-B4B44D71D197}" destId="{D4EF4872-0F3B-45D4-BA3F-A74C2330E121}" srcOrd="0" destOrd="0" presId="urn:microsoft.com/office/officeart/2018/2/layout/IconVerticalSolidList"/>
    <dgm:cxn modelId="{69D8E141-F8DC-4B11-899A-8B0BD4AA9FBC}" srcId="{CF98E683-8DB0-4C59-9ADE-6327324AAEC6}" destId="{60ABED9F-A9DD-432A-8E8E-2F6DBD42EBF1}" srcOrd="0" destOrd="0" parTransId="{59390FF3-424B-4421-A640-4ABB8539A876}" sibTransId="{B6A55B31-4EFD-44D1-8099-6FCDC076C06B}"/>
    <dgm:cxn modelId="{33FD6049-D544-46AD-9BF2-7808258A14E5}" type="presOf" srcId="{60ABED9F-A9DD-432A-8E8E-2F6DBD42EBF1}" destId="{605BA363-7795-4515-9649-F8947E425A13}" srcOrd="0" destOrd="0" presId="urn:microsoft.com/office/officeart/2018/2/layout/IconVerticalSolidList"/>
    <dgm:cxn modelId="{245F2C6E-EBEF-43D1-A9A9-85A3796938C4}" srcId="{D3413FA0-B2BE-4106-8043-B617C8C36459}" destId="{39290009-13DF-44D0-A80A-606C37003323}" srcOrd="2" destOrd="0" parTransId="{82ACE370-D033-4222-AB73-5B94ABE9456B}" sibTransId="{1220C64A-6362-43DF-98EA-419A33A6E4BB}"/>
    <dgm:cxn modelId="{FD762478-998F-4C30-827D-383D0BFE91E3}" type="presOf" srcId="{7161ABA0-CF1A-45FA-8905-367EC01A9FB1}" destId="{A502C5B1-5C40-475B-A602-013C14B5DF43}" srcOrd="0" destOrd="0" presId="urn:microsoft.com/office/officeart/2018/2/layout/IconVerticalSolidList"/>
    <dgm:cxn modelId="{CFAC9C7E-53B2-4E58-A94F-A906A1E246D3}" type="presOf" srcId="{C0327A25-4F1D-484D-B356-0CB52CF50F0D}" destId="{EF792CE3-A3E6-4944-A2F5-DF8C09A47CAF}" srcOrd="0" destOrd="0" presId="urn:microsoft.com/office/officeart/2018/2/layout/IconVerticalSolidList"/>
    <dgm:cxn modelId="{3253E6A1-2262-48A9-8C80-0DCF1C6029BF}" type="presOf" srcId="{7AC56D8B-FF67-4501-880C-041E84BFBF09}" destId="{67FA3E2F-BB84-4C66-9541-C18A938D7E8A}" srcOrd="0" destOrd="1" presId="urn:microsoft.com/office/officeart/2018/2/layout/IconVerticalSolidList"/>
    <dgm:cxn modelId="{511F9BA8-6946-4528-9ED6-4072A340BE4E}" srcId="{39290009-13DF-44D0-A80A-606C37003323}" destId="{2D9C26B4-DAE0-4A87-88E8-0D1323D0E794}" srcOrd="1" destOrd="0" parTransId="{002E76AD-8F91-49F7-BD3C-C92E74242AEC}" sibTransId="{C2E86F55-9C5D-40A6-8E43-3AF5A1B1E267}"/>
    <dgm:cxn modelId="{B8072BB1-73E4-41A5-A0F2-A6813CDAA8CE}" srcId="{39290009-13DF-44D0-A80A-606C37003323}" destId="{7161ABA0-CF1A-45FA-8905-367EC01A9FB1}" srcOrd="0" destOrd="0" parTransId="{D45DF7A6-0BC4-4595-B93C-67390EBCD82D}" sibTransId="{E50AA1A1-31DE-445C-A71A-36E47A14B108}"/>
    <dgm:cxn modelId="{0DB10CBA-BFCB-4491-8909-93DEDA82AC9E}" type="presOf" srcId="{024E6BB6-8948-424D-8FFD-9139212C8C03}" destId="{67FA3E2F-BB84-4C66-9541-C18A938D7E8A}" srcOrd="0" destOrd="0" presId="urn:microsoft.com/office/officeart/2018/2/layout/IconVerticalSolidList"/>
    <dgm:cxn modelId="{6C6396BD-BC0A-437D-B9B7-319F19FC401F}" type="presOf" srcId="{932D48E8-4F10-40E7-89A2-77B6AC5D021A}" destId="{A83938A0-3B8A-486D-AD0B-2448C607EE12}" srcOrd="0" destOrd="0" presId="urn:microsoft.com/office/officeart/2018/2/layout/IconVerticalSolidList"/>
    <dgm:cxn modelId="{847278C3-14E3-4F8F-9F7F-0684BBE3FBF8}" type="presOf" srcId="{39290009-13DF-44D0-A80A-606C37003323}" destId="{699968ED-CFFF-421A-BD0D-8C7EDF55B0D4}" srcOrd="0" destOrd="0" presId="urn:microsoft.com/office/officeart/2018/2/layout/IconVerticalSolidList"/>
    <dgm:cxn modelId="{FF2034D1-F7D1-4D9F-ABF9-908BBBAAC627}" type="presOf" srcId="{B70FFFEB-910B-4CBC-8E9E-E0FCC968CCEE}" destId="{605BA363-7795-4515-9649-F8947E425A13}" srcOrd="0" destOrd="1" presId="urn:microsoft.com/office/officeart/2018/2/layout/IconVerticalSolidList"/>
    <dgm:cxn modelId="{C0B35FD4-7B05-41E9-A803-BF28AB3291A1}" srcId="{024E6BB6-8948-424D-8FFD-9139212C8C03}" destId="{7AC56D8B-FF67-4501-880C-041E84BFBF09}" srcOrd="0" destOrd="0" parTransId="{4A266458-6DB0-4457-90AA-B0CD4B3740DA}" sibTransId="{78C14687-827D-49F5-B6DD-BADA979E8B05}"/>
    <dgm:cxn modelId="{002C61D5-71DE-4DEB-AA85-E307020A1046}" type="presOf" srcId="{D3413FA0-B2BE-4106-8043-B617C8C36459}" destId="{45B57781-96DB-48F7-81D7-C3113C5E7123}" srcOrd="0" destOrd="0" presId="urn:microsoft.com/office/officeart/2018/2/layout/IconVerticalSolidList"/>
    <dgm:cxn modelId="{79A7FDD5-D12F-4240-BBA0-2531913299BF}" srcId="{CF98E683-8DB0-4C59-9ADE-6327324AAEC6}" destId="{B70FFFEB-910B-4CBC-8E9E-E0FCC968CCEE}" srcOrd="1" destOrd="0" parTransId="{3659626F-E70A-4F5B-81F3-8F78DD950489}" sibTransId="{D9819463-CE3B-42A8-AE99-A36CF087552F}"/>
    <dgm:cxn modelId="{4C9E3DE0-8897-439C-9EC3-47C47FC173F5}" srcId="{D3413FA0-B2BE-4106-8043-B617C8C36459}" destId="{23B37FD4-489B-454A-9845-B4B44D71D197}" srcOrd="1" destOrd="0" parTransId="{42D414E7-1FA2-4DD0-B9CC-DD0B6B74C13B}" sibTransId="{D804CD93-E038-4DF0-B1CB-E160ABB5227E}"/>
    <dgm:cxn modelId="{C366A9E4-1290-49C9-87CC-FCCC497B3A05}" srcId="{C0327A25-4F1D-484D-B356-0CB52CF50F0D}" destId="{932D48E8-4F10-40E7-89A2-77B6AC5D021A}" srcOrd="0" destOrd="0" parTransId="{9C2DFE07-DFE8-4451-9B3C-35FA97902523}" sibTransId="{2BC99154-E75A-44B3-9783-173FC27E3FFC}"/>
    <dgm:cxn modelId="{5DD91FE5-3C09-418D-9FC1-6074759E0F01}" type="presOf" srcId="{2D9C26B4-DAE0-4A87-88E8-0D1323D0E794}" destId="{A502C5B1-5C40-475B-A602-013C14B5DF43}" srcOrd="0" destOrd="1" presId="urn:microsoft.com/office/officeart/2018/2/layout/IconVerticalSolidList"/>
    <dgm:cxn modelId="{DBB975EC-D96D-4146-AF77-7BD5C8637B15}" srcId="{D3413FA0-B2BE-4106-8043-B617C8C36459}" destId="{C0327A25-4F1D-484D-B356-0CB52CF50F0D}" srcOrd="0" destOrd="0" parTransId="{EEB0A328-17F2-4568-90A6-68AFAA02DB8B}" sibTransId="{0871B2D4-41F8-4EE9-9A3B-74AA3AFF7F86}"/>
    <dgm:cxn modelId="{27F916F3-2016-4D6F-98EB-CA61546A2771}" type="presOf" srcId="{CF98E683-8DB0-4C59-9ADE-6327324AAEC6}" destId="{E28E9D39-A494-468B-986C-9260CA3B0DA1}" srcOrd="0" destOrd="0" presId="urn:microsoft.com/office/officeart/2018/2/layout/IconVerticalSolidList"/>
    <dgm:cxn modelId="{39AAC5B9-DF55-4A86-A4D4-CA272156ABDF}" type="presParOf" srcId="{45B57781-96DB-48F7-81D7-C3113C5E7123}" destId="{5C33DB1F-E600-4D45-90F4-FFE6DF6E958C}" srcOrd="0" destOrd="0" presId="urn:microsoft.com/office/officeart/2018/2/layout/IconVerticalSolidList"/>
    <dgm:cxn modelId="{89A9FEAA-5410-458F-88A2-3C77816067DC}" type="presParOf" srcId="{5C33DB1F-E600-4D45-90F4-FFE6DF6E958C}" destId="{03F09890-0D7B-4033-98CF-B9CB23BAA552}" srcOrd="0" destOrd="0" presId="urn:microsoft.com/office/officeart/2018/2/layout/IconVerticalSolidList"/>
    <dgm:cxn modelId="{2BA40A6E-DFBE-4AAF-ADED-9BEE5DDE2A52}" type="presParOf" srcId="{5C33DB1F-E600-4D45-90F4-FFE6DF6E958C}" destId="{DD569330-55D0-421B-AC51-C0E24C985EC6}" srcOrd="1" destOrd="0" presId="urn:microsoft.com/office/officeart/2018/2/layout/IconVerticalSolidList"/>
    <dgm:cxn modelId="{FE555210-981A-4D3D-857E-369C7F0BDBD1}" type="presParOf" srcId="{5C33DB1F-E600-4D45-90F4-FFE6DF6E958C}" destId="{D93CE837-21FE-4F06-88E3-8A330AD75894}" srcOrd="2" destOrd="0" presId="urn:microsoft.com/office/officeart/2018/2/layout/IconVerticalSolidList"/>
    <dgm:cxn modelId="{914E527A-F9B1-4DC1-B39F-5747CDAF509A}" type="presParOf" srcId="{5C33DB1F-E600-4D45-90F4-FFE6DF6E958C}" destId="{EF792CE3-A3E6-4944-A2F5-DF8C09A47CAF}" srcOrd="3" destOrd="0" presId="urn:microsoft.com/office/officeart/2018/2/layout/IconVerticalSolidList"/>
    <dgm:cxn modelId="{0397C614-636D-4057-B964-D78922BDA16A}" type="presParOf" srcId="{5C33DB1F-E600-4D45-90F4-FFE6DF6E958C}" destId="{A83938A0-3B8A-486D-AD0B-2448C607EE12}" srcOrd="4" destOrd="0" presId="urn:microsoft.com/office/officeart/2018/2/layout/IconVerticalSolidList"/>
    <dgm:cxn modelId="{9E931780-EA22-4070-BECE-81CF5F6DD0BE}" type="presParOf" srcId="{45B57781-96DB-48F7-81D7-C3113C5E7123}" destId="{057A75DE-E986-4BD3-81F4-DC7D23D40FD4}" srcOrd="1" destOrd="0" presId="urn:microsoft.com/office/officeart/2018/2/layout/IconVerticalSolidList"/>
    <dgm:cxn modelId="{7A40BAA0-2A4B-4718-869B-015232BA2A97}" type="presParOf" srcId="{45B57781-96DB-48F7-81D7-C3113C5E7123}" destId="{93F931DC-7C00-4929-A3D7-ACED12A04693}" srcOrd="2" destOrd="0" presId="urn:microsoft.com/office/officeart/2018/2/layout/IconVerticalSolidList"/>
    <dgm:cxn modelId="{935B9D43-D2C2-4BEC-9046-8D65A8CF7FF5}" type="presParOf" srcId="{93F931DC-7C00-4929-A3D7-ACED12A04693}" destId="{59272476-4BDB-4948-8378-6F8C75DCB60E}" srcOrd="0" destOrd="0" presId="urn:microsoft.com/office/officeart/2018/2/layout/IconVerticalSolidList"/>
    <dgm:cxn modelId="{A4DE8563-943C-4DE3-B164-ADDCF642B0FA}" type="presParOf" srcId="{93F931DC-7C00-4929-A3D7-ACED12A04693}" destId="{0066274C-B356-4D57-8A18-CE4FBB83220F}" srcOrd="1" destOrd="0" presId="urn:microsoft.com/office/officeart/2018/2/layout/IconVerticalSolidList"/>
    <dgm:cxn modelId="{FABF7D4C-7387-412B-BE70-E9DB8FCCFAA4}" type="presParOf" srcId="{93F931DC-7C00-4929-A3D7-ACED12A04693}" destId="{2AA147F7-300F-4C96-8107-F1DAD8CAADAE}" srcOrd="2" destOrd="0" presId="urn:microsoft.com/office/officeart/2018/2/layout/IconVerticalSolidList"/>
    <dgm:cxn modelId="{99A367FF-C885-4664-B08C-1424566D16AF}" type="presParOf" srcId="{93F931DC-7C00-4929-A3D7-ACED12A04693}" destId="{D4EF4872-0F3B-45D4-BA3F-A74C2330E121}" srcOrd="3" destOrd="0" presId="urn:microsoft.com/office/officeart/2018/2/layout/IconVerticalSolidList"/>
    <dgm:cxn modelId="{DD3EC0AF-0856-42B6-A666-3D3FBB988493}" type="presParOf" srcId="{93F931DC-7C00-4929-A3D7-ACED12A04693}" destId="{67FA3E2F-BB84-4C66-9541-C18A938D7E8A}" srcOrd="4" destOrd="0" presId="urn:microsoft.com/office/officeart/2018/2/layout/IconVerticalSolidList"/>
    <dgm:cxn modelId="{7D7A1C3B-75C2-4AFE-9FBA-D0B7523A2023}" type="presParOf" srcId="{45B57781-96DB-48F7-81D7-C3113C5E7123}" destId="{AED77685-F12D-4930-95B5-A355C8433F53}" srcOrd="3" destOrd="0" presId="urn:microsoft.com/office/officeart/2018/2/layout/IconVerticalSolidList"/>
    <dgm:cxn modelId="{994AEF17-DDB7-4475-B1AC-959A4C2F6B0D}" type="presParOf" srcId="{45B57781-96DB-48F7-81D7-C3113C5E7123}" destId="{D4CC6B3C-0436-4253-B31E-7F2616F78A66}" srcOrd="4" destOrd="0" presId="urn:microsoft.com/office/officeart/2018/2/layout/IconVerticalSolidList"/>
    <dgm:cxn modelId="{63192AA6-1BB2-4E04-91A3-62210F94524F}" type="presParOf" srcId="{D4CC6B3C-0436-4253-B31E-7F2616F78A66}" destId="{BE9E4015-CD0D-491B-8A65-7F59F37EBDCD}" srcOrd="0" destOrd="0" presId="urn:microsoft.com/office/officeart/2018/2/layout/IconVerticalSolidList"/>
    <dgm:cxn modelId="{048C99DC-CE66-4B29-960A-DD1F7FC6F54F}" type="presParOf" srcId="{D4CC6B3C-0436-4253-B31E-7F2616F78A66}" destId="{46A5DDDD-CC78-4439-98B6-0E18CA6DD4BD}" srcOrd="1" destOrd="0" presId="urn:microsoft.com/office/officeart/2018/2/layout/IconVerticalSolidList"/>
    <dgm:cxn modelId="{7A23C793-5A7D-4E1B-AD0E-F6FB887BCD2F}" type="presParOf" srcId="{D4CC6B3C-0436-4253-B31E-7F2616F78A66}" destId="{E4374A0C-7751-4463-9D0E-124B44BF7A00}" srcOrd="2" destOrd="0" presId="urn:microsoft.com/office/officeart/2018/2/layout/IconVerticalSolidList"/>
    <dgm:cxn modelId="{0CFCF791-9FAA-405F-862B-2EC5F7EBCA73}" type="presParOf" srcId="{D4CC6B3C-0436-4253-B31E-7F2616F78A66}" destId="{699968ED-CFFF-421A-BD0D-8C7EDF55B0D4}" srcOrd="3" destOrd="0" presId="urn:microsoft.com/office/officeart/2018/2/layout/IconVerticalSolidList"/>
    <dgm:cxn modelId="{8F795B64-B282-45C1-922A-B1BE844C0947}" type="presParOf" srcId="{D4CC6B3C-0436-4253-B31E-7F2616F78A66}" destId="{A502C5B1-5C40-475B-A602-013C14B5DF43}" srcOrd="4" destOrd="0" presId="urn:microsoft.com/office/officeart/2018/2/layout/IconVerticalSolidList"/>
    <dgm:cxn modelId="{5B9E83D6-4F18-4322-9FC4-5EBE9CAA35C2}" type="presParOf" srcId="{45B57781-96DB-48F7-81D7-C3113C5E7123}" destId="{5F5B6D74-F0C8-4DB9-8FDD-AF87F536D6C5}" srcOrd="5" destOrd="0" presId="urn:microsoft.com/office/officeart/2018/2/layout/IconVerticalSolidList"/>
    <dgm:cxn modelId="{E99012B1-CEB2-4854-BF2D-C0BFFF44275E}" type="presParOf" srcId="{45B57781-96DB-48F7-81D7-C3113C5E7123}" destId="{85098923-934F-42DC-BA65-6C052502BF65}" srcOrd="6" destOrd="0" presId="urn:microsoft.com/office/officeart/2018/2/layout/IconVerticalSolidList"/>
    <dgm:cxn modelId="{7AD82982-E8B8-4AEE-BBDD-7C347385CA17}" type="presParOf" srcId="{85098923-934F-42DC-BA65-6C052502BF65}" destId="{28BE1127-31E0-4C18-9C9B-20571A0E4150}" srcOrd="0" destOrd="0" presId="urn:microsoft.com/office/officeart/2018/2/layout/IconVerticalSolidList"/>
    <dgm:cxn modelId="{33F43E2C-6285-4792-ACDC-9BE55DC9765B}" type="presParOf" srcId="{85098923-934F-42DC-BA65-6C052502BF65}" destId="{1F44395A-7613-4171-AEE5-AE5D95B31D4C}" srcOrd="1" destOrd="0" presId="urn:microsoft.com/office/officeart/2018/2/layout/IconVerticalSolidList"/>
    <dgm:cxn modelId="{D4DF7F53-C0CA-43E9-9DE5-4674EB73FF4F}" type="presParOf" srcId="{85098923-934F-42DC-BA65-6C052502BF65}" destId="{5774236E-3747-4AEF-AD8D-3D0AAFAD4242}" srcOrd="2" destOrd="0" presId="urn:microsoft.com/office/officeart/2018/2/layout/IconVerticalSolidList"/>
    <dgm:cxn modelId="{47E6E75B-0E52-4794-8BA2-2143DB94A180}" type="presParOf" srcId="{85098923-934F-42DC-BA65-6C052502BF65}" destId="{E28E9D39-A494-468B-986C-9260CA3B0DA1}" srcOrd="3" destOrd="0" presId="urn:microsoft.com/office/officeart/2018/2/layout/IconVerticalSolidList"/>
    <dgm:cxn modelId="{F0948BBD-5862-44FA-8B68-485D59C4CF98}" type="presParOf" srcId="{85098923-934F-42DC-BA65-6C052502BF65}" destId="{605BA363-7795-4515-9649-F8947E425A13}"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383BD-197E-4D19-AF9D-004EA2A7D14A}">
      <dsp:nvSpPr>
        <dsp:cNvPr id="0" name=""/>
        <dsp:cNvSpPr/>
      </dsp:nvSpPr>
      <dsp:spPr>
        <a:xfrm>
          <a:off x="468272" y="3745"/>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Independent learning – then and now</a:t>
          </a:r>
          <a:endParaRPr lang="en-US" sz="2000" kern="1200"/>
        </a:p>
      </dsp:txBody>
      <dsp:txXfrm>
        <a:off x="468272" y="3745"/>
        <a:ext cx="2171923" cy="1303153"/>
      </dsp:txXfrm>
    </dsp:sp>
    <dsp:sp modelId="{E88A9E3F-2973-4A51-BA1F-23578B3F9520}">
      <dsp:nvSpPr>
        <dsp:cNvPr id="0" name=""/>
        <dsp:cNvSpPr/>
      </dsp:nvSpPr>
      <dsp:spPr>
        <a:xfrm>
          <a:off x="2857388" y="3745"/>
          <a:ext cx="2171923" cy="1303153"/>
        </a:xfrm>
        <a:prstGeom prst="rect">
          <a:avLst/>
        </a:prstGeom>
        <a:gradFill rotWithShape="0">
          <a:gsLst>
            <a:gs pos="0">
              <a:schemeClr val="accent2">
                <a:hueOff val="585190"/>
                <a:satOff val="-730"/>
                <a:lumOff val="172"/>
                <a:alphaOff val="0"/>
                <a:shade val="51000"/>
                <a:satMod val="130000"/>
              </a:schemeClr>
            </a:gs>
            <a:gs pos="80000">
              <a:schemeClr val="accent2">
                <a:hueOff val="585190"/>
                <a:satOff val="-730"/>
                <a:lumOff val="172"/>
                <a:alphaOff val="0"/>
                <a:shade val="93000"/>
                <a:satMod val="130000"/>
              </a:schemeClr>
            </a:gs>
            <a:gs pos="100000">
              <a:schemeClr val="accent2">
                <a:hueOff val="585190"/>
                <a:satOff val="-730"/>
                <a:lumOff val="1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Homework</a:t>
          </a:r>
          <a:endParaRPr lang="en-US" sz="2000" kern="1200"/>
        </a:p>
      </dsp:txBody>
      <dsp:txXfrm>
        <a:off x="2857388" y="3745"/>
        <a:ext cx="2171923" cy="1303153"/>
      </dsp:txXfrm>
    </dsp:sp>
    <dsp:sp modelId="{08D9A336-0F8F-47E3-8627-503DD2549834}">
      <dsp:nvSpPr>
        <dsp:cNvPr id="0" name=""/>
        <dsp:cNvSpPr/>
      </dsp:nvSpPr>
      <dsp:spPr>
        <a:xfrm>
          <a:off x="5246503" y="3745"/>
          <a:ext cx="2171923" cy="1303153"/>
        </a:xfrm>
        <a:prstGeom prst="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Online learning – Sparx, Mathswatch &amp; Pinpoint</a:t>
          </a:r>
          <a:endParaRPr lang="en-US" sz="2000" kern="1200"/>
        </a:p>
      </dsp:txBody>
      <dsp:txXfrm>
        <a:off x="5246503" y="3745"/>
        <a:ext cx="2171923" cy="1303153"/>
      </dsp:txXfrm>
    </dsp:sp>
    <dsp:sp modelId="{44749174-0A8E-45BE-B16A-724E6B0E892D}">
      <dsp:nvSpPr>
        <dsp:cNvPr id="0" name=""/>
        <dsp:cNvSpPr/>
      </dsp:nvSpPr>
      <dsp:spPr>
        <a:xfrm>
          <a:off x="468272" y="1524092"/>
          <a:ext cx="2171923" cy="1303153"/>
        </a:xfrm>
        <a:prstGeom prst="rect">
          <a:avLst/>
        </a:prstGeom>
        <a:gradFill rotWithShape="0">
          <a:gsLst>
            <a:gs pos="0">
              <a:schemeClr val="accent2">
                <a:hueOff val="1755570"/>
                <a:satOff val="-2190"/>
                <a:lumOff val="515"/>
                <a:alphaOff val="0"/>
                <a:shade val="51000"/>
                <a:satMod val="130000"/>
              </a:schemeClr>
            </a:gs>
            <a:gs pos="80000">
              <a:schemeClr val="accent2">
                <a:hueOff val="1755570"/>
                <a:satOff val="-2190"/>
                <a:lumOff val="515"/>
                <a:alphaOff val="0"/>
                <a:shade val="93000"/>
                <a:satMod val="130000"/>
              </a:schemeClr>
            </a:gs>
            <a:gs pos="100000">
              <a:schemeClr val="accent2">
                <a:hueOff val="1755570"/>
                <a:satOff val="-2190"/>
                <a:lumOff val="5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Books</a:t>
          </a:r>
          <a:endParaRPr lang="en-US" sz="2000" kern="1200"/>
        </a:p>
      </dsp:txBody>
      <dsp:txXfrm>
        <a:off x="468272" y="1524092"/>
        <a:ext cx="2171923" cy="1303153"/>
      </dsp:txXfrm>
    </dsp:sp>
    <dsp:sp modelId="{AB9022A5-7D8C-4337-AD5B-9C6478A2F724}">
      <dsp:nvSpPr>
        <dsp:cNvPr id="0" name=""/>
        <dsp:cNvSpPr/>
      </dsp:nvSpPr>
      <dsp:spPr>
        <a:xfrm>
          <a:off x="2857388" y="1524092"/>
          <a:ext cx="2171923" cy="1303153"/>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Rewards</a:t>
          </a:r>
          <a:endParaRPr lang="en-US" sz="2000" kern="1200"/>
        </a:p>
      </dsp:txBody>
      <dsp:txXfrm>
        <a:off x="2857388" y="1524092"/>
        <a:ext cx="2171923" cy="1303153"/>
      </dsp:txXfrm>
    </dsp:sp>
    <dsp:sp modelId="{05D7F6BA-163D-4CED-96EF-259E965FCCCF}">
      <dsp:nvSpPr>
        <dsp:cNvPr id="0" name=""/>
        <dsp:cNvSpPr/>
      </dsp:nvSpPr>
      <dsp:spPr>
        <a:xfrm>
          <a:off x="5246503" y="1524092"/>
          <a:ext cx="2171923" cy="1303153"/>
        </a:xfrm>
        <a:prstGeom prst="rect">
          <a:avLst/>
        </a:prstGeom>
        <a:gradFill rotWithShape="0">
          <a:gsLst>
            <a:gs pos="0">
              <a:schemeClr val="accent2">
                <a:hueOff val="2925949"/>
                <a:satOff val="-3649"/>
                <a:lumOff val="858"/>
                <a:alphaOff val="0"/>
                <a:shade val="51000"/>
                <a:satMod val="130000"/>
              </a:schemeClr>
            </a:gs>
            <a:gs pos="80000">
              <a:schemeClr val="accent2">
                <a:hueOff val="2925949"/>
                <a:satOff val="-3649"/>
                <a:lumOff val="858"/>
                <a:alphaOff val="0"/>
                <a:shade val="93000"/>
                <a:satMod val="130000"/>
              </a:schemeClr>
            </a:gs>
            <a:gs pos="100000">
              <a:schemeClr val="accent2">
                <a:hueOff val="2925949"/>
                <a:satOff val="-3649"/>
                <a:lumOff val="8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Assessments</a:t>
          </a:r>
          <a:endParaRPr lang="en-US" sz="2000" kern="1200"/>
        </a:p>
      </dsp:txBody>
      <dsp:txXfrm>
        <a:off x="5246503" y="1524092"/>
        <a:ext cx="2171923" cy="1303153"/>
      </dsp:txXfrm>
    </dsp:sp>
    <dsp:sp modelId="{DF413149-1F51-42C9-988F-076DE7039C55}">
      <dsp:nvSpPr>
        <dsp:cNvPr id="0" name=""/>
        <dsp:cNvSpPr/>
      </dsp:nvSpPr>
      <dsp:spPr>
        <a:xfrm>
          <a:off x="468272" y="3044438"/>
          <a:ext cx="2171923" cy="1303153"/>
        </a:xfrm>
        <a:prstGeom prst="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Student Groupings</a:t>
          </a:r>
          <a:endParaRPr lang="en-US" sz="2000" kern="1200"/>
        </a:p>
      </dsp:txBody>
      <dsp:txXfrm>
        <a:off x="468272" y="3044438"/>
        <a:ext cx="2171923" cy="1303153"/>
      </dsp:txXfrm>
    </dsp:sp>
    <dsp:sp modelId="{24F9D1A9-01B8-4DC9-A3BC-3245C4488A6C}">
      <dsp:nvSpPr>
        <dsp:cNvPr id="0" name=""/>
        <dsp:cNvSpPr/>
      </dsp:nvSpPr>
      <dsp:spPr>
        <a:xfrm>
          <a:off x="2857388" y="3044438"/>
          <a:ext cx="2171923" cy="1303153"/>
        </a:xfrm>
        <a:prstGeom prst="rect">
          <a:avLst/>
        </a:prstGeom>
        <a:gradFill rotWithShape="0">
          <a:gsLst>
            <a:gs pos="0">
              <a:schemeClr val="accent2">
                <a:hueOff val="4096329"/>
                <a:satOff val="-5109"/>
                <a:lumOff val="1201"/>
                <a:alphaOff val="0"/>
                <a:shade val="51000"/>
                <a:satMod val="130000"/>
              </a:schemeClr>
            </a:gs>
            <a:gs pos="80000">
              <a:schemeClr val="accent2">
                <a:hueOff val="4096329"/>
                <a:satOff val="-5109"/>
                <a:lumOff val="1201"/>
                <a:alphaOff val="0"/>
                <a:shade val="93000"/>
                <a:satMod val="130000"/>
              </a:schemeClr>
            </a:gs>
            <a:gs pos="100000">
              <a:schemeClr val="accent2">
                <a:hueOff val="4096329"/>
                <a:satOff val="-5109"/>
                <a:lumOff val="120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Rationale</a:t>
          </a:r>
          <a:endParaRPr lang="en-US" sz="2000" kern="1200"/>
        </a:p>
      </dsp:txBody>
      <dsp:txXfrm>
        <a:off x="2857388" y="3044438"/>
        <a:ext cx="2171923" cy="1303153"/>
      </dsp:txXfrm>
    </dsp:sp>
    <dsp:sp modelId="{EB33711D-62A7-457D-958B-A78A8EDCC2AA}">
      <dsp:nvSpPr>
        <dsp:cNvPr id="0" name=""/>
        <dsp:cNvSpPr/>
      </dsp:nvSpPr>
      <dsp:spPr>
        <a:xfrm>
          <a:off x="5246503" y="3044438"/>
          <a:ext cx="2171923" cy="1303153"/>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Best Practice</a:t>
          </a:r>
          <a:endParaRPr lang="en-US" sz="2000" kern="1200"/>
        </a:p>
      </dsp:txBody>
      <dsp:txXfrm>
        <a:off x="5246503" y="3044438"/>
        <a:ext cx="2171923" cy="1303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5FBBA-814D-4254-A8AD-F231649DC71F}">
      <dsp:nvSpPr>
        <dsp:cNvPr id="0" name=""/>
        <dsp:cNvSpPr/>
      </dsp:nvSpPr>
      <dsp:spPr>
        <a:xfrm>
          <a:off x="0" y="42799"/>
          <a:ext cx="5000124" cy="127296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Sparx Maths tasks (25 weeks)</a:t>
          </a:r>
          <a:endParaRPr lang="en-US" sz="3200" kern="1200"/>
        </a:p>
      </dsp:txBody>
      <dsp:txXfrm>
        <a:off x="62141" y="104940"/>
        <a:ext cx="4875842" cy="1148678"/>
      </dsp:txXfrm>
    </dsp:sp>
    <dsp:sp modelId="{C3265428-BCF0-425E-881F-82D5FCD9F69E}">
      <dsp:nvSpPr>
        <dsp:cNvPr id="0" name=""/>
        <dsp:cNvSpPr/>
      </dsp:nvSpPr>
      <dsp:spPr>
        <a:xfrm>
          <a:off x="0" y="1407919"/>
          <a:ext cx="5000124" cy="1272960"/>
        </a:xfrm>
        <a:prstGeom prst="round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Mathswatch revision assignments (9 weeks)</a:t>
          </a:r>
          <a:endParaRPr lang="en-US" sz="3200" kern="1200"/>
        </a:p>
      </dsp:txBody>
      <dsp:txXfrm>
        <a:off x="62141" y="1470060"/>
        <a:ext cx="4875842" cy="1148678"/>
      </dsp:txXfrm>
    </dsp:sp>
    <dsp:sp modelId="{1BB0AAF7-FCA1-40F5-8806-7076A2F0152C}">
      <dsp:nvSpPr>
        <dsp:cNvPr id="0" name=""/>
        <dsp:cNvSpPr/>
      </dsp:nvSpPr>
      <dsp:spPr>
        <a:xfrm>
          <a:off x="0" y="2773040"/>
          <a:ext cx="5000124" cy="1272960"/>
        </a:xfrm>
        <a:prstGeom prst="round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Pinpoint re-tests (3 weeks)</a:t>
          </a:r>
          <a:endParaRPr lang="en-US" sz="3200" kern="1200"/>
        </a:p>
      </dsp:txBody>
      <dsp:txXfrm>
        <a:off x="62141" y="2835181"/>
        <a:ext cx="4875842" cy="1148678"/>
      </dsp:txXfrm>
    </dsp:sp>
    <dsp:sp modelId="{9B929552-10A7-43A9-9396-F4FFB4A7D6D6}">
      <dsp:nvSpPr>
        <dsp:cNvPr id="0" name=""/>
        <dsp:cNvSpPr/>
      </dsp:nvSpPr>
      <dsp:spPr>
        <a:xfrm>
          <a:off x="0" y="4138160"/>
          <a:ext cx="5000124" cy="127296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Teacher discretion (2 weeks)</a:t>
          </a:r>
          <a:endParaRPr lang="en-US" sz="3200" kern="1200"/>
        </a:p>
      </dsp:txBody>
      <dsp:txXfrm>
        <a:off x="62141" y="4200301"/>
        <a:ext cx="4875842" cy="1148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2A460-2AF9-4E5A-9CED-A3C769163980}">
      <dsp:nvSpPr>
        <dsp:cNvPr id="0" name=""/>
        <dsp:cNvSpPr/>
      </dsp:nvSpPr>
      <dsp:spPr>
        <a:xfrm>
          <a:off x="1113080" y="160466"/>
          <a:ext cx="1477476" cy="14774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100000"/>
            </a:lnSpc>
            <a:spcBef>
              <a:spcPct val="0"/>
            </a:spcBef>
            <a:spcAft>
              <a:spcPct val="35000"/>
            </a:spcAft>
            <a:buNone/>
          </a:pPr>
          <a:r>
            <a:rPr lang="en-GB" sz="1200" kern="1200" dirty="0"/>
            <a:t>Work area</a:t>
          </a:r>
          <a:endParaRPr lang="en-US" sz="1200" kern="1200" dirty="0"/>
        </a:p>
      </dsp:txBody>
      <dsp:txXfrm>
        <a:off x="1482449" y="160466"/>
        <a:ext cx="738738" cy="1218918"/>
      </dsp:txXfrm>
    </dsp:sp>
    <dsp:sp modelId="{3B559D8C-018F-4359-A3A7-949739AC707E}">
      <dsp:nvSpPr>
        <dsp:cNvPr id="0" name=""/>
        <dsp:cNvSpPr/>
      </dsp:nvSpPr>
      <dsp:spPr>
        <a:xfrm rot="5400000">
          <a:off x="2225238" y="1272624"/>
          <a:ext cx="1477476" cy="14774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100000"/>
            </a:lnSpc>
            <a:spcBef>
              <a:spcPct val="0"/>
            </a:spcBef>
            <a:spcAft>
              <a:spcPct val="35000"/>
            </a:spcAft>
            <a:buNone/>
          </a:pPr>
          <a:r>
            <a:rPr lang="en-GB" sz="1200" kern="1200" dirty="0">
              <a:latin typeface="Calibri"/>
            </a:rPr>
            <a:t>3 detailed worked examples</a:t>
          </a:r>
          <a:endParaRPr lang="en-US" sz="1200" kern="1200" dirty="0"/>
        </a:p>
      </dsp:txBody>
      <dsp:txXfrm rot="-5400000">
        <a:off x="2483796" y="1641993"/>
        <a:ext cx="1218918" cy="738738"/>
      </dsp:txXfrm>
    </dsp:sp>
    <dsp:sp modelId="{48BD9AE9-E8A1-43A9-B342-0C3658EC0D42}">
      <dsp:nvSpPr>
        <dsp:cNvPr id="0" name=""/>
        <dsp:cNvSpPr/>
      </dsp:nvSpPr>
      <dsp:spPr>
        <a:xfrm rot="10800000">
          <a:off x="1113080" y="2384781"/>
          <a:ext cx="1477476" cy="14774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100000"/>
            </a:lnSpc>
            <a:spcBef>
              <a:spcPct val="0"/>
            </a:spcBef>
            <a:spcAft>
              <a:spcPct val="35000"/>
            </a:spcAft>
            <a:buNone/>
          </a:pPr>
          <a:r>
            <a:rPr lang="en-GB" sz="1200" kern="1200" dirty="0"/>
            <a:t>Tackling early </a:t>
          </a:r>
          <a:endParaRPr lang="en-US" sz="1200" kern="1200" dirty="0"/>
        </a:p>
      </dsp:txBody>
      <dsp:txXfrm rot="10800000">
        <a:off x="1482449" y="2643339"/>
        <a:ext cx="738738" cy="1218918"/>
      </dsp:txXfrm>
    </dsp:sp>
    <dsp:sp modelId="{15079C70-454F-40C7-9162-D522AB863522}">
      <dsp:nvSpPr>
        <dsp:cNvPr id="0" name=""/>
        <dsp:cNvSpPr/>
      </dsp:nvSpPr>
      <dsp:spPr>
        <a:xfrm rot="16200000">
          <a:off x="923" y="1272624"/>
          <a:ext cx="1477476" cy="1477476"/>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100000"/>
            </a:lnSpc>
            <a:spcBef>
              <a:spcPct val="0"/>
            </a:spcBef>
            <a:spcAft>
              <a:spcPct val="35000"/>
            </a:spcAft>
            <a:buNone/>
          </a:pPr>
          <a:r>
            <a:rPr lang="en-GB" sz="1200" kern="1200" dirty="0"/>
            <a:t>Seeking help</a:t>
          </a:r>
          <a:endParaRPr lang="en-US" sz="1200" kern="1200" dirty="0"/>
        </a:p>
      </dsp:txBody>
      <dsp:txXfrm rot="5400000">
        <a:off x="923" y="1641993"/>
        <a:ext cx="1218918" cy="7387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EADB5-4870-4A6E-8A78-0B4986E56312}">
      <dsp:nvSpPr>
        <dsp:cNvPr id="0" name=""/>
        <dsp:cNvSpPr/>
      </dsp:nvSpPr>
      <dsp:spPr>
        <a:xfrm>
          <a:off x="2531012" y="570"/>
          <a:ext cx="2423192" cy="242319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a:rPr>
            <a:t>Autumn assessment in November</a:t>
          </a:r>
          <a:endParaRPr lang="en-US" sz="1600" kern="1200" dirty="0"/>
        </a:p>
      </dsp:txBody>
      <dsp:txXfrm>
        <a:off x="3136810" y="570"/>
        <a:ext cx="1211596" cy="1999133"/>
      </dsp:txXfrm>
    </dsp:sp>
    <dsp:sp modelId="{D70225DB-3C15-45D5-B8E0-2754F27C3D04}">
      <dsp:nvSpPr>
        <dsp:cNvPr id="0" name=""/>
        <dsp:cNvSpPr/>
      </dsp:nvSpPr>
      <dsp:spPr>
        <a:xfrm rot="7200000">
          <a:off x="3932467" y="2427962"/>
          <a:ext cx="2423192" cy="242319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a:rPr>
            <a:t>Spring assessment in January</a:t>
          </a:r>
        </a:p>
      </dsp:txBody>
      <dsp:txXfrm rot="-5400000">
        <a:off x="4328120" y="3139774"/>
        <a:ext cx="1999133" cy="1211596"/>
      </dsp:txXfrm>
    </dsp:sp>
    <dsp:sp modelId="{5F7AB129-5073-465B-A2B9-49B83B17DECC}">
      <dsp:nvSpPr>
        <dsp:cNvPr id="0" name=""/>
        <dsp:cNvSpPr/>
      </dsp:nvSpPr>
      <dsp:spPr>
        <a:xfrm rot="14400000">
          <a:off x="1129556" y="2427962"/>
          <a:ext cx="2423192" cy="242319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a:rPr>
            <a:t>Tier Of Entry</a:t>
          </a:r>
        </a:p>
      </dsp:txBody>
      <dsp:txXfrm rot="5400000">
        <a:off x="1157963" y="3139774"/>
        <a:ext cx="1999133" cy="12115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B959B-FAF4-4C7D-963A-3A8F81B4CD38}">
      <dsp:nvSpPr>
        <dsp:cNvPr id="0" name=""/>
        <dsp:cNvSpPr/>
      </dsp:nvSpPr>
      <dsp:spPr>
        <a:xfrm>
          <a:off x="314543" y="1239569"/>
          <a:ext cx="2516345" cy="26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a:t>Thu. 14 May</a:t>
          </a:r>
        </a:p>
      </dsp:txBody>
      <dsp:txXfrm>
        <a:off x="314543" y="1239569"/>
        <a:ext cx="2516345" cy="260840"/>
      </dsp:txXfrm>
    </dsp:sp>
    <dsp:sp modelId="{3CB0DC91-1F4F-460F-AF69-213FB9CAB9CD}">
      <dsp:nvSpPr>
        <dsp:cNvPr id="0" name=""/>
        <dsp:cNvSpPr/>
      </dsp:nvSpPr>
      <dsp:spPr>
        <a:xfrm>
          <a:off x="0" y="1107995"/>
          <a:ext cx="6290864" cy="923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432E7-F456-4291-BD1F-CCA5E416012F}">
      <dsp:nvSpPr>
        <dsp:cNvPr id="0" name=""/>
        <dsp:cNvSpPr/>
      </dsp:nvSpPr>
      <dsp:spPr>
        <a:xfrm>
          <a:off x="188725" y="282877"/>
          <a:ext cx="2767980" cy="4327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Paper 1</a:t>
          </a:r>
        </a:p>
      </dsp:txBody>
      <dsp:txXfrm>
        <a:off x="188725" y="282877"/>
        <a:ext cx="2767980" cy="432702"/>
      </dsp:txXfrm>
    </dsp:sp>
    <dsp:sp modelId="{08479ADB-F41A-4D68-9178-77262920F3E2}">
      <dsp:nvSpPr>
        <dsp:cNvPr id="0" name=""/>
        <dsp:cNvSpPr/>
      </dsp:nvSpPr>
      <dsp:spPr>
        <a:xfrm>
          <a:off x="1572715" y="715580"/>
          <a:ext cx="0" cy="39241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3BDBAAE-1C49-4213-B085-31F96BB4A5F2}">
      <dsp:nvSpPr>
        <dsp:cNvPr id="0" name=""/>
        <dsp:cNvSpPr/>
      </dsp:nvSpPr>
      <dsp:spPr>
        <a:xfrm>
          <a:off x="1887259" y="807913"/>
          <a:ext cx="2516345" cy="26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a:t>Wed. 3 June</a:t>
          </a:r>
        </a:p>
      </dsp:txBody>
      <dsp:txXfrm>
        <a:off x="1887259" y="807913"/>
        <a:ext cx="2516345" cy="260840"/>
      </dsp:txXfrm>
    </dsp:sp>
    <dsp:sp modelId="{32F848C8-7660-4466-86F9-67E709FBCA0E}">
      <dsp:nvSpPr>
        <dsp:cNvPr id="0" name=""/>
        <dsp:cNvSpPr/>
      </dsp:nvSpPr>
      <dsp:spPr>
        <a:xfrm>
          <a:off x="1761441" y="1592743"/>
          <a:ext cx="2767980" cy="4327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Paper 2</a:t>
          </a:r>
        </a:p>
      </dsp:txBody>
      <dsp:txXfrm>
        <a:off x="1761441" y="1592743"/>
        <a:ext cx="2767980" cy="432702"/>
      </dsp:txXfrm>
    </dsp:sp>
    <dsp:sp modelId="{F3F106D7-DDF0-448F-9D6E-EEE544D999C0}">
      <dsp:nvSpPr>
        <dsp:cNvPr id="0" name=""/>
        <dsp:cNvSpPr/>
      </dsp:nvSpPr>
      <dsp:spPr>
        <a:xfrm>
          <a:off x="3145431" y="1200328"/>
          <a:ext cx="0" cy="39241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79DF415-AC4C-4ED4-B4B4-68F9D69940CA}">
      <dsp:nvSpPr>
        <dsp:cNvPr id="0" name=""/>
        <dsp:cNvSpPr/>
      </dsp:nvSpPr>
      <dsp:spPr>
        <a:xfrm>
          <a:off x="1543861" y="1125307"/>
          <a:ext cx="57708" cy="57708"/>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5D382FA-0EDA-45D2-896D-18DB8380F63E}">
      <dsp:nvSpPr>
        <dsp:cNvPr id="0" name=""/>
        <dsp:cNvSpPr/>
      </dsp:nvSpPr>
      <dsp:spPr>
        <a:xfrm>
          <a:off x="3116577" y="1125307"/>
          <a:ext cx="57708" cy="57708"/>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33CE968-2D2F-4D87-B4DD-0C9CB89ADE8D}">
      <dsp:nvSpPr>
        <dsp:cNvPr id="0" name=""/>
        <dsp:cNvSpPr/>
      </dsp:nvSpPr>
      <dsp:spPr>
        <a:xfrm>
          <a:off x="3459975" y="1239569"/>
          <a:ext cx="2516345" cy="26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a:t>Wed. 10 June</a:t>
          </a:r>
        </a:p>
      </dsp:txBody>
      <dsp:txXfrm>
        <a:off x="3459975" y="1239569"/>
        <a:ext cx="2516345" cy="260840"/>
      </dsp:txXfrm>
    </dsp:sp>
    <dsp:sp modelId="{1541EE0C-388A-439A-9D8F-55C2FF596794}">
      <dsp:nvSpPr>
        <dsp:cNvPr id="0" name=""/>
        <dsp:cNvSpPr/>
      </dsp:nvSpPr>
      <dsp:spPr>
        <a:xfrm>
          <a:off x="3334157" y="282877"/>
          <a:ext cx="2767980" cy="4327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Paper 3</a:t>
          </a:r>
        </a:p>
      </dsp:txBody>
      <dsp:txXfrm>
        <a:off x="3334157" y="282877"/>
        <a:ext cx="2767980" cy="432702"/>
      </dsp:txXfrm>
    </dsp:sp>
    <dsp:sp modelId="{1A7EDCAD-76D2-4305-891D-F0180E9E5CEC}">
      <dsp:nvSpPr>
        <dsp:cNvPr id="0" name=""/>
        <dsp:cNvSpPr/>
      </dsp:nvSpPr>
      <dsp:spPr>
        <a:xfrm>
          <a:off x="4718148" y="715580"/>
          <a:ext cx="0" cy="39241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7A1D79D-6693-4522-81FD-C8F8771952BC}">
      <dsp:nvSpPr>
        <dsp:cNvPr id="0" name=""/>
        <dsp:cNvSpPr/>
      </dsp:nvSpPr>
      <dsp:spPr>
        <a:xfrm>
          <a:off x="4689293" y="1125307"/>
          <a:ext cx="57708" cy="57708"/>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65A4E-025D-4F05-9ACB-33CC100CC689}">
      <dsp:nvSpPr>
        <dsp:cNvPr id="0" name=""/>
        <dsp:cNvSpPr/>
      </dsp:nvSpPr>
      <dsp:spPr>
        <a:xfrm>
          <a:off x="-87063" y="6907"/>
          <a:ext cx="7886700" cy="12410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1C4CB-404D-49DD-9450-AD947A97FAEF}">
      <dsp:nvSpPr>
        <dsp:cNvPr id="0" name=""/>
        <dsp:cNvSpPr/>
      </dsp:nvSpPr>
      <dsp:spPr>
        <a:xfrm>
          <a:off x="288357" y="286145"/>
          <a:ext cx="682582" cy="6825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02B585-D370-4C54-933E-561B95B96A46}">
      <dsp:nvSpPr>
        <dsp:cNvPr id="0" name=""/>
        <dsp:cNvSpPr/>
      </dsp:nvSpPr>
      <dsp:spPr>
        <a:xfrm>
          <a:off x="1346360" y="6907"/>
          <a:ext cx="3549015" cy="1241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46" tIns="131346" rIns="131346" bIns="131346" numCol="1" spcCol="1270" anchor="ctr" anchorCtr="0">
          <a:noAutofit/>
        </a:bodyPr>
        <a:lstStyle/>
        <a:p>
          <a:pPr marL="0" lvl="0" indent="0" algn="l" defTabSz="1022350">
            <a:lnSpc>
              <a:spcPct val="90000"/>
            </a:lnSpc>
            <a:spcBef>
              <a:spcPct val="0"/>
            </a:spcBef>
            <a:spcAft>
              <a:spcPct val="35000"/>
            </a:spcAft>
            <a:buNone/>
          </a:pPr>
          <a:r>
            <a:rPr lang="en-GB" sz="2300" kern="1200" dirty="0"/>
            <a:t>Mrs Clare, Mrs Brady/Mrs Poole, Mr Anglim &amp; Mr Hosker   </a:t>
          </a:r>
          <a:endParaRPr lang="en-US" sz="2300" kern="1200" dirty="0"/>
        </a:p>
      </dsp:txBody>
      <dsp:txXfrm>
        <a:off x="1346360" y="6907"/>
        <a:ext cx="3549015" cy="1241059"/>
      </dsp:txXfrm>
    </dsp:sp>
    <dsp:sp modelId="{DDADEB28-70A1-48D8-A1A6-A8E28326E798}">
      <dsp:nvSpPr>
        <dsp:cNvPr id="0" name=""/>
        <dsp:cNvSpPr/>
      </dsp:nvSpPr>
      <dsp:spPr>
        <a:xfrm>
          <a:off x="4895375" y="6907"/>
          <a:ext cx="2901457" cy="1241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46" tIns="131346" rIns="131346" bIns="131346" numCol="1" spcCol="1270" anchor="ctr" anchorCtr="0">
          <a:noAutofit/>
        </a:bodyPr>
        <a:lstStyle/>
        <a:p>
          <a:pPr marL="0" lvl="0" indent="0" algn="l" defTabSz="755650">
            <a:lnSpc>
              <a:spcPct val="90000"/>
            </a:lnSpc>
            <a:spcBef>
              <a:spcPct val="0"/>
            </a:spcBef>
            <a:spcAft>
              <a:spcPct val="35000"/>
            </a:spcAft>
            <a:buNone/>
          </a:pPr>
          <a:r>
            <a:rPr lang="en-GB" sz="1700" kern="1200" dirty="0"/>
            <a:t>Higher</a:t>
          </a:r>
          <a:endParaRPr lang="en-US" sz="1700" kern="1200" dirty="0"/>
        </a:p>
        <a:p>
          <a:pPr marL="0" lvl="0" indent="0" algn="l" defTabSz="755650">
            <a:lnSpc>
              <a:spcPct val="90000"/>
            </a:lnSpc>
            <a:spcBef>
              <a:spcPct val="0"/>
            </a:spcBef>
            <a:spcAft>
              <a:spcPct val="35000"/>
            </a:spcAft>
            <a:buNone/>
          </a:pPr>
          <a:r>
            <a:rPr lang="en-GB" sz="1700" kern="1200" dirty="0"/>
            <a:t>Aiming to achieve grades 5-9</a:t>
          </a:r>
          <a:endParaRPr lang="en-US" sz="1700" kern="1200" dirty="0"/>
        </a:p>
      </dsp:txBody>
      <dsp:txXfrm>
        <a:off x="4895375" y="6907"/>
        <a:ext cx="2901457" cy="1241059"/>
      </dsp:txXfrm>
    </dsp:sp>
    <dsp:sp modelId="{72AF4022-E462-4F96-BC71-C18EDEC32D2E}">
      <dsp:nvSpPr>
        <dsp:cNvPr id="0" name=""/>
        <dsp:cNvSpPr/>
      </dsp:nvSpPr>
      <dsp:spPr>
        <a:xfrm>
          <a:off x="-87063" y="1558232"/>
          <a:ext cx="7886700" cy="12410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FE475-0789-4979-AA13-3B727396BCC8}">
      <dsp:nvSpPr>
        <dsp:cNvPr id="0" name=""/>
        <dsp:cNvSpPr/>
      </dsp:nvSpPr>
      <dsp:spPr>
        <a:xfrm>
          <a:off x="288357" y="1837470"/>
          <a:ext cx="682582" cy="6825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A5078C-80D2-4491-8267-F8D226E2DF22}">
      <dsp:nvSpPr>
        <dsp:cNvPr id="0" name=""/>
        <dsp:cNvSpPr/>
      </dsp:nvSpPr>
      <dsp:spPr>
        <a:xfrm>
          <a:off x="1346360" y="1558232"/>
          <a:ext cx="3549015" cy="1241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46" tIns="131346" rIns="131346" bIns="131346" numCol="1" spcCol="1270" anchor="ctr" anchorCtr="0">
          <a:noAutofit/>
        </a:bodyPr>
        <a:lstStyle/>
        <a:p>
          <a:pPr marL="0" lvl="0" indent="0" algn="l" defTabSz="1022350">
            <a:lnSpc>
              <a:spcPct val="90000"/>
            </a:lnSpc>
            <a:spcBef>
              <a:spcPct val="0"/>
            </a:spcBef>
            <a:spcAft>
              <a:spcPct val="35000"/>
            </a:spcAft>
            <a:buNone/>
          </a:pPr>
          <a:r>
            <a:rPr lang="en-US" sz="2300" kern="1200" dirty="0"/>
            <a:t>Mrs Whitton, Mr Bushell &amp; Mr Ward/Mrs Poole </a:t>
          </a:r>
        </a:p>
      </dsp:txBody>
      <dsp:txXfrm>
        <a:off x="1346360" y="1558232"/>
        <a:ext cx="3549015" cy="1241059"/>
      </dsp:txXfrm>
    </dsp:sp>
    <dsp:sp modelId="{705348D6-267F-4CA7-AE2A-80FC42E2CF6D}">
      <dsp:nvSpPr>
        <dsp:cNvPr id="0" name=""/>
        <dsp:cNvSpPr/>
      </dsp:nvSpPr>
      <dsp:spPr>
        <a:xfrm>
          <a:off x="4718444" y="1558232"/>
          <a:ext cx="3255318" cy="1241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46" tIns="131346" rIns="131346" bIns="131346" numCol="1" spcCol="1270" anchor="ctr" anchorCtr="0">
          <a:noAutofit/>
        </a:bodyPr>
        <a:lstStyle/>
        <a:p>
          <a:pPr marL="0" lvl="0" indent="0" algn="l" defTabSz="755650">
            <a:lnSpc>
              <a:spcPct val="90000"/>
            </a:lnSpc>
            <a:spcBef>
              <a:spcPct val="0"/>
            </a:spcBef>
            <a:spcAft>
              <a:spcPct val="35000"/>
            </a:spcAft>
            <a:buNone/>
          </a:pPr>
          <a:r>
            <a:rPr lang="en-GB" sz="1700" kern="1200" dirty="0"/>
            <a:t>Foundation Advanced</a:t>
          </a:r>
          <a:endParaRPr lang="en-US" sz="1700" kern="1200" dirty="0"/>
        </a:p>
        <a:p>
          <a:pPr marL="171450" lvl="1" indent="-171450" algn="l" defTabSz="755650">
            <a:lnSpc>
              <a:spcPct val="90000"/>
            </a:lnSpc>
            <a:spcBef>
              <a:spcPct val="0"/>
            </a:spcBef>
            <a:spcAft>
              <a:spcPct val="15000"/>
            </a:spcAft>
            <a:buChar char="•"/>
          </a:pPr>
          <a:r>
            <a:rPr lang="en-GB" sz="1700" kern="1200" dirty="0"/>
            <a:t>Aiming to achieve grades 4-5</a:t>
          </a:r>
          <a:endParaRPr lang="en-US" sz="1700" kern="1200" dirty="0"/>
        </a:p>
      </dsp:txBody>
      <dsp:txXfrm>
        <a:off x="4718444" y="1558232"/>
        <a:ext cx="3255318" cy="1241059"/>
      </dsp:txXfrm>
    </dsp:sp>
    <dsp:sp modelId="{91C7C882-5FD1-4E77-90C5-DF88007EC0D9}">
      <dsp:nvSpPr>
        <dsp:cNvPr id="0" name=""/>
        <dsp:cNvSpPr/>
      </dsp:nvSpPr>
      <dsp:spPr>
        <a:xfrm>
          <a:off x="-87063" y="3109556"/>
          <a:ext cx="7886700" cy="12410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E8BF1-B647-45A6-907B-29777BC312E3}">
      <dsp:nvSpPr>
        <dsp:cNvPr id="0" name=""/>
        <dsp:cNvSpPr/>
      </dsp:nvSpPr>
      <dsp:spPr>
        <a:xfrm>
          <a:off x="288357" y="3388795"/>
          <a:ext cx="682582" cy="6825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A83EC4-5F6F-4AD6-9755-04F8474CA03F}">
      <dsp:nvSpPr>
        <dsp:cNvPr id="0" name=""/>
        <dsp:cNvSpPr/>
      </dsp:nvSpPr>
      <dsp:spPr>
        <a:xfrm>
          <a:off x="1346360" y="3109556"/>
          <a:ext cx="3549015" cy="1241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46" tIns="131346" rIns="131346" bIns="131346" numCol="1" spcCol="1270" anchor="ctr" anchorCtr="0">
          <a:noAutofit/>
        </a:bodyPr>
        <a:lstStyle/>
        <a:p>
          <a:pPr marL="0" lvl="0" indent="0" algn="l" defTabSz="1022350">
            <a:lnSpc>
              <a:spcPct val="90000"/>
            </a:lnSpc>
            <a:spcBef>
              <a:spcPct val="0"/>
            </a:spcBef>
            <a:spcAft>
              <a:spcPct val="35000"/>
            </a:spcAft>
            <a:buNone/>
          </a:pPr>
          <a:r>
            <a:rPr lang="en-GB" sz="2300" kern="1200" dirty="0"/>
            <a:t>Miss Mann</a:t>
          </a:r>
          <a:endParaRPr lang="en-US" sz="2300" kern="1200" dirty="0"/>
        </a:p>
      </dsp:txBody>
      <dsp:txXfrm>
        <a:off x="1346360" y="3109556"/>
        <a:ext cx="3549015" cy="1241059"/>
      </dsp:txXfrm>
    </dsp:sp>
    <dsp:sp modelId="{27AA0139-8F84-4421-88BE-C706B8681F6E}">
      <dsp:nvSpPr>
        <dsp:cNvPr id="0" name=""/>
        <dsp:cNvSpPr/>
      </dsp:nvSpPr>
      <dsp:spPr>
        <a:xfrm>
          <a:off x="4895375" y="3109556"/>
          <a:ext cx="2901457" cy="1241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46" tIns="131346" rIns="131346" bIns="131346" numCol="1" spcCol="1270" anchor="ctr" anchorCtr="0">
          <a:noAutofit/>
        </a:bodyPr>
        <a:lstStyle/>
        <a:p>
          <a:pPr marL="0" lvl="0" indent="0" algn="l" defTabSz="755650">
            <a:lnSpc>
              <a:spcPct val="90000"/>
            </a:lnSpc>
            <a:spcBef>
              <a:spcPct val="0"/>
            </a:spcBef>
            <a:spcAft>
              <a:spcPct val="35000"/>
            </a:spcAft>
            <a:buNone/>
          </a:pPr>
          <a:r>
            <a:rPr lang="en-GB" sz="1700" kern="1200"/>
            <a:t>Foundation Basic </a:t>
          </a:r>
          <a:endParaRPr lang="en-US" sz="1700" kern="1200"/>
        </a:p>
        <a:p>
          <a:pPr marL="0" lvl="0" indent="0" algn="l" defTabSz="755650">
            <a:lnSpc>
              <a:spcPct val="90000"/>
            </a:lnSpc>
            <a:spcBef>
              <a:spcPct val="0"/>
            </a:spcBef>
            <a:spcAft>
              <a:spcPct val="35000"/>
            </a:spcAft>
            <a:buNone/>
          </a:pPr>
          <a:r>
            <a:rPr lang="en-GB" sz="1700" kern="1200"/>
            <a:t>Aiming to achieve grade 4</a:t>
          </a:r>
          <a:endParaRPr lang="en-US" sz="1700" kern="1200"/>
        </a:p>
      </dsp:txBody>
      <dsp:txXfrm>
        <a:off x="4895375" y="3109556"/>
        <a:ext cx="2901457" cy="12410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09890-0D7B-4033-98CF-B9CB23BAA552}">
      <dsp:nvSpPr>
        <dsp:cNvPr id="0" name=""/>
        <dsp:cNvSpPr/>
      </dsp:nvSpPr>
      <dsp:spPr>
        <a:xfrm>
          <a:off x="0" y="1808"/>
          <a:ext cx="78867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569330-55D0-421B-AC51-C0E24C985EC6}">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792CE3-A3E6-4944-A2F5-DF8C09A47CAF}">
      <dsp:nvSpPr>
        <dsp:cNvPr id="0" name=""/>
        <dsp:cNvSpPr/>
      </dsp:nvSpPr>
      <dsp:spPr>
        <a:xfrm>
          <a:off x="1058686" y="1808"/>
          <a:ext cx="3549015"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90000"/>
            </a:lnSpc>
            <a:spcBef>
              <a:spcPct val="0"/>
            </a:spcBef>
            <a:spcAft>
              <a:spcPct val="35000"/>
            </a:spcAft>
            <a:buNone/>
          </a:pPr>
          <a:r>
            <a:rPr lang="en-GB" sz="2100" kern="1200" dirty="0"/>
            <a:t>Mr Anglim, Mr Hosker, Mrs Whitton</a:t>
          </a:r>
          <a:endParaRPr lang="en-US" sz="2100" kern="1200" dirty="0"/>
        </a:p>
      </dsp:txBody>
      <dsp:txXfrm>
        <a:off x="1058686" y="1808"/>
        <a:ext cx="3549015" cy="916611"/>
      </dsp:txXfrm>
    </dsp:sp>
    <dsp:sp modelId="{A83938A0-3B8A-486D-AD0B-2448C607EE12}">
      <dsp:nvSpPr>
        <dsp:cNvPr id="0" name=""/>
        <dsp:cNvSpPr/>
      </dsp:nvSpPr>
      <dsp:spPr>
        <a:xfrm>
          <a:off x="4607701" y="1808"/>
          <a:ext cx="3278998"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11200">
            <a:lnSpc>
              <a:spcPct val="90000"/>
            </a:lnSpc>
            <a:spcBef>
              <a:spcPct val="0"/>
            </a:spcBef>
            <a:spcAft>
              <a:spcPct val="35000"/>
            </a:spcAft>
            <a:buNone/>
          </a:pPr>
          <a:r>
            <a:rPr lang="en-GB" sz="1600" kern="1200"/>
            <a:t>Higher Advanced </a:t>
          </a:r>
          <a:endParaRPr lang="en-US" sz="1600" kern="1200"/>
        </a:p>
        <a:p>
          <a:pPr marL="0" lvl="0" indent="0" algn="l" defTabSz="711200">
            <a:lnSpc>
              <a:spcPct val="90000"/>
            </a:lnSpc>
            <a:spcBef>
              <a:spcPct val="0"/>
            </a:spcBef>
            <a:spcAft>
              <a:spcPct val="35000"/>
            </a:spcAft>
            <a:buNone/>
          </a:pPr>
          <a:r>
            <a:rPr lang="en-GB" sz="1600" kern="1200"/>
            <a:t>Aiming to achieve grades 7-9</a:t>
          </a:r>
          <a:endParaRPr lang="en-US" sz="1600" kern="1200"/>
        </a:p>
      </dsp:txBody>
      <dsp:txXfrm>
        <a:off x="4607701" y="1808"/>
        <a:ext cx="3278998" cy="916611"/>
      </dsp:txXfrm>
    </dsp:sp>
    <dsp:sp modelId="{59272476-4BDB-4948-8378-6F8C75DCB60E}">
      <dsp:nvSpPr>
        <dsp:cNvPr id="0" name=""/>
        <dsp:cNvSpPr/>
      </dsp:nvSpPr>
      <dsp:spPr>
        <a:xfrm>
          <a:off x="0" y="1147573"/>
          <a:ext cx="78867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6274C-B356-4D57-8A18-CE4FBB83220F}">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EF4872-0F3B-45D4-BA3F-A74C2330E121}">
      <dsp:nvSpPr>
        <dsp:cNvPr id="0" name=""/>
        <dsp:cNvSpPr/>
      </dsp:nvSpPr>
      <dsp:spPr>
        <a:xfrm>
          <a:off x="1058686" y="1147573"/>
          <a:ext cx="3549015"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90000"/>
            </a:lnSpc>
            <a:spcBef>
              <a:spcPct val="0"/>
            </a:spcBef>
            <a:spcAft>
              <a:spcPct val="35000"/>
            </a:spcAft>
            <a:buNone/>
          </a:pPr>
          <a:r>
            <a:rPr lang="en-GB" sz="2100" kern="1200" dirty="0"/>
            <a:t>Mr Bushell</a:t>
          </a:r>
          <a:endParaRPr lang="en-US" sz="2100" kern="1200" dirty="0"/>
        </a:p>
      </dsp:txBody>
      <dsp:txXfrm>
        <a:off x="1058686" y="1147573"/>
        <a:ext cx="3549015" cy="916611"/>
      </dsp:txXfrm>
    </dsp:sp>
    <dsp:sp modelId="{67FA3E2F-BB84-4C66-9541-C18A938D7E8A}">
      <dsp:nvSpPr>
        <dsp:cNvPr id="0" name=""/>
        <dsp:cNvSpPr/>
      </dsp:nvSpPr>
      <dsp:spPr>
        <a:xfrm>
          <a:off x="4607701" y="1147573"/>
          <a:ext cx="3278998"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11200">
            <a:lnSpc>
              <a:spcPct val="90000"/>
            </a:lnSpc>
            <a:spcBef>
              <a:spcPct val="0"/>
            </a:spcBef>
            <a:spcAft>
              <a:spcPct val="35000"/>
            </a:spcAft>
            <a:buNone/>
          </a:pPr>
          <a:r>
            <a:rPr lang="en-GB" sz="1600" kern="1200" dirty="0"/>
            <a:t>Higher Basic </a:t>
          </a:r>
          <a:endParaRPr lang="en-US" sz="1600" kern="1200" dirty="0"/>
        </a:p>
        <a:p>
          <a:pPr marL="171450" lvl="1" indent="-171450" algn="l" defTabSz="711200">
            <a:lnSpc>
              <a:spcPct val="90000"/>
            </a:lnSpc>
            <a:spcBef>
              <a:spcPct val="0"/>
            </a:spcBef>
            <a:spcAft>
              <a:spcPct val="15000"/>
            </a:spcAft>
            <a:buChar char="•"/>
          </a:pPr>
          <a:r>
            <a:rPr lang="en-GB" sz="1600" kern="1200"/>
            <a:t>Aiming to achieve grades 5-6</a:t>
          </a:r>
          <a:endParaRPr lang="en-US" sz="1600" kern="1200"/>
        </a:p>
      </dsp:txBody>
      <dsp:txXfrm>
        <a:off x="4607701" y="1147573"/>
        <a:ext cx="3278998" cy="916611"/>
      </dsp:txXfrm>
    </dsp:sp>
    <dsp:sp modelId="{BE9E4015-CD0D-491B-8A65-7F59F37EBDCD}">
      <dsp:nvSpPr>
        <dsp:cNvPr id="0" name=""/>
        <dsp:cNvSpPr/>
      </dsp:nvSpPr>
      <dsp:spPr>
        <a:xfrm>
          <a:off x="0" y="2293338"/>
          <a:ext cx="78867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A5DDDD-CC78-4439-98B6-0E18CA6DD4BD}">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9968ED-CFFF-421A-BD0D-8C7EDF55B0D4}">
      <dsp:nvSpPr>
        <dsp:cNvPr id="0" name=""/>
        <dsp:cNvSpPr/>
      </dsp:nvSpPr>
      <dsp:spPr>
        <a:xfrm>
          <a:off x="1058686" y="2293338"/>
          <a:ext cx="3549015"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90000"/>
            </a:lnSpc>
            <a:spcBef>
              <a:spcPct val="0"/>
            </a:spcBef>
            <a:spcAft>
              <a:spcPct val="35000"/>
            </a:spcAft>
            <a:buNone/>
          </a:pPr>
          <a:r>
            <a:rPr lang="en-GB" sz="2100" kern="1200" dirty="0"/>
            <a:t>Mr Ward/Mrs Poole/Mr Cowley, Miss Mann, Mrs Clare </a:t>
          </a:r>
          <a:endParaRPr lang="en-US" sz="2100" kern="1200" dirty="0"/>
        </a:p>
      </dsp:txBody>
      <dsp:txXfrm>
        <a:off x="1058686" y="2293338"/>
        <a:ext cx="3549015" cy="916611"/>
      </dsp:txXfrm>
    </dsp:sp>
    <dsp:sp modelId="{A502C5B1-5C40-475B-A602-013C14B5DF43}">
      <dsp:nvSpPr>
        <dsp:cNvPr id="0" name=""/>
        <dsp:cNvSpPr/>
      </dsp:nvSpPr>
      <dsp:spPr>
        <a:xfrm>
          <a:off x="4607701" y="2293338"/>
          <a:ext cx="3278998"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11200">
            <a:lnSpc>
              <a:spcPct val="90000"/>
            </a:lnSpc>
            <a:spcBef>
              <a:spcPct val="0"/>
            </a:spcBef>
            <a:spcAft>
              <a:spcPct val="35000"/>
            </a:spcAft>
            <a:buNone/>
          </a:pPr>
          <a:r>
            <a:rPr lang="en-GB" sz="1600" kern="1200"/>
            <a:t>Foundation Advanced </a:t>
          </a:r>
          <a:endParaRPr lang="en-US" sz="1600" kern="1200"/>
        </a:p>
        <a:p>
          <a:pPr marL="0" lvl="0" indent="0" algn="l" defTabSz="711200">
            <a:lnSpc>
              <a:spcPct val="90000"/>
            </a:lnSpc>
            <a:spcBef>
              <a:spcPct val="0"/>
            </a:spcBef>
            <a:spcAft>
              <a:spcPct val="35000"/>
            </a:spcAft>
            <a:buNone/>
          </a:pPr>
          <a:r>
            <a:rPr lang="en-GB" sz="1600" kern="1200"/>
            <a:t>Aiming to achieve grades 4-5</a:t>
          </a:r>
          <a:endParaRPr lang="en-US" sz="1600" kern="1200"/>
        </a:p>
      </dsp:txBody>
      <dsp:txXfrm>
        <a:off x="4607701" y="2293338"/>
        <a:ext cx="3278998" cy="916611"/>
      </dsp:txXfrm>
    </dsp:sp>
    <dsp:sp modelId="{28BE1127-31E0-4C18-9C9B-20571A0E4150}">
      <dsp:nvSpPr>
        <dsp:cNvPr id="0" name=""/>
        <dsp:cNvSpPr/>
      </dsp:nvSpPr>
      <dsp:spPr>
        <a:xfrm>
          <a:off x="0" y="3439103"/>
          <a:ext cx="78867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4395A-7613-4171-AEE5-AE5D95B31D4C}">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8E9D39-A494-468B-986C-9260CA3B0DA1}">
      <dsp:nvSpPr>
        <dsp:cNvPr id="0" name=""/>
        <dsp:cNvSpPr/>
      </dsp:nvSpPr>
      <dsp:spPr>
        <a:xfrm>
          <a:off x="1058686" y="3439103"/>
          <a:ext cx="3549015"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33450">
            <a:lnSpc>
              <a:spcPct val="90000"/>
            </a:lnSpc>
            <a:spcBef>
              <a:spcPct val="0"/>
            </a:spcBef>
            <a:spcAft>
              <a:spcPct val="35000"/>
            </a:spcAft>
            <a:buNone/>
          </a:pPr>
          <a:r>
            <a:rPr lang="en-GB" sz="2100" kern="1200" dirty="0"/>
            <a:t>Mrs Brady/Mrs Poole</a:t>
          </a:r>
          <a:endParaRPr lang="en-US" sz="2100" kern="1200" dirty="0"/>
        </a:p>
      </dsp:txBody>
      <dsp:txXfrm>
        <a:off x="1058686" y="3439103"/>
        <a:ext cx="3549015" cy="916611"/>
      </dsp:txXfrm>
    </dsp:sp>
    <dsp:sp modelId="{605BA363-7795-4515-9649-F8947E425A13}">
      <dsp:nvSpPr>
        <dsp:cNvPr id="0" name=""/>
        <dsp:cNvSpPr/>
      </dsp:nvSpPr>
      <dsp:spPr>
        <a:xfrm>
          <a:off x="4607701" y="3439103"/>
          <a:ext cx="3278998"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11200">
            <a:lnSpc>
              <a:spcPct val="90000"/>
            </a:lnSpc>
            <a:spcBef>
              <a:spcPct val="0"/>
            </a:spcBef>
            <a:spcAft>
              <a:spcPct val="35000"/>
            </a:spcAft>
            <a:buNone/>
          </a:pPr>
          <a:r>
            <a:rPr lang="en-GB" sz="1600" kern="1200"/>
            <a:t>Foundation Basic </a:t>
          </a:r>
          <a:endParaRPr lang="en-US" sz="1600" kern="1200"/>
        </a:p>
        <a:p>
          <a:pPr marL="0" lvl="0" indent="0" algn="l" defTabSz="711200">
            <a:lnSpc>
              <a:spcPct val="90000"/>
            </a:lnSpc>
            <a:spcBef>
              <a:spcPct val="0"/>
            </a:spcBef>
            <a:spcAft>
              <a:spcPct val="35000"/>
            </a:spcAft>
            <a:buNone/>
          </a:pPr>
          <a:r>
            <a:rPr lang="en-GB" sz="1600" kern="1200"/>
            <a:t>Aiming to achieve grade 4</a:t>
          </a:r>
          <a:endParaRPr lang="en-US" sz="1600" kern="1200"/>
        </a:p>
      </dsp:txBody>
      <dsp:txXfrm>
        <a:off x="4607701" y="3439103"/>
        <a:ext cx="3278998" cy="9166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BDA6E6-25D8-4A21-A314-955E9E8657BD}" type="datetimeFigureOut">
              <a:rPr lang="en-GB" smtClean="0"/>
              <a:t>08/10/2025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7027F7-9356-4D01-98E0-6B6E8B8E3DB6}" type="slidenum">
              <a:rPr lang="en-GB" smtClean="0"/>
              <a:t>‹#›</a:t>
            </a:fld>
            <a:endParaRPr lang="en-GB" dirty="0"/>
          </a:p>
        </p:txBody>
      </p:sp>
    </p:spTree>
    <p:extLst>
      <p:ext uri="{BB962C8B-B14F-4D97-AF65-F5344CB8AC3E}">
        <p14:creationId xmlns:p14="http://schemas.microsoft.com/office/powerpoint/2010/main" val="85097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7027F7-9356-4D01-98E0-6B6E8B8E3DB6}" type="slidenum">
              <a:rPr lang="en-GB" smtClean="0"/>
              <a:t>1</a:t>
            </a:fld>
            <a:endParaRPr lang="en-GB" dirty="0"/>
          </a:p>
        </p:txBody>
      </p:sp>
    </p:spTree>
    <p:extLst>
      <p:ext uri="{BB962C8B-B14F-4D97-AF65-F5344CB8AC3E}">
        <p14:creationId xmlns:p14="http://schemas.microsoft.com/office/powerpoint/2010/main" val="35949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9D6BCE51-63E4-46DC-AEFD-7F2CE77C2CE9}"/>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7DD338AE-E43F-4D59-A90C-8595CC7C47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9636" name="Slide Number Placeholder 3">
            <a:extLst>
              <a:ext uri="{FF2B5EF4-FFF2-40B4-BE49-F238E27FC236}">
                <a16:creationId xmlns:a16="http://schemas.microsoft.com/office/drawing/2014/main" id="{9CA89EA1-9D7C-45D7-AF25-E1A10839F4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068098-1354-4523-A67C-DB3AB99207A5}" type="slidenum">
              <a:rPr lang="en-GB" altLang="en-US" smtClean="0"/>
              <a:pPr/>
              <a:t>8</a:t>
            </a:fld>
            <a:endParaRPr lang="en-GB"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7027F7-9356-4D01-98E0-6B6E8B8E3DB6}" type="slidenum">
              <a:rPr lang="en-GB" smtClean="0"/>
              <a:t>29</a:t>
            </a:fld>
            <a:endParaRPr lang="en-GB" dirty="0"/>
          </a:p>
        </p:txBody>
      </p:sp>
    </p:spTree>
    <p:extLst>
      <p:ext uri="{BB962C8B-B14F-4D97-AF65-F5344CB8AC3E}">
        <p14:creationId xmlns:p14="http://schemas.microsoft.com/office/powerpoint/2010/main" val="6230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7027F7-9356-4D01-98E0-6B6E8B8E3DB6}" type="slidenum">
              <a:rPr lang="en-GB" smtClean="0"/>
              <a:t>34</a:t>
            </a:fld>
            <a:endParaRPr lang="en-GB" dirty="0"/>
          </a:p>
        </p:txBody>
      </p:sp>
    </p:spTree>
    <p:extLst>
      <p:ext uri="{BB962C8B-B14F-4D97-AF65-F5344CB8AC3E}">
        <p14:creationId xmlns:p14="http://schemas.microsoft.com/office/powerpoint/2010/main" val="344231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Calibri" panose="020F0502020204030204" pitchFamily="34" charset="0"/>
                <a:ea typeface="Times New Roman" panose="02020603050405020304" pitchFamily="18" charset="0"/>
              </a:rPr>
              <a:t>After all assessments from year 7 through to year 11 we will input the data into pinpoint.  Pinpoint creates a personalized booklets for each pupil focusing on the five topics which they need to work on next.  Easy, medium and hard questions are given to guide them through with the support of Sparx Maths videos.  This is designed to support every individual pupil to progress and learning from each assessment.  Pupils over their time here will grow a virtual exam folder and this will support them in selecting topics for revision ensuring revision is focused to have the maximum impact.</a:t>
            </a:r>
            <a:endParaRPr lang="en-GB" sz="11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CB7027F7-9356-4D01-98E0-6B6E8B8E3DB6}" type="slidenum">
              <a:rPr lang="en-GB" smtClean="0"/>
              <a:t>35</a:t>
            </a:fld>
            <a:endParaRPr lang="en-GB" dirty="0"/>
          </a:p>
        </p:txBody>
      </p:sp>
    </p:spTree>
    <p:extLst>
      <p:ext uri="{BB962C8B-B14F-4D97-AF65-F5344CB8AC3E}">
        <p14:creationId xmlns:p14="http://schemas.microsoft.com/office/powerpoint/2010/main" val="768209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7027F7-9356-4D01-98E0-6B6E8B8E3DB6}" type="slidenum">
              <a:rPr lang="en-GB" smtClean="0"/>
              <a:t>37</a:t>
            </a:fld>
            <a:endParaRPr lang="en-GB" dirty="0"/>
          </a:p>
        </p:txBody>
      </p:sp>
    </p:spTree>
    <p:extLst>
      <p:ext uri="{BB962C8B-B14F-4D97-AF65-F5344CB8AC3E}">
        <p14:creationId xmlns:p14="http://schemas.microsoft.com/office/powerpoint/2010/main" val="398149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90929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101291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3241488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3600" b="1">
                <a:solidFill>
                  <a:schemeClr val="dk1"/>
                </a:solidFill>
              </a:defRPr>
            </a:lvl2pPr>
            <a:lvl3pPr lvl="2" indent="0" rtl="0">
              <a:spcBef>
                <a:spcPts val="0"/>
              </a:spcBef>
              <a:buClr>
                <a:schemeClr val="dk1"/>
              </a:buClr>
              <a:buFont typeface="Arial"/>
              <a:buNone/>
              <a:defRPr sz="3600" b="1">
                <a:solidFill>
                  <a:schemeClr val="dk1"/>
                </a:solidFill>
              </a:defRPr>
            </a:lvl3pPr>
            <a:lvl4pPr lvl="3" indent="0" rtl="0">
              <a:spcBef>
                <a:spcPts val="0"/>
              </a:spcBef>
              <a:buClr>
                <a:schemeClr val="dk1"/>
              </a:buClr>
              <a:buFont typeface="Arial"/>
              <a:buNone/>
              <a:defRPr sz="3600" b="1">
                <a:solidFill>
                  <a:schemeClr val="dk1"/>
                </a:solidFill>
              </a:defRPr>
            </a:lvl4pPr>
            <a:lvl5pPr lvl="4" indent="0" rtl="0">
              <a:spcBef>
                <a:spcPts val="0"/>
              </a:spcBef>
              <a:buClr>
                <a:schemeClr val="dk1"/>
              </a:buClr>
              <a:buFont typeface="Arial"/>
              <a:buNone/>
              <a:defRPr sz="3600" b="1">
                <a:solidFill>
                  <a:schemeClr val="dk1"/>
                </a:solidFill>
              </a:defRPr>
            </a:lvl5pPr>
            <a:lvl6pPr lvl="5" indent="0" rtl="0">
              <a:spcBef>
                <a:spcPts val="0"/>
              </a:spcBef>
              <a:buClr>
                <a:schemeClr val="dk1"/>
              </a:buClr>
              <a:buFont typeface="Arial"/>
              <a:buNone/>
              <a:defRPr sz="3600" b="1">
                <a:solidFill>
                  <a:schemeClr val="dk1"/>
                </a:solidFill>
              </a:defRPr>
            </a:lvl6pPr>
            <a:lvl7pPr lvl="6" indent="0" rtl="0">
              <a:spcBef>
                <a:spcPts val="0"/>
              </a:spcBef>
              <a:buClr>
                <a:schemeClr val="dk1"/>
              </a:buClr>
              <a:buFont typeface="Arial"/>
              <a:buNone/>
              <a:defRPr sz="3600" b="1">
                <a:solidFill>
                  <a:schemeClr val="dk1"/>
                </a:solidFill>
              </a:defRPr>
            </a:lvl7pPr>
            <a:lvl8pPr lvl="7" indent="0" rtl="0">
              <a:spcBef>
                <a:spcPts val="0"/>
              </a:spcBef>
              <a:buClr>
                <a:schemeClr val="dk1"/>
              </a:buClr>
              <a:buFont typeface="Arial"/>
              <a:buNone/>
              <a:defRPr sz="3600" b="1">
                <a:solidFill>
                  <a:schemeClr val="dk1"/>
                </a:solidFill>
              </a:defRPr>
            </a:lvl8pPr>
            <a:lvl9pPr lvl="8" indent="0" rtl="0">
              <a:spcBef>
                <a:spcPts val="0"/>
              </a:spcBef>
              <a:buClr>
                <a:schemeClr val="dk1"/>
              </a:buClr>
              <a:buFont typeface="Arial"/>
              <a:buNone/>
              <a:defRPr sz="3600" b="1">
                <a:solidFill>
                  <a:schemeClr val="dk1"/>
                </a:solidFill>
              </a:defRPr>
            </a:lvl9pPr>
          </a:lstStyle>
          <a:p>
            <a:endParaRPr/>
          </a:p>
        </p:txBody>
      </p:sp>
      <p:sp>
        <p:nvSpPr>
          <p:cNvPr id="74" name="Shape 74"/>
          <p:cNvSpPr txBox="1">
            <a:spLocks noGrp="1"/>
          </p:cNvSpPr>
          <p:nvPr>
            <p:ph type="body" idx="1"/>
          </p:nvPr>
        </p:nvSpPr>
        <p:spPr>
          <a:xfrm>
            <a:off x="457200" y="1600200"/>
            <a:ext cx="8229600" cy="4967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0" i="0" u="none" strike="noStrike" cap="none">
                <a:solidFill>
                  <a:schemeClr val="dk1"/>
                </a:solidFill>
                <a:latin typeface="Arial"/>
                <a:ea typeface="Arial"/>
                <a:cs typeface="Arial"/>
                <a:sym typeface="Arial"/>
              </a:defRPr>
            </a:lvl1pPr>
            <a:lvl2pPr marL="457189" marR="0" lvl="1"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2pPr>
            <a:lvl3pPr marL="914378" marR="0" lvl="2"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566"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754"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5943"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132"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32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509"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8556789" y="6333133"/>
            <a:ext cx="548700" cy="524800"/>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400" smtClean="0">
                <a:solidFill>
                  <a:srgbClr val="000000"/>
                </a:solidFill>
                <a:latin typeface="Arial"/>
                <a:ea typeface="Arial"/>
                <a:cs typeface="Arial"/>
                <a:sym typeface="Arial"/>
              </a:rPr>
              <a:pPr algn="l">
                <a:buClr>
                  <a:srgbClr val="000000"/>
                </a:buClr>
                <a:buSzPct val="25000"/>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84655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999191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261131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194868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244977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65996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345582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212778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911408-EA43-4AAF-8E39-32F01E21C8AC}" type="datetimeFigureOut">
              <a:rPr lang="en-GB" smtClean="0"/>
              <a:t>08/10/2025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1F7627E-7ADB-49B7-A63D-0DFF3608C5BB}" type="slidenum">
              <a:rPr lang="en-GB" smtClean="0"/>
              <a:t>‹#›</a:t>
            </a:fld>
            <a:endParaRPr lang="en-GB" dirty="0"/>
          </a:p>
        </p:txBody>
      </p:sp>
    </p:spTree>
    <p:extLst>
      <p:ext uri="{BB962C8B-B14F-4D97-AF65-F5344CB8AC3E}">
        <p14:creationId xmlns:p14="http://schemas.microsoft.com/office/powerpoint/2010/main" val="3422784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11408-EA43-4AAF-8E39-32F01E21C8AC}" type="datetimeFigureOut">
              <a:rPr lang="en-GB" smtClean="0"/>
              <a:t>08/10/2025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7627E-7ADB-49B7-A63D-0DFF3608C5BB}" type="slidenum">
              <a:rPr lang="en-GB" smtClean="0"/>
              <a:t>‹#›</a:t>
            </a:fld>
            <a:endParaRPr lang="en-GB" dirty="0"/>
          </a:p>
        </p:txBody>
      </p:sp>
    </p:spTree>
    <p:extLst>
      <p:ext uri="{BB962C8B-B14F-4D97-AF65-F5344CB8AC3E}">
        <p14:creationId xmlns:p14="http://schemas.microsoft.com/office/powerpoint/2010/main" val="542769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4.xml"/><Relationship Id="rId1" Type="http://schemas.openxmlformats.org/officeDocument/2006/relationships/themeOverride" Target="../theme/themeOverride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hemeOverride" Target="../theme/themeOverride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hemeOverride" Target="../theme/themeOverride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hemeOverride" Target="../theme/themeOverr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38.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2.xml"/><Relationship Id="rId1" Type="http://schemas.openxmlformats.org/officeDocument/2006/relationships/themeOverride" Target="../theme/themeOverride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sparxext.com/"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12.xml"/><Relationship Id="rId1" Type="http://schemas.openxmlformats.org/officeDocument/2006/relationships/themeOverride" Target="../theme/themeOverride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21.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4.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24.xml"/><Relationship Id="rId5" Type="http://schemas.openxmlformats.org/officeDocument/2006/relationships/image" Target="../media/image11.jpe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26.xml"/><Relationship Id="rId5" Type="http://schemas.openxmlformats.org/officeDocument/2006/relationships/image" Target="../media/image11.jpe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312275" y="2545681"/>
            <a:ext cx="6762833" cy="584775"/>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Improving Independent Study Skills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732324"/>
            <a:ext cx="1706010" cy="1706010"/>
          </a:xfrm>
          <a:prstGeom prst="rect">
            <a:avLst/>
          </a:prstGeom>
        </p:spPr>
      </p:pic>
      <p:sp>
        <p:nvSpPr>
          <p:cNvPr id="9" name="TextBox 1"/>
          <p:cNvSpPr txBox="1">
            <a:spLocks noChangeArrowheads="1"/>
          </p:cNvSpPr>
          <p:nvPr/>
        </p:nvSpPr>
        <p:spPr bwMode="auto">
          <a:xfrm>
            <a:off x="395536" y="5642921"/>
            <a:ext cx="8596312" cy="95410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sz="2800" dirty="0">
                <a:solidFill>
                  <a:srgbClr val="FF0000"/>
                </a:solidFill>
                <a:latin typeface="+mn-lt"/>
              </a:rPr>
              <a:t>Mr Hosker (Head of Department) </a:t>
            </a:r>
          </a:p>
          <a:p>
            <a:pPr>
              <a:defRPr/>
            </a:pPr>
            <a:r>
              <a:rPr lang="en-GB" altLang="en-US" sz="2800" dirty="0">
                <a:solidFill>
                  <a:srgbClr val="FF0000"/>
                </a:solidFill>
                <a:latin typeface="+mn-lt"/>
              </a:rPr>
              <a:t>Miss Mann (Second in Department)</a:t>
            </a:r>
          </a:p>
        </p:txBody>
      </p:sp>
      <p:pic>
        <p:nvPicPr>
          <p:cNvPr id="4" name="Picture 3">
            <a:extLst>
              <a:ext uri="{FF2B5EF4-FFF2-40B4-BE49-F238E27FC236}">
                <a16:creationId xmlns:a16="http://schemas.microsoft.com/office/drawing/2014/main" id="{CCA63BF6-D1CE-4A97-B00A-C751A6A58E6F}"/>
              </a:ext>
            </a:extLst>
          </p:cNvPr>
          <p:cNvPicPr>
            <a:picLocks noChangeAspect="1"/>
          </p:cNvPicPr>
          <p:nvPr/>
        </p:nvPicPr>
        <p:blipFill>
          <a:blip r:embed="rId4"/>
          <a:stretch>
            <a:fillRect/>
          </a:stretch>
        </p:blipFill>
        <p:spPr>
          <a:xfrm>
            <a:off x="0" y="610636"/>
            <a:ext cx="9144000" cy="1832992"/>
          </a:xfrm>
          <a:prstGeom prst="rect">
            <a:avLst/>
          </a:prstGeom>
        </p:spPr>
      </p:pic>
      <p:pic>
        <p:nvPicPr>
          <p:cNvPr id="6" name="Picture 5">
            <a:extLst>
              <a:ext uri="{FF2B5EF4-FFF2-40B4-BE49-F238E27FC236}">
                <a16:creationId xmlns:a16="http://schemas.microsoft.com/office/drawing/2014/main" id="{0B12CC63-7C96-48C9-8A06-88E48D928086}"/>
              </a:ext>
            </a:extLst>
          </p:cNvPr>
          <p:cNvPicPr>
            <a:picLocks noChangeAspect="1"/>
          </p:cNvPicPr>
          <p:nvPr/>
        </p:nvPicPr>
        <p:blipFill>
          <a:blip r:embed="rId5"/>
          <a:stretch>
            <a:fillRect/>
          </a:stretch>
        </p:blipFill>
        <p:spPr>
          <a:xfrm>
            <a:off x="2915816" y="3752301"/>
            <a:ext cx="2300619" cy="647360"/>
          </a:xfrm>
          <a:prstGeom prst="rect">
            <a:avLst/>
          </a:prstGeom>
        </p:spPr>
      </p:pic>
      <p:pic>
        <p:nvPicPr>
          <p:cNvPr id="7" name="Picture 6">
            <a:extLst>
              <a:ext uri="{FF2B5EF4-FFF2-40B4-BE49-F238E27FC236}">
                <a16:creationId xmlns:a16="http://schemas.microsoft.com/office/drawing/2014/main" id="{3FFCAF78-550D-471A-884C-E133400AE7DC}"/>
              </a:ext>
            </a:extLst>
          </p:cNvPr>
          <p:cNvPicPr>
            <a:picLocks noChangeAspect="1"/>
          </p:cNvPicPr>
          <p:nvPr/>
        </p:nvPicPr>
        <p:blipFill>
          <a:blip r:embed="rId6"/>
          <a:stretch>
            <a:fillRect/>
          </a:stretch>
        </p:blipFill>
        <p:spPr>
          <a:xfrm>
            <a:off x="2893127" y="4794102"/>
            <a:ext cx="2126704" cy="527795"/>
          </a:xfrm>
          <a:prstGeom prst="rect">
            <a:avLst/>
          </a:prstGeom>
        </p:spPr>
      </p:pic>
      <p:pic>
        <p:nvPicPr>
          <p:cNvPr id="10" name="Picture 9">
            <a:extLst>
              <a:ext uri="{FF2B5EF4-FFF2-40B4-BE49-F238E27FC236}">
                <a16:creationId xmlns:a16="http://schemas.microsoft.com/office/drawing/2014/main" id="{3BC46210-CCFD-45C6-A808-CA2473C5B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794000" y="3647160"/>
            <a:ext cx="3501486" cy="2633118"/>
          </a:xfrm>
          <a:prstGeom prst="rect">
            <a:avLst/>
          </a:prstGeom>
        </p:spPr>
      </p:pic>
    </p:spTree>
    <p:extLst>
      <p:ext uri="{BB962C8B-B14F-4D97-AF65-F5344CB8AC3E}">
        <p14:creationId xmlns:p14="http://schemas.microsoft.com/office/powerpoint/2010/main" val="4023984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7E8B47-5B79-C1CD-86EE-8B48CA020607}"/>
              </a:ext>
            </a:extLst>
          </p:cNvPr>
          <p:cNvSpPr>
            <a:spLocks noGrp="1"/>
          </p:cNvSpPr>
          <p:nvPr>
            <p:ph type="title"/>
          </p:nvPr>
        </p:nvSpPr>
        <p:spPr>
          <a:xfrm>
            <a:off x="628650" y="4669978"/>
            <a:ext cx="3293268" cy="1173700"/>
          </a:xfrm>
        </p:spPr>
        <p:txBody>
          <a:bodyPr anchor="t">
            <a:normAutofit/>
          </a:bodyPr>
          <a:lstStyle/>
          <a:p>
            <a:r>
              <a:rPr lang="en-US" sz="3500">
                <a:solidFill>
                  <a:schemeClr val="bg1"/>
                </a:solidFill>
                <a:ea typeface="Calibri"/>
                <a:cs typeface="Calibri"/>
              </a:rPr>
              <a:t>Independent Learning</a:t>
            </a:r>
            <a:endParaRPr lang="en-US" sz="3500">
              <a:solidFill>
                <a:schemeClr val="bg1"/>
              </a:solidFill>
            </a:endParaRPr>
          </a:p>
        </p:txBody>
      </p:sp>
      <p:pic>
        <p:nvPicPr>
          <p:cNvPr id="16" name="Content Placeholder 15">
            <a:extLst>
              <a:ext uri="{FF2B5EF4-FFF2-40B4-BE49-F238E27FC236}">
                <a16:creationId xmlns:a16="http://schemas.microsoft.com/office/drawing/2014/main" id="{DCCEFBE0-17BD-D070-546F-7B33B0779FC9}"/>
              </a:ext>
            </a:extLst>
          </p:cNvPr>
          <p:cNvPicPr>
            <a:picLocks noChangeAspect="1"/>
          </p:cNvPicPr>
          <p:nvPr/>
        </p:nvPicPr>
        <p:blipFill>
          <a:blip r:embed="rId2"/>
          <a:srcRect t="3156"/>
          <a:stretch>
            <a:fillRect/>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25" name="Group 2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6" name="Freeform: Shape 2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Content Placeholder 19">
            <a:extLst>
              <a:ext uri="{FF2B5EF4-FFF2-40B4-BE49-F238E27FC236}">
                <a16:creationId xmlns:a16="http://schemas.microsoft.com/office/drawing/2014/main" id="{2B830FA3-0980-275E-7D15-D45AA9D52D03}"/>
              </a:ext>
            </a:extLst>
          </p:cNvPr>
          <p:cNvSpPr>
            <a:spLocks noGrp="1"/>
          </p:cNvSpPr>
          <p:nvPr>
            <p:ph idx="1"/>
          </p:nvPr>
        </p:nvSpPr>
        <p:spPr>
          <a:xfrm>
            <a:off x="4248150" y="4669978"/>
            <a:ext cx="4269581" cy="1173700"/>
          </a:xfrm>
        </p:spPr>
        <p:txBody>
          <a:bodyPr vert="horz" lIns="91440" tIns="45720" rIns="91440" bIns="45720" rtlCol="0" anchor="t">
            <a:normAutofit/>
          </a:bodyPr>
          <a:lstStyle/>
          <a:p>
            <a:r>
              <a:rPr lang="en-US" sz="2100" dirty="0">
                <a:solidFill>
                  <a:schemeClr val="bg1">
                    <a:alpha val="80000"/>
                  </a:schemeClr>
                </a:solidFill>
                <a:ea typeface="Calibri"/>
                <a:cs typeface="Calibri"/>
              </a:rPr>
              <a:t>Grab a book – pages 78 and 79</a:t>
            </a:r>
            <a:endParaRPr lang="en-US" sz="2100" dirty="0">
              <a:solidFill>
                <a:schemeClr val="bg1">
                  <a:alpha val="80000"/>
                </a:schemeClr>
              </a:solidFill>
            </a:endParaRPr>
          </a:p>
        </p:txBody>
      </p:sp>
    </p:spTree>
    <p:extLst>
      <p:ext uri="{BB962C8B-B14F-4D97-AF65-F5344CB8AC3E}">
        <p14:creationId xmlns:p14="http://schemas.microsoft.com/office/powerpoint/2010/main" val="2046190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576F3883-8087-4F3A-8BE3-9FB69A46F1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90" name="Color">
              <a:extLst>
                <a:ext uri="{FF2B5EF4-FFF2-40B4-BE49-F238E27FC236}">
                  <a16:creationId xmlns:a16="http://schemas.microsoft.com/office/drawing/2014/main" id="{CF0A6450-BC2D-4866-B5A1-23AB8BD75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olor">
              <a:extLst>
                <a:ext uri="{FF2B5EF4-FFF2-40B4-BE49-F238E27FC236}">
                  <a16:creationId xmlns:a16="http://schemas.microsoft.com/office/drawing/2014/main" id="{E055CB36-9BC6-4F6A-B25A-C98A933913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A screenshot of a phone&#10;&#10;AI-generated content may be incorrect.">
            <a:extLst>
              <a:ext uri="{FF2B5EF4-FFF2-40B4-BE49-F238E27FC236}">
                <a16:creationId xmlns:a16="http://schemas.microsoft.com/office/drawing/2014/main" id="{2C2A564C-7053-136E-F375-E35EAC64BF7E}"/>
              </a:ext>
            </a:extLst>
          </p:cNvPr>
          <p:cNvPicPr>
            <a:picLocks noChangeAspect="1"/>
          </p:cNvPicPr>
          <p:nvPr/>
        </p:nvPicPr>
        <p:blipFill>
          <a:blip r:embed="rId3"/>
          <a:stretch>
            <a:fillRect/>
          </a:stretch>
        </p:blipFill>
        <p:spPr>
          <a:xfrm>
            <a:off x="321132" y="1481172"/>
            <a:ext cx="1199675" cy="4629187"/>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F06D8D0B-C1ED-3176-BBB6-477D89D3B0DF}"/>
              </a:ext>
            </a:extLst>
          </p:cNvPr>
          <p:cNvPicPr>
            <a:picLocks noChangeAspect="1"/>
          </p:cNvPicPr>
          <p:nvPr/>
        </p:nvPicPr>
        <p:blipFill>
          <a:blip r:embed="rId4"/>
          <a:stretch>
            <a:fillRect/>
          </a:stretch>
        </p:blipFill>
        <p:spPr>
          <a:xfrm>
            <a:off x="2647274" y="1480640"/>
            <a:ext cx="6074136" cy="4619907"/>
          </a:xfrm>
          <a:prstGeom prst="rect">
            <a:avLst/>
          </a:prstGeom>
        </p:spPr>
      </p:pic>
      <p:grpSp>
        <p:nvGrpSpPr>
          <p:cNvPr id="93" name="Group 9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94" name="Freeform: Shape 9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5" name="Freeform: Shape 9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6" name="Freeform: Shape 9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7" name="Freeform: Shape 9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8" name="Freeform: Shape 9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9" name="Freeform: Shape 9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0" name="Freeform: Shape 9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extBox 3"/>
          <p:cNvSpPr txBox="1"/>
          <p:nvPr/>
        </p:nvSpPr>
        <p:spPr>
          <a:xfrm>
            <a:off x="592280" y="578999"/>
            <a:ext cx="8058115" cy="149973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200">
                <a:solidFill>
                  <a:schemeClr val="bg1"/>
                </a:solidFill>
                <a:latin typeface="+mj-lt"/>
                <a:ea typeface="+mj-ea"/>
                <a:cs typeface="+mj-cs"/>
              </a:rPr>
              <a:t>Independent Learning on Sparx</a:t>
            </a:r>
          </a:p>
        </p:txBody>
      </p:sp>
    </p:spTree>
    <p:extLst>
      <p:ext uri="{BB962C8B-B14F-4D97-AF65-F5344CB8AC3E}">
        <p14:creationId xmlns:p14="http://schemas.microsoft.com/office/powerpoint/2010/main" val="2396022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F464F1-DADD-A409-7561-7ED67376C135}"/>
            </a:ext>
          </a:extLst>
        </p:cNvPr>
        <p:cNvGrpSpPr/>
        <p:nvPr/>
      </p:nvGrpSpPr>
      <p:grpSpPr>
        <a:xfrm>
          <a:off x="0" y="0"/>
          <a:ext cx="0" cy="0"/>
          <a:chOff x="0" y="0"/>
          <a:chExt cx="0" cy="0"/>
        </a:xfrm>
      </p:grpSpPr>
      <p:sp useBgFill="1">
        <p:nvSpPr>
          <p:cNvPr id="87" name="Slide Background Fill">
            <a:extLst>
              <a:ext uri="{FF2B5EF4-FFF2-40B4-BE49-F238E27FC236}">
                <a16:creationId xmlns:a16="http://schemas.microsoft.com/office/drawing/2014/main" id="{24319B5D-0609-A26D-1585-6C822441F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418101AF-A3A9-9763-7ACC-7A6340027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90" name="Color">
              <a:extLst>
                <a:ext uri="{FF2B5EF4-FFF2-40B4-BE49-F238E27FC236}">
                  <a16:creationId xmlns:a16="http://schemas.microsoft.com/office/drawing/2014/main" id="{79B7901A-D6FA-7891-633C-DF778C1E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olor">
              <a:extLst>
                <a:ext uri="{FF2B5EF4-FFF2-40B4-BE49-F238E27FC236}">
                  <a16:creationId xmlns:a16="http://schemas.microsoft.com/office/drawing/2014/main" id="{4CA9E056-5D67-9C45-E1B2-A3C4B6233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D01FF5A6-1EB3-BB26-51AC-D324DB44A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94" name="Freeform: Shape 93">
              <a:extLst>
                <a:ext uri="{FF2B5EF4-FFF2-40B4-BE49-F238E27FC236}">
                  <a16:creationId xmlns:a16="http://schemas.microsoft.com/office/drawing/2014/main" id="{8E1B6532-E63B-07B3-ADDF-F8D607773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5" name="Freeform: Shape 94">
              <a:extLst>
                <a:ext uri="{FF2B5EF4-FFF2-40B4-BE49-F238E27FC236}">
                  <a16:creationId xmlns:a16="http://schemas.microsoft.com/office/drawing/2014/main" id="{8DE8D0B0-3E53-361C-0CCC-6076C5399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6" name="Freeform: Shape 95">
              <a:extLst>
                <a:ext uri="{FF2B5EF4-FFF2-40B4-BE49-F238E27FC236}">
                  <a16:creationId xmlns:a16="http://schemas.microsoft.com/office/drawing/2014/main" id="{AD872DE4-F8F8-D518-6AF7-CD28CE1FF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7" name="Freeform: Shape 96">
              <a:extLst>
                <a:ext uri="{FF2B5EF4-FFF2-40B4-BE49-F238E27FC236}">
                  <a16:creationId xmlns:a16="http://schemas.microsoft.com/office/drawing/2014/main" id="{785CDF39-3400-C0DA-DD32-730ACA6E2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8" name="Freeform: Shape 97">
              <a:extLst>
                <a:ext uri="{FF2B5EF4-FFF2-40B4-BE49-F238E27FC236}">
                  <a16:creationId xmlns:a16="http://schemas.microsoft.com/office/drawing/2014/main" id="{A4BFAC6D-D219-7F91-9EDF-935E388CA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9" name="Freeform: Shape 98">
              <a:extLst>
                <a:ext uri="{FF2B5EF4-FFF2-40B4-BE49-F238E27FC236}">
                  <a16:creationId xmlns:a16="http://schemas.microsoft.com/office/drawing/2014/main" id="{85646B8A-A66A-836C-C21B-5C8ADDBFE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0" name="Freeform: Shape 99">
              <a:extLst>
                <a:ext uri="{FF2B5EF4-FFF2-40B4-BE49-F238E27FC236}">
                  <a16:creationId xmlns:a16="http://schemas.microsoft.com/office/drawing/2014/main" id="{DDB40F2A-7C9F-DC99-3F66-93068AE5A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extBox 3">
            <a:extLst>
              <a:ext uri="{FF2B5EF4-FFF2-40B4-BE49-F238E27FC236}">
                <a16:creationId xmlns:a16="http://schemas.microsoft.com/office/drawing/2014/main" id="{7982B8B3-6689-0340-967F-E3CA7FBF2754}"/>
              </a:ext>
            </a:extLst>
          </p:cNvPr>
          <p:cNvSpPr txBox="1"/>
          <p:nvPr/>
        </p:nvSpPr>
        <p:spPr>
          <a:xfrm>
            <a:off x="592280" y="578999"/>
            <a:ext cx="8058115" cy="149973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200">
                <a:solidFill>
                  <a:schemeClr val="bg1"/>
                </a:solidFill>
                <a:latin typeface="+mj-lt"/>
                <a:ea typeface="+mj-ea"/>
                <a:cs typeface="+mj-cs"/>
              </a:rPr>
              <a:t>Independent Learning on Sparx</a:t>
            </a:r>
          </a:p>
        </p:txBody>
      </p:sp>
      <p:pic>
        <p:nvPicPr>
          <p:cNvPr id="5" name="Picture 4" descr="A screenshot of a questionnaire&#10;&#10;AI-generated content may be incorrect.">
            <a:extLst>
              <a:ext uri="{FF2B5EF4-FFF2-40B4-BE49-F238E27FC236}">
                <a16:creationId xmlns:a16="http://schemas.microsoft.com/office/drawing/2014/main" id="{D0ABB2E3-7660-3DC2-2994-9777EC0C2738}"/>
              </a:ext>
            </a:extLst>
          </p:cNvPr>
          <p:cNvPicPr>
            <a:picLocks noChangeAspect="1"/>
          </p:cNvPicPr>
          <p:nvPr/>
        </p:nvPicPr>
        <p:blipFill>
          <a:blip r:embed="rId3"/>
          <a:stretch>
            <a:fillRect/>
          </a:stretch>
        </p:blipFill>
        <p:spPr>
          <a:xfrm>
            <a:off x="0" y="1528377"/>
            <a:ext cx="9144000" cy="4625383"/>
          </a:xfrm>
          <a:prstGeom prst="rect">
            <a:avLst/>
          </a:prstGeom>
        </p:spPr>
      </p:pic>
    </p:spTree>
    <p:extLst>
      <p:ext uri="{BB962C8B-B14F-4D97-AF65-F5344CB8AC3E}">
        <p14:creationId xmlns:p14="http://schemas.microsoft.com/office/powerpoint/2010/main" val="152415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9EB2-7271-4024-9DAD-1BD4BD66E7B5}"/>
              </a:ext>
            </a:extLst>
          </p:cNvPr>
          <p:cNvSpPr>
            <a:spLocks noGrp="1"/>
          </p:cNvSpPr>
          <p:nvPr>
            <p:ph type="title"/>
          </p:nvPr>
        </p:nvSpPr>
        <p:spPr>
          <a:xfrm>
            <a:off x="822325" y="287338"/>
            <a:ext cx="7543800" cy="1449387"/>
          </a:xfrm>
        </p:spPr>
        <p:txBody>
          <a:bodyPr/>
          <a:lstStyle/>
          <a:p>
            <a:pPr>
              <a:defRPr/>
            </a:pPr>
            <a:r>
              <a:rPr lang="en-GB" sz="3600" dirty="0"/>
              <a:t>Good Habits</a:t>
            </a:r>
          </a:p>
        </p:txBody>
      </p:sp>
      <p:graphicFrame>
        <p:nvGraphicFramePr>
          <p:cNvPr id="73734" name="Content Placeholder 4">
            <a:extLst>
              <a:ext uri="{FF2B5EF4-FFF2-40B4-BE49-F238E27FC236}">
                <a16:creationId xmlns:a16="http://schemas.microsoft.com/office/drawing/2014/main" id="{8D0A628A-3CD9-B8C4-64FE-12530F42476C}"/>
              </a:ext>
            </a:extLst>
          </p:cNvPr>
          <p:cNvGraphicFramePr>
            <a:graphicFrameLocks noGrp="1"/>
          </p:cNvGraphicFramePr>
          <p:nvPr>
            <p:ph sz="half" idx="1"/>
            <p:extLst>
              <p:ext uri="{D42A27DB-BD31-4B8C-83A1-F6EECF244321}">
                <p14:modId xmlns:p14="http://schemas.microsoft.com/office/powerpoint/2010/main" val="2639173473"/>
              </p:ext>
            </p:extLst>
          </p:nvPr>
        </p:nvGraphicFramePr>
        <p:xfrm>
          <a:off x="117297" y="1418973"/>
          <a:ext cx="3703638"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732" name="Content Placeholder 5">
            <a:extLst>
              <a:ext uri="{FF2B5EF4-FFF2-40B4-BE49-F238E27FC236}">
                <a16:creationId xmlns:a16="http://schemas.microsoft.com/office/drawing/2014/main" id="{92ECEE0D-CF4B-4F2F-90C8-BD9339BF6BDC}"/>
              </a:ext>
            </a:extLst>
          </p:cNvPr>
          <p:cNvSpPr>
            <a:spLocks noGrp="1" noChangeArrowheads="1"/>
          </p:cNvSpPr>
          <p:nvPr>
            <p:ph sz="half" idx="2"/>
          </p:nvPr>
        </p:nvSpPr>
        <p:spPr>
          <a:xfrm>
            <a:off x="4664075" y="1846263"/>
            <a:ext cx="3702050" cy="4022725"/>
          </a:xfrm>
        </p:spPr>
        <p:txBody>
          <a:bodyPr/>
          <a:lstStyle/>
          <a:p>
            <a:endParaRPr lang="en-GB" altLang="en-US"/>
          </a:p>
          <a:p>
            <a:endParaRPr lang="en-GB" altLang="en-US"/>
          </a:p>
        </p:txBody>
      </p:sp>
      <p:pic>
        <p:nvPicPr>
          <p:cNvPr id="3" name="Picture 2">
            <a:extLst>
              <a:ext uri="{FF2B5EF4-FFF2-40B4-BE49-F238E27FC236}">
                <a16:creationId xmlns:a16="http://schemas.microsoft.com/office/drawing/2014/main" id="{E146A861-7B3F-4748-824E-536D053686C6}"/>
              </a:ext>
            </a:extLst>
          </p:cNvPr>
          <p:cNvPicPr>
            <a:picLocks noChangeAspect="1"/>
          </p:cNvPicPr>
          <p:nvPr/>
        </p:nvPicPr>
        <p:blipFill>
          <a:blip r:embed="rId8"/>
          <a:stretch>
            <a:fillRect/>
          </a:stretch>
        </p:blipFill>
        <p:spPr>
          <a:xfrm>
            <a:off x="4252495" y="4181904"/>
            <a:ext cx="4528309" cy="2161765"/>
          </a:xfrm>
          <a:prstGeom prst="rect">
            <a:avLst/>
          </a:prstGeom>
        </p:spPr>
      </p:pic>
      <p:pic>
        <p:nvPicPr>
          <p:cNvPr id="4" name="Picture 3">
            <a:extLst>
              <a:ext uri="{FF2B5EF4-FFF2-40B4-BE49-F238E27FC236}">
                <a16:creationId xmlns:a16="http://schemas.microsoft.com/office/drawing/2014/main" id="{D81839B8-70FD-40A4-9171-9092837B2E0E}"/>
              </a:ext>
            </a:extLst>
          </p:cNvPr>
          <p:cNvPicPr>
            <a:picLocks noChangeAspect="1"/>
          </p:cNvPicPr>
          <p:nvPr/>
        </p:nvPicPr>
        <p:blipFill>
          <a:blip r:embed="rId9"/>
          <a:stretch>
            <a:fillRect/>
          </a:stretch>
        </p:blipFill>
        <p:spPr>
          <a:xfrm>
            <a:off x="5192670" y="1417570"/>
            <a:ext cx="2049891" cy="2274718"/>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3E84BE2F-C43D-43D9-A96D-1526003268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17" name="Color">
              <a:extLst>
                <a:ext uri="{FF2B5EF4-FFF2-40B4-BE49-F238E27FC236}">
                  <a16:creationId xmlns:a16="http://schemas.microsoft.com/office/drawing/2014/main" id="{E7400609-3385-4926-AD61-85A199F074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olor">
              <a:extLst>
                <a:ext uri="{FF2B5EF4-FFF2-40B4-BE49-F238E27FC236}">
                  <a16:creationId xmlns:a16="http://schemas.microsoft.com/office/drawing/2014/main" id="{9E9E1A20-C3CA-40B4-8D3A-3EAC12D69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descr="A screenshot of a computer&#10;&#10;AI-generated content may be incorrect.">
            <a:extLst>
              <a:ext uri="{FF2B5EF4-FFF2-40B4-BE49-F238E27FC236}">
                <a16:creationId xmlns:a16="http://schemas.microsoft.com/office/drawing/2014/main" id="{19AE4415-E0C7-A171-E080-9724FD798A2B}"/>
              </a:ext>
            </a:extLst>
          </p:cNvPr>
          <p:cNvPicPr>
            <a:picLocks noGrp="1" noChangeAspect="1"/>
          </p:cNvPicPr>
          <p:nvPr>
            <p:ph sz="half" idx="1"/>
          </p:nvPr>
        </p:nvPicPr>
        <p:blipFill>
          <a:blip r:embed="rId3"/>
          <a:stretch>
            <a:fillRect/>
          </a:stretch>
        </p:blipFill>
        <p:spPr>
          <a:xfrm>
            <a:off x="5126176" y="833268"/>
            <a:ext cx="4022218" cy="6040619"/>
          </a:xfrm>
          <a:prstGeom prst="rect">
            <a:avLst/>
          </a:prstGeom>
        </p:spPr>
      </p:pic>
      <p:pic>
        <p:nvPicPr>
          <p:cNvPr id="7" name="Picture 6" descr="A black text on a white background&#10;&#10;AI-generated content may be incorrect.">
            <a:extLst>
              <a:ext uri="{FF2B5EF4-FFF2-40B4-BE49-F238E27FC236}">
                <a16:creationId xmlns:a16="http://schemas.microsoft.com/office/drawing/2014/main" id="{9930AD79-869C-3941-7A6C-73EE97176AA0}"/>
              </a:ext>
            </a:extLst>
          </p:cNvPr>
          <p:cNvPicPr>
            <a:picLocks noChangeAspect="1"/>
          </p:cNvPicPr>
          <p:nvPr/>
        </p:nvPicPr>
        <p:blipFill>
          <a:blip r:embed="rId4"/>
          <a:srcRect l="-6" t="1754" r="23670"/>
          <a:stretch>
            <a:fillRect/>
          </a:stretch>
        </p:blipFill>
        <p:spPr>
          <a:xfrm>
            <a:off x="-1301" y="137"/>
            <a:ext cx="9271887" cy="834154"/>
          </a:xfrm>
          <a:prstGeom prst="rect">
            <a:avLst/>
          </a:prstGeom>
        </p:spPr>
      </p:pic>
      <p:grpSp>
        <p:nvGrpSpPr>
          <p:cNvPr id="65" name="Group 6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1" name="Freeform: Shape 2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6" name="Freeform: Shape 65">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Freeform: Shape 6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9" name="Freeform: Shape 6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8D7181F-E2D2-4843-BD15-132A89879F59}"/>
              </a:ext>
            </a:extLst>
          </p:cNvPr>
          <p:cNvSpPr>
            <a:spLocks noGrp="1"/>
          </p:cNvSpPr>
          <p:nvPr>
            <p:ph type="title"/>
          </p:nvPr>
        </p:nvSpPr>
        <p:spPr>
          <a:xfrm>
            <a:off x="759483" y="598260"/>
            <a:ext cx="3659250" cy="3026128"/>
          </a:xfrm>
        </p:spPr>
        <p:txBody>
          <a:bodyPr vert="horz" lIns="91440" tIns="45720" rIns="91440" bIns="45720" rtlCol="0" anchor="b">
            <a:normAutofit/>
          </a:bodyPr>
          <a:lstStyle/>
          <a:p>
            <a:pPr algn="l">
              <a:lnSpc>
                <a:spcPct val="90000"/>
              </a:lnSpc>
              <a:defRPr/>
            </a:pPr>
            <a:r>
              <a:rPr lang="en-US" sz="4200" dirty="0">
                <a:solidFill>
                  <a:schemeClr val="bg1"/>
                </a:solidFill>
              </a:rPr>
              <a:t>Analysis – good example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B73F07-60FD-387B-85ED-E991A7D4ACE5}"/>
            </a:ext>
          </a:extLst>
        </p:cNvPr>
        <p:cNvGrpSpPr/>
        <p:nvPr/>
      </p:nvGrpSpPr>
      <p:grpSpPr>
        <a:xfrm>
          <a:off x="0" y="0"/>
          <a:ext cx="0" cy="0"/>
          <a:chOff x="0" y="0"/>
          <a:chExt cx="0" cy="0"/>
        </a:xfrm>
      </p:grpSpPr>
      <p:sp useBgFill="1">
        <p:nvSpPr>
          <p:cNvPr id="61" name="Slide Background Fill">
            <a:extLst>
              <a:ext uri="{FF2B5EF4-FFF2-40B4-BE49-F238E27FC236}">
                <a16:creationId xmlns:a16="http://schemas.microsoft.com/office/drawing/2014/main" id="{4D3417B8-CA43-92DA-98E5-0ED78D0BB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olor Cover">
            <a:extLst>
              <a:ext uri="{FF2B5EF4-FFF2-40B4-BE49-F238E27FC236}">
                <a16:creationId xmlns:a16="http://schemas.microsoft.com/office/drawing/2014/main" id="{FEC15DCD-CBC1-DE26-E734-628EBEB9C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CB1AC3C8-A68E-F9DE-EA98-9E15A90F13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17" name="Color">
              <a:extLst>
                <a:ext uri="{FF2B5EF4-FFF2-40B4-BE49-F238E27FC236}">
                  <a16:creationId xmlns:a16="http://schemas.microsoft.com/office/drawing/2014/main" id="{D97D0D93-1C4A-7303-64F4-689AD28F9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olor">
              <a:extLst>
                <a:ext uri="{FF2B5EF4-FFF2-40B4-BE49-F238E27FC236}">
                  <a16:creationId xmlns:a16="http://schemas.microsoft.com/office/drawing/2014/main" id="{30022252-1B60-8AAF-1B99-BC6EBA09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 name="Group 64">
            <a:extLst>
              <a:ext uri="{FF2B5EF4-FFF2-40B4-BE49-F238E27FC236}">
                <a16:creationId xmlns:a16="http://schemas.microsoft.com/office/drawing/2014/main" id="{15C63FFE-2B73-6C92-5AE6-E943F251C5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1" name="Freeform: Shape 20">
              <a:extLst>
                <a:ext uri="{FF2B5EF4-FFF2-40B4-BE49-F238E27FC236}">
                  <a16:creationId xmlns:a16="http://schemas.microsoft.com/office/drawing/2014/main" id="{56196513-4BFA-AD84-0E49-30A36A140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6" name="Freeform: Shape 65">
              <a:extLst>
                <a:ext uri="{FF2B5EF4-FFF2-40B4-BE49-F238E27FC236}">
                  <a16:creationId xmlns:a16="http://schemas.microsoft.com/office/drawing/2014/main" id="{31B27BDF-4E0A-EFFF-C8FD-59B5E251E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BD7303A3-BAA1-87BC-5AEF-E569D33C5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D566135D-BB7A-B8EB-6358-E7574B13B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4912437-607E-AE53-BC03-CDC20EEE9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Freeform: Shape 67">
              <a:extLst>
                <a:ext uri="{FF2B5EF4-FFF2-40B4-BE49-F238E27FC236}">
                  <a16:creationId xmlns:a16="http://schemas.microsoft.com/office/drawing/2014/main" id="{B8499FEB-C879-F46B-81A9-E4A2FECC4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9" name="Freeform: Shape 68">
              <a:extLst>
                <a:ext uri="{FF2B5EF4-FFF2-40B4-BE49-F238E27FC236}">
                  <a16:creationId xmlns:a16="http://schemas.microsoft.com/office/drawing/2014/main" id="{52BCF47A-0C75-E18B-ED76-A4FED39BC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30DEB48-943C-4B6A-5339-EFBB1B7730AB}"/>
              </a:ext>
            </a:extLst>
          </p:cNvPr>
          <p:cNvSpPr>
            <a:spLocks noGrp="1"/>
          </p:cNvSpPr>
          <p:nvPr>
            <p:ph type="title"/>
          </p:nvPr>
        </p:nvSpPr>
        <p:spPr>
          <a:xfrm>
            <a:off x="759483" y="598260"/>
            <a:ext cx="3659250" cy="3026128"/>
          </a:xfrm>
        </p:spPr>
        <p:txBody>
          <a:bodyPr vert="horz" lIns="91440" tIns="45720" rIns="91440" bIns="45720" rtlCol="0" anchor="b">
            <a:normAutofit/>
          </a:bodyPr>
          <a:lstStyle/>
          <a:p>
            <a:pPr algn="l">
              <a:lnSpc>
                <a:spcPct val="90000"/>
              </a:lnSpc>
              <a:defRPr/>
            </a:pPr>
            <a:r>
              <a:rPr lang="en-US" sz="4200" dirty="0">
                <a:solidFill>
                  <a:schemeClr val="bg1"/>
                </a:solidFill>
              </a:rPr>
              <a:t>Analysis – NOT so good example</a:t>
            </a:r>
          </a:p>
        </p:txBody>
      </p:sp>
      <p:pic>
        <p:nvPicPr>
          <p:cNvPr id="5" name="Content Placeholder 4" descr="A black text on a white background&#10;&#10;AI-generated content may be incorrect.">
            <a:extLst>
              <a:ext uri="{FF2B5EF4-FFF2-40B4-BE49-F238E27FC236}">
                <a16:creationId xmlns:a16="http://schemas.microsoft.com/office/drawing/2014/main" id="{5804469A-BAA6-3E14-1939-B4BFC6AC9954}"/>
              </a:ext>
            </a:extLst>
          </p:cNvPr>
          <p:cNvPicPr>
            <a:picLocks noGrp="1" noChangeAspect="1"/>
          </p:cNvPicPr>
          <p:nvPr>
            <p:ph sz="half" idx="1"/>
          </p:nvPr>
        </p:nvPicPr>
        <p:blipFill>
          <a:blip r:embed="rId3"/>
          <a:stretch>
            <a:fillRect/>
          </a:stretch>
        </p:blipFill>
        <p:spPr>
          <a:xfrm>
            <a:off x="-2136" y="-4888"/>
            <a:ext cx="9144712" cy="600401"/>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60764D54-C7B9-6995-0F29-0EC602E51D9C}"/>
              </a:ext>
            </a:extLst>
          </p:cNvPr>
          <p:cNvPicPr>
            <a:picLocks noChangeAspect="1"/>
          </p:cNvPicPr>
          <p:nvPr/>
        </p:nvPicPr>
        <p:blipFill>
          <a:blip r:embed="rId4"/>
          <a:stretch>
            <a:fillRect/>
          </a:stretch>
        </p:blipFill>
        <p:spPr>
          <a:xfrm>
            <a:off x="4204665" y="588458"/>
            <a:ext cx="4954157" cy="6268607"/>
          </a:xfrm>
          <a:prstGeom prst="rect">
            <a:avLst/>
          </a:prstGeom>
        </p:spPr>
      </p:pic>
    </p:spTree>
    <p:extLst>
      <p:ext uri="{BB962C8B-B14F-4D97-AF65-F5344CB8AC3E}">
        <p14:creationId xmlns:p14="http://schemas.microsoft.com/office/powerpoint/2010/main" val="231572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CFE75F-6390-4A13-A32B-2AA295CCA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65884" y="841375"/>
            <a:ext cx="2628900" cy="3114698"/>
          </a:xfrm>
        </p:spPr>
        <p:txBody>
          <a:bodyPr vert="horz" lIns="91440" tIns="45720" rIns="91440" bIns="45720" rtlCol="0" anchor="b">
            <a:normAutofit/>
          </a:bodyPr>
          <a:lstStyle/>
          <a:p>
            <a:pPr>
              <a:lnSpc>
                <a:spcPct val="90000"/>
              </a:lnSpc>
              <a:defRPr/>
            </a:pPr>
            <a:r>
              <a:rPr lang="en-US" sz="4900" b="1">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Quizzes </a:t>
            </a:r>
          </a:p>
        </p:txBody>
      </p:sp>
      <p:grpSp>
        <p:nvGrpSpPr>
          <p:cNvPr id="16" name="Group 15">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065730" cy="6858000"/>
            <a:chOff x="1" y="0"/>
            <a:chExt cx="4087640" cy="6858000"/>
          </a:xfrm>
          <a:effectLst>
            <a:outerShdw blurRad="381000" dist="152400" algn="ctr" rotWithShape="0">
              <a:srgbClr val="000000">
                <a:alpha val="10000"/>
              </a:srgbClr>
            </a:outerShdw>
          </a:effectLst>
        </p:grpSpPr>
        <p:grpSp>
          <p:nvGrpSpPr>
            <p:cNvPr id="17" name="Group 16">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1" name="Freeform: Shape 20">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9" name="Freeform: Shape 18">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4" name="Group 23">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0"/>
            <a:ext cx="3065730" cy="6858000"/>
            <a:chOff x="1" y="0"/>
            <a:chExt cx="4087640" cy="6858000"/>
          </a:xfrm>
          <a:effectLst>
            <a:outerShdw blurRad="381000" dist="152400" algn="ctr" rotWithShape="0">
              <a:srgbClr val="000000">
                <a:alpha val="10000"/>
              </a:srgbClr>
            </a:outerShdw>
          </a:effectLst>
        </p:grpSpPr>
        <p:grpSp>
          <p:nvGrpSpPr>
            <p:cNvPr id="25" name="Group 24">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9" name="Freeform: Shape 28">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7" name="Freeform: Shape 26">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58" y="2138236"/>
            <a:ext cx="1949053" cy="2581527"/>
          </a:xfrm>
          <a:custGeom>
            <a:avLst/>
            <a:gdLst/>
            <a:ahLst/>
            <a:cxnLst/>
            <a:rect l="l" t="t" r="r" b="b"/>
            <a:pathLst>
              <a:path w="2619375" h="1860000">
                <a:moveTo>
                  <a:pt x="0" y="0"/>
                </a:moveTo>
                <a:lnTo>
                  <a:pt x="2619375" y="0"/>
                </a:lnTo>
                <a:lnTo>
                  <a:pt x="2619375" y="1860000"/>
                </a:lnTo>
                <a:lnTo>
                  <a:pt x="0" y="1860000"/>
                </a:lnTo>
                <a:close/>
              </a:path>
            </a:pathLst>
          </a:custGeom>
        </p:spPr>
      </p:pic>
      <p:pic>
        <p:nvPicPr>
          <p:cNvPr id="5" name="Picture 4"/>
          <p:cNvPicPr>
            <a:picLocks noChangeAspect="1"/>
          </p:cNvPicPr>
          <p:nvPr/>
        </p:nvPicPr>
        <p:blipFill>
          <a:blip r:embed="rId4"/>
          <a:stretch>
            <a:fillRect/>
          </a:stretch>
        </p:blipFill>
        <p:spPr>
          <a:xfrm>
            <a:off x="6901458" y="1438775"/>
            <a:ext cx="1964532" cy="1712446"/>
          </a:xfrm>
          <a:custGeom>
            <a:avLst/>
            <a:gdLst/>
            <a:ahLst/>
            <a:cxnLst/>
            <a:rect l="l" t="t" r="r" b="b"/>
            <a:pathLst>
              <a:path w="2619375" h="1860000">
                <a:moveTo>
                  <a:pt x="0" y="0"/>
                </a:moveTo>
                <a:lnTo>
                  <a:pt x="2619375" y="0"/>
                </a:lnTo>
                <a:lnTo>
                  <a:pt x="2619375" y="1860000"/>
                </a:lnTo>
                <a:lnTo>
                  <a:pt x="0" y="1860000"/>
                </a:lnTo>
                <a:close/>
              </a:path>
            </a:pathLst>
          </a:custGeom>
        </p:spPr>
      </p:pic>
      <p:pic>
        <p:nvPicPr>
          <p:cNvPr id="8" name="Picture 7"/>
          <p:cNvPicPr>
            <a:picLocks noChangeAspect="1"/>
          </p:cNvPicPr>
          <p:nvPr/>
        </p:nvPicPr>
        <p:blipFill>
          <a:blip r:embed="rId5"/>
          <a:stretch>
            <a:fillRect/>
          </a:stretch>
        </p:blipFill>
        <p:spPr>
          <a:xfrm>
            <a:off x="6901458" y="4020295"/>
            <a:ext cx="1964532" cy="1085403"/>
          </a:xfrm>
          <a:prstGeom prst="rect">
            <a:avLst/>
          </a:prstGeom>
        </p:spPr>
      </p:pic>
    </p:spTree>
    <p:extLst>
      <p:ext uri="{BB962C8B-B14F-4D97-AF65-F5344CB8AC3E}">
        <p14:creationId xmlns:p14="http://schemas.microsoft.com/office/powerpoint/2010/main" val="3658042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5031" y="891652"/>
            <a:ext cx="3309016" cy="3030724"/>
          </a:xfrm>
        </p:spPr>
        <p:txBody>
          <a:bodyPr vert="horz" lIns="91440" tIns="45720" rIns="91440" bIns="45720" rtlCol="0" anchor="b">
            <a:normAutofit/>
          </a:bodyPr>
          <a:lstStyle/>
          <a:p>
            <a:pPr algn="r">
              <a:lnSpc>
                <a:spcPct val="90000"/>
              </a:lnSpc>
            </a:pPr>
            <a:r>
              <a:rPr lang="en-US" sz="3500" kern="1200">
                <a:solidFill>
                  <a:srgbClr val="FFFFFF"/>
                </a:solidFill>
                <a:latin typeface="+mj-lt"/>
                <a:ea typeface="+mj-ea"/>
                <a:cs typeface="+mj-cs"/>
              </a:rPr>
              <a:t>Year 11 quiz example</a:t>
            </a:r>
          </a:p>
        </p:txBody>
      </p:sp>
      <p:pic>
        <p:nvPicPr>
          <p:cNvPr id="4" name="Picture 3">
            <a:extLst>
              <a:ext uri="{FF2B5EF4-FFF2-40B4-BE49-F238E27FC236}">
                <a16:creationId xmlns:a16="http://schemas.microsoft.com/office/drawing/2014/main" id="{3F50F245-25DD-497C-8681-3ABB5820FE7E}"/>
              </a:ext>
            </a:extLst>
          </p:cNvPr>
          <p:cNvPicPr>
            <a:picLocks noChangeAspect="1"/>
          </p:cNvPicPr>
          <p:nvPr/>
        </p:nvPicPr>
        <p:blipFill>
          <a:blip r:embed="rId3"/>
          <a:stretch>
            <a:fillRect/>
          </a:stretch>
        </p:blipFill>
        <p:spPr>
          <a:xfrm>
            <a:off x="4625164" y="457199"/>
            <a:ext cx="4099911" cy="5899152"/>
          </a:xfrm>
          <a:prstGeom prst="rect">
            <a:avLst/>
          </a:prstGeom>
        </p:spPr>
      </p:pic>
    </p:spTree>
    <p:extLst>
      <p:ext uri="{BB962C8B-B14F-4D97-AF65-F5344CB8AC3E}">
        <p14:creationId xmlns:p14="http://schemas.microsoft.com/office/powerpoint/2010/main" val="242606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B449-8B2D-BA41-DCD7-4C6A2DD5906B}"/>
              </a:ext>
            </a:extLst>
          </p:cNvPr>
          <p:cNvSpPr>
            <a:spLocks noGrp="1"/>
          </p:cNvSpPr>
          <p:nvPr>
            <p:ph type="title"/>
          </p:nvPr>
        </p:nvSpPr>
        <p:spPr/>
        <p:txBody>
          <a:bodyPr/>
          <a:lstStyle/>
          <a:p>
            <a:r>
              <a:rPr lang="en-US" dirty="0">
                <a:ea typeface="Calibri"/>
                <a:cs typeface="Calibri"/>
              </a:rPr>
              <a:t>Countdown!</a:t>
            </a:r>
            <a:endParaRPr lang="en-US" dirty="0"/>
          </a:p>
        </p:txBody>
      </p:sp>
      <p:pic>
        <p:nvPicPr>
          <p:cNvPr id="5" name="Content Placeholder 4">
            <a:extLst>
              <a:ext uri="{FF2B5EF4-FFF2-40B4-BE49-F238E27FC236}">
                <a16:creationId xmlns:a16="http://schemas.microsoft.com/office/drawing/2014/main" id="{8BCCEF66-FA66-EF56-505E-6E2A0E49F5AD}"/>
              </a:ext>
            </a:extLst>
          </p:cNvPr>
          <p:cNvPicPr>
            <a:picLocks noGrp="1" noChangeAspect="1"/>
          </p:cNvPicPr>
          <p:nvPr>
            <p:ph sz="half" idx="1"/>
          </p:nvPr>
        </p:nvPicPr>
        <p:blipFill>
          <a:blip r:embed="rId2"/>
          <a:stretch>
            <a:fillRect/>
          </a:stretch>
        </p:blipFill>
        <p:spPr>
          <a:xfrm>
            <a:off x="223748" y="5076417"/>
            <a:ext cx="8917269" cy="1483229"/>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333C01BB-2991-BDAF-01A1-F3EE8C120224}"/>
              </a:ext>
            </a:extLst>
          </p:cNvPr>
          <p:cNvPicPr>
            <a:picLocks noChangeAspect="1"/>
          </p:cNvPicPr>
          <p:nvPr/>
        </p:nvPicPr>
        <p:blipFill>
          <a:blip r:embed="rId3"/>
          <a:stretch>
            <a:fillRect/>
          </a:stretch>
        </p:blipFill>
        <p:spPr>
          <a:xfrm>
            <a:off x="794848" y="1298516"/>
            <a:ext cx="7105650" cy="3790950"/>
          </a:xfrm>
          <a:prstGeom prst="rect">
            <a:avLst/>
          </a:prstGeom>
        </p:spPr>
      </p:pic>
    </p:spTree>
    <p:extLst>
      <p:ext uri="{BB962C8B-B14F-4D97-AF65-F5344CB8AC3E}">
        <p14:creationId xmlns:p14="http://schemas.microsoft.com/office/powerpoint/2010/main" val="1586723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65884" y="841375"/>
            <a:ext cx="2628900" cy="311469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900" kern="1200">
                <a:solidFill>
                  <a:schemeClr val="bg1"/>
                </a:solidFill>
                <a:latin typeface="+mj-lt"/>
                <a:ea typeface="+mj-ea"/>
                <a:cs typeface="+mj-cs"/>
              </a:rPr>
              <a:t>New and Improved Books!</a:t>
            </a:r>
          </a:p>
        </p:txBody>
      </p:sp>
      <p:grpSp>
        <p:nvGrpSpPr>
          <p:cNvPr id="16" name="Group 15">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065730" cy="6858000"/>
            <a:chOff x="1" y="0"/>
            <a:chExt cx="4087640" cy="6858000"/>
          </a:xfrm>
          <a:effectLst>
            <a:outerShdw blurRad="381000" dist="152400" algn="ctr" rotWithShape="0">
              <a:srgbClr val="000000">
                <a:alpha val="10000"/>
              </a:srgbClr>
            </a:outerShdw>
          </a:effectLst>
        </p:grpSpPr>
        <p:sp>
          <p:nvSpPr>
            <p:cNvPr id="17" name="Freeform: Shape 16">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Picture 8">
            <a:extLst>
              <a:ext uri="{FF2B5EF4-FFF2-40B4-BE49-F238E27FC236}">
                <a16:creationId xmlns:a16="http://schemas.microsoft.com/office/drawing/2014/main" id="{FFEA2E1B-7A3B-AC5D-3158-E191944B9EC2}"/>
              </a:ext>
            </a:extLst>
          </p:cNvPr>
          <p:cNvPicPr>
            <a:picLocks noChangeAspect="1"/>
          </p:cNvPicPr>
          <p:nvPr/>
        </p:nvPicPr>
        <p:blipFill>
          <a:blip r:embed="rId3"/>
          <a:srcRect l="14125" r="20089"/>
          <a:stretch>
            <a:fillRect/>
          </a:stretch>
        </p:blipFill>
        <p:spPr>
          <a:xfrm>
            <a:off x="20" y="10"/>
            <a:ext cx="2932543"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20" name="Group 19">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1441" y="0"/>
            <a:ext cx="1004290" cy="6858000"/>
            <a:chOff x="2661507" y="0"/>
            <a:chExt cx="1339053" cy="6858000"/>
          </a:xfrm>
        </p:grpSpPr>
        <p:sp>
          <p:nvSpPr>
            <p:cNvPr id="21" name="Freeform: Shape 20">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 name="Group 23">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0"/>
            <a:ext cx="3065730" cy="6858000"/>
            <a:chOff x="1" y="0"/>
            <a:chExt cx="4087640" cy="6858000"/>
          </a:xfrm>
          <a:effectLst>
            <a:outerShdw blurRad="381000" dist="152400" algn="ctr" rotWithShape="0">
              <a:srgbClr val="000000">
                <a:alpha val="10000"/>
              </a:srgbClr>
            </a:outerShdw>
          </a:effectLst>
        </p:grpSpPr>
        <p:sp>
          <p:nvSpPr>
            <p:cNvPr id="25" name="Freeform: Shape 24">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Picture 5">
            <a:extLst>
              <a:ext uri="{FF2B5EF4-FFF2-40B4-BE49-F238E27FC236}">
                <a16:creationId xmlns:a16="http://schemas.microsoft.com/office/drawing/2014/main" id="{396DA8C9-A998-838E-A8FF-BB78F33D7CFE}"/>
              </a:ext>
            </a:extLst>
          </p:cNvPr>
          <p:cNvPicPr>
            <a:picLocks noChangeAspect="1"/>
          </p:cNvPicPr>
          <p:nvPr/>
        </p:nvPicPr>
        <p:blipFill>
          <a:blip r:embed="rId5"/>
          <a:srcRect l="28727" r="25539"/>
          <a:stretch>
            <a:fillRect/>
          </a:stretch>
        </p:blipFill>
        <p:spPr>
          <a:xfrm>
            <a:off x="6211437" y="1"/>
            <a:ext cx="2932563"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8" name="Group 27">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69" y="-2"/>
            <a:ext cx="1004290" cy="6858000"/>
            <a:chOff x="2661507" y="0"/>
            <a:chExt cx="1339053" cy="6858000"/>
          </a:xfrm>
          <a:effectLst>
            <a:outerShdw blurRad="381000" dist="152400" dir="10800000" algn="r" rotWithShape="0">
              <a:prstClr val="black">
                <a:alpha val="10000"/>
              </a:prstClr>
            </a:outerShdw>
          </a:effectLst>
        </p:grpSpPr>
        <p:sp>
          <p:nvSpPr>
            <p:cNvPr id="29" name="Freeform: Shape 28">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8650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415C43-D2A6-05AB-68EA-83BE71F770BA}"/>
              </a:ext>
            </a:extLst>
          </p:cNvPr>
          <p:cNvPicPr>
            <a:picLocks noChangeAspect="1"/>
          </p:cNvPicPr>
          <p:nvPr/>
        </p:nvPicPr>
        <p:blipFill>
          <a:blip r:embed="rId2">
            <a:duotone>
              <a:schemeClr val="bg2">
                <a:shade val="45000"/>
                <a:satMod val="135000"/>
              </a:schemeClr>
              <a:prstClr val="white"/>
            </a:duotone>
          </a:blip>
          <a:srcRect l="1502" t="2855" r="3703" b="10"/>
          <a:stretch>
            <a:fill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GB" dirty="0"/>
              <a:t>Today’s agenda</a:t>
            </a:r>
          </a:p>
        </p:txBody>
      </p:sp>
      <p:graphicFrame>
        <p:nvGraphicFramePr>
          <p:cNvPr id="5" name="Content Placeholder 2">
            <a:extLst>
              <a:ext uri="{FF2B5EF4-FFF2-40B4-BE49-F238E27FC236}">
                <a16:creationId xmlns:a16="http://schemas.microsoft.com/office/drawing/2014/main" id="{0CBE50BB-3AD9-0E72-91B8-B43FF5170D33}"/>
              </a:ext>
            </a:extLst>
          </p:cNvPr>
          <p:cNvGraphicFramePr>
            <a:graphicFrameLocks noGrp="1"/>
          </p:cNvGraphicFramePr>
          <p:nvPr>
            <p:ph idx="1"/>
            <p:extLst>
              <p:ext uri="{D42A27DB-BD31-4B8C-83A1-F6EECF244321}">
                <p14:modId xmlns:p14="http://schemas.microsoft.com/office/powerpoint/2010/main" val="66059868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034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6B45835-3DB7-4D95-9290-E7C2C3AD1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23" name="Oval 22">
              <a:extLst>
                <a:ext uri="{FF2B5EF4-FFF2-40B4-BE49-F238E27FC236}">
                  <a16:creationId xmlns:a16="http://schemas.microsoft.com/office/drawing/2014/main" id="{4BA86C3D-5E02-4EC9-A07B-6786E96EC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A1BCCA4-FEFE-4004-9DD5-96DC53BFB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9025533-FEDC-498B-B634-AACB9C542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BCB9B21-6FC4-4E75-9B78-CBF710766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265F2E95-7169-4456-9FD1-FD404A2B1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C39C303-7680-46A4-83C1-D77C74DEA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3" name="Straight Connector 32">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1" name="Straight Connector 4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473202" y="4018137"/>
            <a:ext cx="3412998" cy="2129586"/>
          </a:xfrm>
          <a:prstGeom prst="rect">
            <a:avLst/>
          </a:prstGeom>
          <a:noFill/>
        </p:spPr>
        <p:txBody>
          <a:bodyPr vert="horz" lIns="91440" tIns="45720" rIns="91440" bIns="45720" rtlCol="0" anchor="t">
            <a:normAutofit/>
          </a:bodyPr>
          <a:lstStyle/>
          <a:p>
            <a:pPr>
              <a:lnSpc>
                <a:spcPct val="90000"/>
              </a:lnSpc>
              <a:spcBef>
                <a:spcPct val="0"/>
              </a:spcBef>
              <a:spcAft>
                <a:spcPts val="600"/>
              </a:spcAft>
            </a:pPr>
            <a:r>
              <a:rPr lang="en-US" sz="3900" kern="1200">
                <a:solidFill>
                  <a:schemeClr val="bg1"/>
                </a:solidFill>
                <a:latin typeface="+mj-lt"/>
                <a:ea typeface="+mj-ea"/>
                <a:cs typeface="+mj-cs"/>
              </a:rPr>
              <a:t>How should should student books be used?</a:t>
            </a:r>
          </a:p>
        </p:txBody>
      </p:sp>
      <p:grpSp>
        <p:nvGrpSpPr>
          <p:cNvPr id="46" name="Group 45">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47" name="Straight Connector 46">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4114560" y="4018143"/>
            <a:ext cx="4495999" cy="2129599"/>
          </a:xfrm>
          <a:prstGeom prst="rect">
            <a:avLst/>
          </a:prstGeom>
          <a:noFill/>
        </p:spPr>
        <p:txBody>
          <a:bodyPr vert="horz" lIns="91440" tIns="45720" rIns="91440" bIns="45720" rtlCol="0" anchor="t">
            <a:normAutofit/>
          </a:bodyPr>
          <a:lstStyle/>
          <a:p>
            <a:pPr marL="342900" lvl="0" indent="-228600">
              <a:lnSpc>
                <a:spcPct val="90000"/>
              </a:lnSpc>
              <a:spcAft>
                <a:spcPts val="0"/>
              </a:spcAft>
              <a:buFont typeface="Arial" panose="020B0604020202020204" pitchFamily="34" charset="0"/>
              <a:buChar char="•"/>
            </a:pPr>
            <a:r>
              <a:rPr lang="en-US" sz="1600">
                <a:solidFill>
                  <a:schemeClr val="bg1"/>
                </a:solidFill>
              </a:rPr>
              <a:t>Students should complete a minimum of three useful worked examples in their books </a:t>
            </a:r>
          </a:p>
          <a:p>
            <a:pPr marL="342900" lvl="0" indent="-228600">
              <a:lnSpc>
                <a:spcPct val="90000"/>
              </a:lnSpc>
              <a:spcAft>
                <a:spcPts val="0"/>
              </a:spcAft>
              <a:buFont typeface="Arial" panose="020B0604020202020204" pitchFamily="34" charset="0"/>
              <a:buChar char="•"/>
            </a:pPr>
            <a:endParaRPr lang="en-US" sz="1600">
              <a:solidFill>
                <a:schemeClr val="bg1"/>
              </a:solidFill>
            </a:endParaRPr>
          </a:p>
          <a:p>
            <a:pPr marL="342900" lvl="0" indent="-228600">
              <a:lnSpc>
                <a:spcPct val="90000"/>
              </a:lnSpc>
              <a:spcAft>
                <a:spcPts val="0"/>
              </a:spcAft>
              <a:buFont typeface="Arial" panose="020B0604020202020204" pitchFamily="34" charset="0"/>
              <a:buChar char="•"/>
            </a:pPr>
            <a:r>
              <a:rPr lang="en-US" sz="1600">
                <a:solidFill>
                  <a:schemeClr val="bg1"/>
                </a:solidFill>
              </a:rPr>
              <a:t> Students to record title and date</a:t>
            </a:r>
          </a:p>
          <a:p>
            <a:pPr marL="342900" lvl="0" indent="-228600">
              <a:lnSpc>
                <a:spcPct val="90000"/>
              </a:lnSpc>
              <a:spcAft>
                <a:spcPts val="0"/>
              </a:spcAft>
              <a:buFont typeface="Arial" panose="020B0604020202020204" pitchFamily="34" charset="0"/>
              <a:buChar char="•"/>
            </a:pPr>
            <a:endParaRPr lang="en-US" sz="1600">
              <a:solidFill>
                <a:schemeClr val="bg1"/>
              </a:solidFill>
            </a:endParaRPr>
          </a:p>
          <a:p>
            <a:pPr marL="342900" lvl="0" indent="-228600">
              <a:lnSpc>
                <a:spcPct val="90000"/>
              </a:lnSpc>
              <a:spcAft>
                <a:spcPts val="800"/>
              </a:spcAft>
              <a:buFont typeface="Arial" panose="020B0604020202020204" pitchFamily="34" charset="0"/>
              <a:buChar char="•"/>
            </a:pPr>
            <a:r>
              <a:rPr lang="en-US" sz="1600">
                <a:solidFill>
                  <a:schemeClr val="bg1"/>
                </a:solidFill>
              </a:rPr>
              <a:t>Bring into school every Friday – we will reward the best examples.  </a:t>
            </a:r>
          </a:p>
        </p:txBody>
      </p:sp>
      <p:pic>
        <p:nvPicPr>
          <p:cNvPr id="5" name="Picture 4">
            <a:extLst>
              <a:ext uri="{FF2B5EF4-FFF2-40B4-BE49-F238E27FC236}">
                <a16:creationId xmlns:a16="http://schemas.microsoft.com/office/drawing/2014/main" id="{0BBB1630-1457-FA89-082B-94E20661082C}"/>
              </a:ext>
            </a:extLst>
          </p:cNvPr>
          <p:cNvPicPr>
            <a:picLocks noChangeAspect="1"/>
          </p:cNvPicPr>
          <p:nvPr/>
        </p:nvPicPr>
        <p:blipFill>
          <a:blip r:embed="rId3"/>
          <a:stretch>
            <a:fillRect/>
          </a:stretch>
        </p:blipFill>
        <p:spPr>
          <a:xfrm>
            <a:off x="150664" y="170248"/>
            <a:ext cx="2689392" cy="3796406"/>
          </a:xfrm>
          <a:prstGeom prst="rect">
            <a:avLst/>
          </a:prstGeom>
        </p:spPr>
      </p:pic>
      <p:pic>
        <p:nvPicPr>
          <p:cNvPr id="7" name="Picture 6">
            <a:extLst>
              <a:ext uri="{FF2B5EF4-FFF2-40B4-BE49-F238E27FC236}">
                <a16:creationId xmlns:a16="http://schemas.microsoft.com/office/drawing/2014/main" id="{B42ED364-DE74-F5BC-89C7-F0AB0AB47508}"/>
              </a:ext>
            </a:extLst>
          </p:cNvPr>
          <p:cNvPicPr>
            <a:picLocks noChangeAspect="1"/>
          </p:cNvPicPr>
          <p:nvPr/>
        </p:nvPicPr>
        <p:blipFill>
          <a:blip r:embed="rId4"/>
          <a:srcRect t="751" b="11577"/>
          <a:stretch>
            <a:fillRect/>
          </a:stretch>
        </p:blipFill>
        <p:spPr>
          <a:xfrm>
            <a:off x="5999405" y="157390"/>
            <a:ext cx="3045798" cy="3809264"/>
          </a:xfrm>
          <a:prstGeom prst="rect">
            <a:avLst/>
          </a:prstGeom>
        </p:spPr>
      </p:pic>
      <p:pic>
        <p:nvPicPr>
          <p:cNvPr id="9" name="Picture 8">
            <a:extLst>
              <a:ext uri="{FF2B5EF4-FFF2-40B4-BE49-F238E27FC236}">
                <a16:creationId xmlns:a16="http://schemas.microsoft.com/office/drawing/2014/main" id="{8C64F784-92B3-3CB9-AB25-826296EFCFDA}"/>
              </a:ext>
            </a:extLst>
          </p:cNvPr>
          <p:cNvPicPr>
            <a:picLocks noChangeAspect="1"/>
          </p:cNvPicPr>
          <p:nvPr/>
        </p:nvPicPr>
        <p:blipFill>
          <a:blip r:embed="rId5"/>
          <a:stretch>
            <a:fillRect/>
          </a:stretch>
        </p:blipFill>
        <p:spPr>
          <a:xfrm>
            <a:off x="3029125" y="182667"/>
            <a:ext cx="2873769" cy="3771822"/>
          </a:xfrm>
          <a:prstGeom prst="rect">
            <a:avLst/>
          </a:prstGeom>
        </p:spPr>
      </p:pic>
    </p:spTree>
    <p:extLst>
      <p:ext uri="{BB962C8B-B14F-4D97-AF65-F5344CB8AC3E}">
        <p14:creationId xmlns:p14="http://schemas.microsoft.com/office/powerpoint/2010/main" val="32886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015802" y="1384296"/>
            <a:ext cx="3454005"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a:solidFill>
                  <a:schemeClr val="bg1"/>
                </a:solidFill>
                <a:latin typeface="+mj-lt"/>
                <a:ea typeface="+mj-ea"/>
                <a:cs typeface="+mj-cs"/>
              </a:rPr>
              <a:t>Rewards</a:t>
            </a:r>
          </a:p>
        </p:txBody>
      </p:sp>
      <p:pic>
        <p:nvPicPr>
          <p:cNvPr id="3" name="Picture 2"/>
          <p:cNvPicPr>
            <a:picLocks noChangeAspect="1"/>
          </p:cNvPicPr>
          <p:nvPr/>
        </p:nvPicPr>
        <p:blipFill>
          <a:blip r:embed="rId2">
            <a:alphaModFix/>
          </a:blip>
          <a:stretch>
            <a:fillRect/>
          </a:stretch>
        </p:blipFill>
        <p:spPr>
          <a:xfrm>
            <a:off x="355405" y="1057275"/>
            <a:ext cx="4438051" cy="1388886"/>
          </a:xfrm>
          <a:prstGeom prst="rect">
            <a:avLst/>
          </a:prstGeom>
        </p:spPr>
      </p:pic>
      <p:sp>
        <p:nvSpPr>
          <p:cNvPr id="11" name="Rectangle 10">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142B1C-F469-4B69-88B8-691005583E72}"/>
              </a:ext>
            </a:extLst>
          </p:cNvPr>
          <p:cNvPicPr>
            <a:picLocks noChangeAspect="1"/>
          </p:cNvPicPr>
          <p:nvPr/>
        </p:nvPicPr>
        <p:blipFill>
          <a:blip r:embed="rId3"/>
          <a:stretch>
            <a:fillRect/>
          </a:stretch>
        </p:blipFill>
        <p:spPr>
          <a:xfrm rot="16200000">
            <a:off x="-244735" y="4058855"/>
            <a:ext cx="2342008" cy="114172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619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6914" y="107340"/>
            <a:ext cx="8827385" cy="369332"/>
          </a:xfrm>
          <a:prstGeom prst="rect">
            <a:avLst/>
          </a:prstGeom>
          <a:noFill/>
        </p:spPr>
        <p:txBody>
          <a:bodyPr wrap="square" rtlCol="0">
            <a:spAutoFit/>
          </a:bodyPr>
          <a:lstStyle/>
          <a:p>
            <a:pPr algn="ctr"/>
            <a:r>
              <a:rPr lang="en-GB" dirty="0">
                <a:latin typeface="Berlin Sans FB" panose="020E0602020502020306" pitchFamily="34" charset="0"/>
              </a:rPr>
              <a:t>How to prepare for formal assessments?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20" y="1231380"/>
            <a:ext cx="1831028" cy="1831028"/>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4133" t="2410" r="13348" b="2410"/>
          <a:stretch/>
        </p:blipFill>
        <p:spPr>
          <a:xfrm>
            <a:off x="7315937" y="111404"/>
            <a:ext cx="1714520" cy="2376264"/>
          </a:xfrm>
          <a:prstGeom prst="rect">
            <a:avLst/>
          </a:prstGeom>
        </p:spPr>
      </p:pic>
      <p:sp>
        <p:nvSpPr>
          <p:cNvPr id="14" name="Rectangle 13"/>
          <p:cNvSpPr/>
          <p:nvPr/>
        </p:nvSpPr>
        <p:spPr>
          <a:xfrm rot="5400000">
            <a:off x="6100135" y="3922889"/>
            <a:ext cx="3882631" cy="1754326"/>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Homework Club</a:t>
            </a:r>
          </a:p>
        </p:txBody>
      </p:sp>
      <p:pic>
        <p:nvPicPr>
          <p:cNvPr id="5" name="Picture 4">
            <a:extLst>
              <a:ext uri="{FF2B5EF4-FFF2-40B4-BE49-F238E27FC236}">
                <a16:creationId xmlns:a16="http://schemas.microsoft.com/office/drawing/2014/main" id="{01226CEA-89F2-4443-8B6A-3ABB7D689A92}"/>
              </a:ext>
            </a:extLst>
          </p:cNvPr>
          <p:cNvPicPr>
            <a:picLocks noChangeAspect="1"/>
          </p:cNvPicPr>
          <p:nvPr/>
        </p:nvPicPr>
        <p:blipFill>
          <a:blip r:embed="rId5"/>
          <a:stretch>
            <a:fillRect/>
          </a:stretch>
        </p:blipFill>
        <p:spPr>
          <a:xfrm>
            <a:off x="107504" y="5282536"/>
            <a:ext cx="6619125" cy="1146328"/>
          </a:xfrm>
          <a:prstGeom prst="rect">
            <a:avLst/>
          </a:prstGeom>
        </p:spPr>
      </p:pic>
      <p:pic>
        <p:nvPicPr>
          <p:cNvPr id="11" name="Picture 10">
            <a:extLst>
              <a:ext uri="{FF2B5EF4-FFF2-40B4-BE49-F238E27FC236}">
                <a16:creationId xmlns:a16="http://schemas.microsoft.com/office/drawing/2014/main" id="{5284BB91-6866-4647-BF64-9C0E10C31335}"/>
              </a:ext>
            </a:extLst>
          </p:cNvPr>
          <p:cNvPicPr>
            <a:picLocks noChangeAspect="1"/>
          </p:cNvPicPr>
          <p:nvPr/>
        </p:nvPicPr>
        <p:blipFill>
          <a:blip r:embed="rId6"/>
          <a:stretch>
            <a:fillRect/>
          </a:stretch>
        </p:blipFill>
        <p:spPr>
          <a:xfrm>
            <a:off x="-6914" y="353586"/>
            <a:ext cx="2338546" cy="580369"/>
          </a:xfrm>
          <a:prstGeom prst="rect">
            <a:avLst/>
          </a:prstGeom>
        </p:spPr>
      </p:pic>
      <p:pic>
        <p:nvPicPr>
          <p:cNvPr id="2" name="Picture 1">
            <a:extLst>
              <a:ext uri="{FF2B5EF4-FFF2-40B4-BE49-F238E27FC236}">
                <a16:creationId xmlns:a16="http://schemas.microsoft.com/office/drawing/2014/main" id="{0F8E3377-B4B9-4677-BFA9-235255BF0DDF}"/>
              </a:ext>
            </a:extLst>
          </p:cNvPr>
          <p:cNvPicPr>
            <a:picLocks noChangeAspect="1"/>
          </p:cNvPicPr>
          <p:nvPr/>
        </p:nvPicPr>
        <p:blipFill>
          <a:blip r:embed="rId7"/>
          <a:stretch>
            <a:fillRect/>
          </a:stretch>
        </p:blipFill>
        <p:spPr>
          <a:xfrm>
            <a:off x="259449" y="3519143"/>
            <a:ext cx="1291137" cy="1358384"/>
          </a:xfrm>
          <a:prstGeom prst="rect">
            <a:avLst/>
          </a:prstGeom>
        </p:spPr>
      </p:pic>
      <p:pic>
        <p:nvPicPr>
          <p:cNvPr id="9" name="Picture 8">
            <a:extLst>
              <a:ext uri="{FF2B5EF4-FFF2-40B4-BE49-F238E27FC236}">
                <a16:creationId xmlns:a16="http://schemas.microsoft.com/office/drawing/2014/main" id="{9C56AC2D-1B23-4C3C-B375-D20FD252B8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782" t="8000" r="9666" b="14615"/>
          <a:stretch/>
        </p:blipFill>
        <p:spPr>
          <a:xfrm>
            <a:off x="2947158" y="792479"/>
            <a:ext cx="3253097" cy="4155859"/>
          </a:xfrm>
          <a:prstGeom prst="rect">
            <a:avLst/>
          </a:prstGeom>
        </p:spPr>
      </p:pic>
    </p:spTree>
    <p:extLst>
      <p:ext uri="{BB962C8B-B14F-4D97-AF65-F5344CB8AC3E}">
        <p14:creationId xmlns:p14="http://schemas.microsoft.com/office/powerpoint/2010/main" val="319518968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195736" y="293977"/>
            <a:ext cx="5426769" cy="1077218"/>
          </a:xfrm>
          <a:prstGeom prst="rect">
            <a:avLst/>
          </a:prstGeom>
        </p:spPr>
        <p:txBody>
          <a:bodyPr wrap="square" lIns="91440" tIns="45720" rIns="91440" bIns="45720" anchor="t">
            <a:spAutoFit/>
          </a:bodyPr>
          <a:lstStyle/>
          <a:p>
            <a:r>
              <a:rPr lang="en-GB" sz="3200" dirty="0"/>
              <a:t>Assessment Dates Year 10</a:t>
            </a:r>
          </a:p>
          <a:p>
            <a:endParaRPr lang="en-GB" sz="3200" dirty="0"/>
          </a:p>
        </p:txBody>
      </p:sp>
      <p:sp>
        <p:nvSpPr>
          <p:cNvPr id="3" name="Rectangle 2"/>
          <p:cNvSpPr/>
          <p:nvPr/>
        </p:nvSpPr>
        <p:spPr>
          <a:xfrm>
            <a:off x="1201937" y="1412484"/>
            <a:ext cx="606768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Autumn Assessment</a:t>
            </a:r>
          </a:p>
        </p:txBody>
      </p:sp>
      <p:sp>
        <p:nvSpPr>
          <p:cNvPr id="6" name="Rectangle 5"/>
          <p:cNvSpPr/>
          <p:nvPr/>
        </p:nvSpPr>
        <p:spPr>
          <a:xfrm>
            <a:off x="1201937" y="4562502"/>
            <a:ext cx="614783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Summer Assessment</a:t>
            </a:r>
          </a:p>
        </p:txBody>
      </p:sp>
      <p:sp>
        <p:nvSpPr>
          <p:cNvPr id="7" name="Rectangle 6"/>
          <p:cNvSpPr/>
          <p:nvPr/>
        </p:nvSpPr>
        <p:spPr>
          <a:xfrm>
            <a:off x="1463225" y="3059274"/>
            <a:ext cx="5545109"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Spring Assessment</a:t>
            </a:r>
          </a:p>
        </p:txBody>
      </p:sp>
      <p:sp>
        <p:nvSpPr>
          <p:cNvPr id="4" name="TextBox 3"/>
          <p:cNvSpPr txBox="1"/>
          <p:nvPr/>
        </p:nvSpPr>
        <p:spPr>
          <a:xfrm>
            <a:off x="2411760" y="2492896"/>
            <a:ext cx="3600400" cy="369332"/>
          </a:xfrm>
          <a:prstGeom prst="rect">
            <a:avLst/>
          </a:prstGeom>
          <a:noFill/>
        </p:spPr>
        <p:txBody>
          <a:bodyPr wrap="square" lIns="91440" tIns="45720" rIns="91440" bIns="45720" rtlCol="0" anchor="t">
            <a:spAutoFit/>
          </a:bodyPr>
          <a:lstStyle/>
          <a:p>
            <a:r>
              <a:rPr lang="en-GB" dirty="0"/>
              <a:t>6</a:t>
            </a:r>
            <a:r>
              <a:rPr lang="en-GB" baseline="30000" dirty="0"/>
              <a:t>th</a:t>
            </a:r>
            <a:r>
              <a:rPr lang="en-GB" dirty="0"/>
              <a:t>/7</a:t>
            </a:r>
            <a:r>
              <a:rPr lang="en-GB" baseline="30000" dirty="0"/>
              <a:t>th</a:t>
            </a:r>
            <a:r>
              <a:rPr lang="en-GB" dirty="0"/>
              <a:t> November – 2 papers</a:t>
            </a:r>
            <a:endParaRPr lang="en-GB" dirty="0">
              <a:ea typeface="Calibri"/>
              <a:cs typeface="Calibri"/>
            </a:endParaRPr>
          </a:p>
        </p:txBody>
      </p:sp>
      <p:sp>
        <p:nvSpPr>
          <p:cNvPr id="8" name="TextBox 7"/>
          <p:cNvSpPr txBox="1"/>
          <p:nvPr/>
        </p:nvSpPr>
        <p:spPr>
          <a:xfrm>
            <a:off x="2411760" y="5656739"/>
            <a:ext cx="4853689" cy="369332"/>
          </a:xfrm>
          <a:prstGeom prst="rect">
            <a:avLst/>
          </a:prstGeom>
          <a:noFill/>
        </p:spPr>
        <p:txBody>
          <a:bodyPr wrap="square" lIns="91440" tIns="45720" rIns="91440" bIns="45720" rtlCol="0" anchor="t">
            <a:spAutoFit/>
          </a:bodyPr>
          <a:lstStyle/>
          <a:p>
            <a:r>
              <a:rPr lang="en-GB" dirty="0"/>
              <a:t>w/c 23rd June – 4 x 45 minutes papers</a:t>
            </a:r>
          </a:p>
        </p:txBody>
      </p:sp>
      <p:sp>
        <p:nvSpPr>
          <p:cNvPr id="9" name="TextBox 8"/>
          <p:cNvSpPr txBox="1"/>
          <p:nvPr/>
        </p:nvSpPr>
        <p:spPr>
          <a:xfrm>
            <a:off x="2411760" y="4193170"/>
            <a:ext cx="3600400" cy="369332"/>
          </a:xfrm>
          <a:prstGeom prst="rect">
            <a:avLst/>
          </a:prstGeom>
          <a:noFill/>
        </p:spPr>
        <p:txBody>
          <a:bodyPr wrap="square" lIns="91440" tIns="45720" rIns="91440" bIns="45720" rtlCol="0" anchor="t">
            <a:spAutoFit/>
          </a:bodyPr>
          <a:lstStyle/>
          <a:p>
            <a:r>
              <a:rPr lang="en-GB" dirty="0"/>
              <a:t>19</a:t>
            </a:r>
            <a:r>
              <a:rPr lang="en-GB" baseline="30000" dirty="0"/>
              <a:t>th</a:t>
            </a:r>
            <a:r>
              <a:rPr lang="en-GB" dirty="0"/>
              <a:t> - 30</a:t>
            </a:r>
            <a:r>
              <a:rPr lang="en-GB" baseline="30000" dirty="0"/>
              <a:t>th</a:t>
            </a:r>
            <a:r>
              <a:rPr lang="en-GB" dirty="0"/>
              <a:t> January – 2 papers</a:t>
            </a:r>
          </a:p>
        </p:txBody>
      </p:sp>
    </p:spTree>
    <p:extLst>
      <p:ext uri="{BB962C8B-B14F-4D97-AF65-F5344CB8AC3E}">
        <p14:creationId xmlns:p14="http://schemas.microsoft.com/office/powerpoint/2010/main" val="268218984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2195736" y="293977"/>
            <a:ext cx="5426769" cy="1077218"/>
          </a:xfrm>
          <a:prstGeom prst="rect">
            <a:avLst/>
          </a:prstGeom>
        </p:spPr>
        <p:txBody>
          <a:bodyPr wrap="square" lIns="91440" tIns="45720" rIns="91440" bIns="45720" anchor="t">
            <a:spAutoFit/>
          </a:bodyPr>
          <a:lstStyle/>
          <a:p>
            <a:r>
              <a:rPr lang="en-GB" sz="3200" dirty="0"/>
              <a:t>Assessment Dates Year 10 </a:t>
            </a:r>
          </a:p>
          <a:p>
            <a:endParaRPr lang="en-GB" sz="3200" dirty="0"/>
          </a:p>
        </p:txBody>
      </p:sp>
      <p:sp>
        <p:nvSpPr>
          <p:cNvPr id="3" name="Rectangle 2"/>
          <p:cNvSpPr/>
          <p:nvPr/>
        </p:nvSpPr>
        <p:spPr>
          <a:xfrm>
            <a:off x="2627784" y="980728"/>
            <a:ext cx="349044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Mock Exam</a:t>
            </a:r>
          </a:p>
        </p:txBody>
      </p:sp>
      <p:graphicFrame>
        <p:nvGraphicFramePr>
          <p:cNvPr id="6" name="TextBox 3">
            <a:extLst>
              <a:ext uri="{FF2B5EF4-FFF2-40B4-BE49-F238E27FC236}">
                <a16:creationId xmlns:a16="http://schemas.microsoft.com/office/drawing/2014/main" id="{C1898A33-7E14-033E-1B01-7910BDA811F2}"/>
              </a:ext>
            </a:extLst>
          </p:cNvPr>
          <p:cNvGraphicFramePr/>
          <p:nvPr>
            <p:extLst>
              <p:ext uri="{D42A27DB-BD31-4B8C-83A1-F6EECF244321}">
                <p14:modId xmlns:p14="http://schemas.microsoft.com/office/powerpoint/2010/main" val="3773628620"/>
              </p:ext>
            </p:extLst>
          </p:nvPr>
        </p:nvGraphicFramePr>
        <p:xfrm>
          <a:off x="899592" y="1900621"/>
          <a:ext cx="7485217" cy="4851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979774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2195736" y="293977"/>
            <a:ext cx="5426769" cy="1077218"/>
          </a:xfrm>
          <a:prstGeom prst="rect">
            <a:avLst/>
          </a:prstGeom>
        </p:spPr>
        <p:txBody>
          <a:bodyPr wrap="square">
            <a:spAutoFit/>
          </a:bodyPr>
          <a:lstStyle/>
          <a:p>
            <a:r>
              <a:rPr lang="en-GB" sz="3200" dirty="0"/>
              <a:t>Assessment Dates Year 11 </a:t>
            </a:r>
          </a:p>
          <a:p>
            <a:endParaRPr lang="en-GB" sz="3200" dirty="0"/>
          </a:p>
        </p:txBody>
      </p:sp>
      <p:sp>
        <p:nvSpPr>
          <p:cNvPr id="3" name="Rectangle 2"/>
          <p:cNvSpPr/>
          <p:nvPr/>
        </p:nvSpPr>
        <p:spPr>
          <a:xfrm>
            <a:off x="2490560" y="1412484"/>
            <a:ext cx="349044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Mock Exam</a:t>
            </a:r>
          </a:p>
        </p:txBody>
      </p:sp>
      <p:sp>
        <p:nvSpPr>
          <p:cNvPr id="4" name="TextBox 3"/>
          <p:cNvSpPr txBox="1"/>
          <p:nvPr/>
        </p:nvSpPr>
        <p:spPr>
          <a:xfrm>
            <a:off x="1367156" y="2492896"/>
            <a:ext cx="6290864" cy="3416320"/>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GB" sz="3600" dirty="0"/>
              <a:t>3 full 90 minute papers</a:t>
            </a:r>
          </a:p>
          <a:p>
            <a:pPr marL="571500" indent="-571500">
              <a:buFont typeface="Arial" panose="020B0604020202020204" pitchFamily="34" charset="0"/>
              <a:buChar char="•"/>
            </a:pPr>
            <a:r>
              <a:rPr lang="en-GB" sz="3600" dirty="0"/>
              <a:t>Paper 1 – 13</a:t>
            </a:r>
            <a:r>
              <a:rPr lang="en-GB" sz="3600" baseline="30000" dirty="0"/>
              <a:t>th</a:t>
            </a:r>
            <a:r>
              <a:rPr lang="en-GB" sz="3600" dirty="0"/>
              <a:t> November</a:t>
            </a:r>
          </a:p>
          <a:p>
            <a:pPr marL="571500" indent="-571500">
              <a:buFont typeface="Arial" panose="020B0604020202020204" pitchFamily="34" charset="0"/>
              <a:buChar char="•"/>
            </a:pPr>
            <a:r>
              <a:rPr lang="en-GB" sz="3600" dirty="0"/>
              <a:t>Paper 2 – 17</a:t>
            </a:r>
            <a:r>
              <a:rPr lang="en-GB" sz="3600" baseline="30000" dirty="0"/>
              <a:t>th</a:t>
            </a:r>
            <a:r>
              <a:rPr lang="en-GB" sz="3600" dirty="0"/>
              <a:t> November</a:t>
            </a:r>
          </a:p>
          <a:p>
            <a:pPr marL="571500" indent="-571500">
              <a:buFont typeface="Arial" panose="020B0604020202020204" pitchFamily="34" charset="0"/>
              <a:buChar char="•"/>
            </a:pPr>
            <a:r>
              <a:rPr lang="en-GB" sz="3600" dirty="0"/>
              <a:t>Paper 3 – 19</a:t>
            </a:r>
            <a:r>
              <a:rPr lang="en-GB" sz="3600" baseline="30000" dirty="0"/>
              <a:t>th</a:t>
            </a:r>
            <a:r>
              <a:rPr lang="en-GB" sz="3600" dirty="0"/>
              <a:t> November </a:t>
            </a:r>
          </a:p>
          <a:p>
            <a:pPr marL="571500" indent="-571500">
              <a:buFont typeface="Arial" panose="020B0604020202020204" pitchFamily="34" charset="0"/>
              <a:buChar char="•"/>
            </a:pPr>
            <a:r>
              <a:rPr lang="en-GB" sz="3600" dirty="0"/>
              <a:t>Equipment</a:t>
            </a:r>
          </a:p>
          <a:p>
            <a:pPr marL="571500" indent="-571500">
              <a:buFont typeface="Arial" panose="020B0604020202020204" pitchFamily="34" charset="0"/>
              <a:buChar char="•"/>
            </a:pPr>
            <a:r>
              <a:rPr lang="en-GB" sz="3600" dirty="0"/>
              <a:t>Preparation</a:t>
            </a:r>
          </a:p>
        </p:txBody>
      </p:sp>
    </p:spTree>
    <p:extLst>
      <p:ext uri="{BB962C8B-B14F-4D97-AF65-F5344CB8AC3E}">
        <p14:creationId xmlns:p14="http://schemas.microsoft.com/office/powerpoint/2010/main" val="195386493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C0E24-96B3-4EB3-8BA6-97C20132DA95}"/>
              </a:ext>
            </a:extLst>
          </p:cNvPr>
          <p:cNvSpPr>
            <a:spLocks noGrp="1"/>
          </p:cNvSpPr>
          <p:nvPr>
            <p:ph type="title"/>
          </p:nvPr>
        </p:nvSpPr>
        <p:spPr>
          <a:xfrm>
            <a:off x="571352" y="350196"/>
            <a:ext cx="3485178" cy="1624520"/>
          </a:xfrm>
        </p:spPr>
        <p:txBody>
          <a:bodyPr anchor="ctr">
            <a:normAutofit/>
          </a:bodyPr>
          <a:lstStyle/>
          <a:p>
            <a:r>
              <a:rPr lang="en-GB" sz="3500" b="1">
                <a:ln w="12700">
                  <a:solidFill>
                    <a:schemeClr val="tx2">
                      <a:lumMod val="75000"/>
                    </a:schemeClr>
                  </a:solidFill>
                  <a:prstDash val="solid"/>
                </a:ln>
                <a:effectLst>
                  <a:outerShdw dist="38100" dir="2640000" algn="bl" rotWithShape="0">
                    <a:schemeClr val="tx2">
                      <a:lumMod val="75000"/>
                    </a:schemeClr>
                  </a:outerShdw>
                </a:effectLst>
                <a:latin typeface="+mn-lt"/>
                <a:ea typeface="+mn-ea"/>
                <a:cs typeface="+mn-cs"/>
              </a:rPr>
              <a:t>Year 11 Mock </a:t>
            </a:r>
            <a:r>
              <a:rPr lang="en-GB" sz="3500" b="1" dirty="0">
                <a:ln w="12700">
                  <a:solidFill>
                    <a:schemeClr val="tx2">
                      <a:lumMod val="75000"/>
                    </a:schemeClr>
                  </a:solidFill>
                  <a:prstDash val="solid"/>
                </a:ln>
                <a:effectLst>
                  <a:outerShdw dist="38100" dir="2640000" algn="bl" rotWithShape="0">
                    <a:schemeClr val="tx2">
                      <a:lumMod val="75000"/>
                    </a:schemeClr>
                  </a:outerShdw>
                </a:effectLst>
                <a:latin typeface="+mn-lt"/>
                <a:ea typeface="+mn-ea"/>
                <a:cs typeface="+mn-cs"/>
              </a:rPr>
              <a:t>Preparation</a:t>
            </a:r>
          </a:p>
        </p:txBody>
      </p:sp>
      <p:sp>
        <p:nvSpPr>
          <p:cNvPr id="19" name="Content Placeholder 2">
            <a:extLst>
              <a:ext uri="{FF2B5EF4-FFF2-40B4-BE49-F238E27FC236}">
                <a16:creationId xmlns:a16="http://schemas.microsoft.com/office/drawing/2014/main" id="{59BDCE46-FFB9-4E43-BA6C-CD755B4DE364}"/>
              </a:ext>
            </a:extLst>
          </p:cNvPr>
          <p:cNvSpPr>
            <a:spLocks noGrp="1"/>
          </p:cNvSpPr>
          <p:nvPr>
            <p:ph idx="1"/>
          </p:nvPr>
        </p:nvSpPr>
        <p:spPr>
          <a:xfrm>
            <a:off x="571351" y="2743200"/>
            <a:ext cx="3485179" cy="3613149"/>
          </a:xfrm>
        </p:spPr>
        <p:txBody>
          <a:bodyPr vert="horz" lIns="91440" tIns="45720" rIns="91440" bIns="45720" rtlCol="0" anchor="ctr">
            <a:normAutofit/>
          </a:bodyPr>
          <a:lstStyle/>
          <a:p>
            <a:r>
              <a:rPr lang="en-GB" sz="1700"/>
              <a:t>Each compulsory homework will be a full GCSE paper. They may take up to 90 minutes.</a:t>
            </a:r>
            <a:endParaRPr lang="en-GB" sz="1700">
              <a:ea typeface="Calibri"/>
              <a:cs typeface="Calibri"/>
            </a:endParaRPr>
          </a:p>
          <a:p>
            <a:r>
              <a:rPr lang="en-GB" sz="1700"/>
              <a:t>This however, is their revision for the mock.</a:t>
            </a:r>
          </a:p>
          <a:p>
            <a:r>
              <a:rPr lang="en-GB" sz="1700"/>
              <a:t>Any further preparation is optional.</a:t>
            </a:r>
          </a:p>
          <a:p>
            <a:r>
              <a:rPr lang="en-GB" sz="1700"/>
              <a:t>Sparx assignment (set weekly Friday to Friday – now optional until after mocks)</a:t>
            </a:r>
          </a:p>
        </p:txBody>
      </p:sp>
      <p:pic>
        <p:nvPicPr>
          <p:cNvPr id="20" name="Picture 19" descr="Calculator and folders">
            <a:extLst>
              <a:ext uri="{FF2B5EF4-FFF2-40B4-BE49-F238E27FC236}">
                <a16:creationId xmlns:a16="http://schemas.microsoft.com/office/drawing/2014/main" id="{053F96D5-89D7-29E6-CDC5-C280B59D4CD3}"/>
              </a:ext>
            </a:extLst>
          </p:cNvPr>
          <p:cNvPicPr>
            <a:picLocks noChangeAspect="1"/>
          </p:cNvPicPr>
          <p:nvPr/>
        </p:nvPicPr>
        <p:blipFill>
          <a:blip r:embed="rId3"/>
          <a:srcRect l="16472" r="37810" b="-1"/>
          <a:stretch>
            <a:fillRect/>
          </a:stretch>
        </p:blipFill>
        <p:spPr>
          <a:xfrm>
            <a:off x="4572000" y="1"/>
            <a:ext cx="4577118" cy="6858000"/>
          </a:xfrm>
          <a:prstGeom prst="rect">
            <a:avLst/>
          </a:prstGeom>
        </p:spPr>
      </p:pic>
    </p:spTree>
    <p:extLst>
      <p:ext uri="{BB962C8B-B14F-4D97-AF65-F5344CB8AC3E}">
        <p14:creationId xmlns:p14="http://schemas.microsoft.com/office/powerpoint/2010/main" val="956368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C0E24-96B3-4EB3-8BA6-97C20132DA95}"/>
              </a:ext>
            </a:extLst>
          </p:cNvPr>
          <p:cNvSpPr>
            <a:spLocks noGrp="1"/>
          </p:cNvSpPr>
          <p:nvPr>
            <p:ph type="title"/>
          </p:nvPr>
        </p:nvSpPr>
        <p:spPr/>
        <p:txBody>
          <a:bodyPr>
            <a:normAutofit/>
          </a:bodyPr>
          <a:lstStyle/>
          <a:p>
            <a:r>
              <a:rPr lang="en-GB"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ea typeface="+mn-ea"/>
                <a:cs typeface="+mn-cs"/>
              </a:rPr>
              <a:t>Mock preparation</a:t>
            </a:r>
            <a:endPar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ea typeface="+mn-ea"/>
              <a:cs typeface="+mn-cs"/>
            </a:endParaRPr>
          </a:p>
        </p:txBody>
      </p:sp>
      <p:sp>
        <p:nvSpPr>
          <p:cNvPr id="3" name="Content Placeholder 2">
            <a:extLst>
              <a:ext uri="{FF2B5EF4-FFF2-40B4-BE49-F238E27FC236}">
                <a16:creationId xmlns:a16="http://schemas.microsoft.com/office/drawing/2014/main" id="{59BDCE46-FFB9-4E43-BA6C-CD755B4DE364}"/>
              </a:ext>
            </a:extLst>
          </p:cNvPr>
          <p:cNvSpPr>
            <a:spLocks noGrp="1"/>
          </p:cNvSpPr>
          <p:nvPr>
            <p:ph idx="1"/>
          </p:nvPr>
        </p:nvSpPr>
        <p:spPr>
          <a:xfrm>
            <a:off x="251520" y="1600200"/>
            <a:ext cx="8640960" cy="4525963"/>
          </a:xfrm>
        </p:spPr>
        <p:txBody>
          <a:bodyPr vert="horz" lIns="91440" tIns="45720" rIns="91440" bIns="45720" rtlCol="0" anchor="t">
            <a:normAutofit/>
          </a:bodyPr>
          <a:lstStyle/>
          <a:p>
            <a:pPr marL="0" indent="0">
              <a:buNone/>
            </a:pPr>
            <a:endParaRPr lang="en-GB">
              <a:ea typeface="Calibri"/>
              <a:cs typeface="Calibri"/>
            </a:endParaRPr>
          </a:p>
          <a:p>
            <a:endParaRPr lang="en-GB" dirty="0"/>
          </a:p>
        </p:txBody>
      </p:sp>
      <p:pic>
        <p:nvPicPr>
          <p:cNvPr id="6" name="Picture 5" descr="A table with text on it&#10;&#10;AI-generated content may be incorrect.">
            <a:extLst>
              <a:ext uri="{FF2B5EF4-FFF2-40B4-BE49-F238E27FC236}">
                <a16:creationId xmlns:a16="http://schemas.microsoft.com/office/drawing/2014/main" id="{CD65818C-522F-10A6-7CA9-72E274D3DA7D}"/>
              </a:ext>
            </a:extLst>
          </p:cNvPr>
          <p:cNvPicPr>
            <a:picLocks noChangeAspect="1"/>
          </p:cNvPicPr>
          <p:nvPr/>
        </p:nvPicPr>
        <p:blipFill>
          <a:blip r:embed="rId3"/>
          <a:stretch>
            <a:fillRect/>
          </a:stretch>
        </p:blipFill>
        <p:spPr>
          <a:xfrm>
            <a:off x="1217341" y="1502975"/>
            <a:ext cx="6560634" cy="3907805"/>
          </a:xfrm>
          <a:prstGeom prst="rect">
            <a:avLst/>
          </a:prstGeom>
        </p:spPr>
      </p:pic>
    </p:spTree>
    <p:extLst>
      <p:ext uri="{BB962C8B-B14F-4D97-AF65-F5344CB8AC3E}">
        <p14:creationId xmlns:p14="http://schemas.microsoft.com/office/powerpoint/2010/main" val="1844291"/>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les of paperwork">
            <a:extLst>
              <a:ext uri="{FF2B5EF4-FFF2-40B4-BE49-F238E27FC236}">
                <a16:creationId xmlns:a16="http://schemas.microsoft.com/office/drawing/2014/main" id="{456CB4F8-C4F1-3A6B-8BFF-8CF0842C4CD2}"/>
              </a:ext>
            </a:extLst>
          </p:cNvPr>
          <p:cNvPicPr>
            <a:picLocks noChangeAspect="1"/>
          </p:cNvPicPr>
          <p:nvPr/>
        </p:nvPicPr>
        <p:blipFill>
          <a:blip r:embed="rId3"/>
          <a:srcRect l="30361" r="25264"/>
          <a:stretch>
            <a:fillRect/>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C56215-156A-4659-AAC6-340472C0F384}"/>
              </a:ext>
            </a:extLst>
          </p:cNvPr>
          <p:cNvSpPr>
            <a:spLocks noGrp="1"/>
          </p:cNvSpPr>
          <p:nvPr>
            <p:ph type="title"/>
          </p:nvPr>
        </p:nvSpPr>
        <p:spPr>
          <a:xfrm>
            <a:off x="4586487" y="405685"/>
            <a:ext cx="4098726" cy="1559301"/>
          </a:xfrm>
        </p:spPr>
        <p:txBody>
          <a:bodyPr>
            <a:normAutofit/>
          </a:bodyPr>
          <a:lstStyle/>
          <a:p>
            <a:r>
              <a:rPr lang="en-GB" sz="3500" b="1">
                <a:ln w="12700">
                  <a:solidFill>
                    <a:schemeClr val="tx2">
                      <a:lumMod val="75000"/>
                    </a:schemeClr>
                  </a:solidFill>
                  <a:prstDash val="solid"/>
                </a:ln>
                <a:effectLst>
                  <a:outerShdw dist="38100" dir="2640000" algn="bl" rotWithShape="0">
                    <a:schemeClr val="tx2">
                      <a:lumMod val="75000"/>
                    </a:schemeClr>
                  </a:outerShdw>
                </a:effectLst>
                <a:latin typeface="+mn-lt"/>
                <a:ea typeface="+mn-ea"/>
                <a:cs typeface="+mn-cs"/>
              </a:rPr>
              <a:t>GCSE preparation</a:t>
            </a:r>
          </a:p>
        </p:txBody>
      </p:sp>
      <p:sp>
        <p:nvSpPr>
          <p:cNvPr id="3" name="Content Placeholder 2">
            <a:extLst>
              <a:ext uri="{FF2B5EF4-FFF2-40B4-BE49-F238E27FC236}">
                <a16:creationId xmlns:a16="http://schemas.microsoft.com/office/drawing/2014/main" id="{DA99FF45-03AA-4FFC-B189-33A863821119}"/>
              </a:ext>
            </a:extLst>
          </p:cNvPr>
          <p:cNvSpPr>
            <a:spLocks noGrp="1"/>
          </p:cNvSpPr>
          <p:nvPr>
            <p:ph idx="1"/>
          </p:nvPr>
        </p:nvSpPr>
        <p:spPr>
          <a:xfrm>
            <a:off x="4586487" y="2743200"/>
            <a:ext cx="3935505" cy="3496878"/>
          </a:xfrm>
        </p:spPr>
        <p:txBody>
          <a:bodyPr vert="horz" lIns="91440" tIns="45720" rIns="91440" bIns="45720" rtlCol="0" anchor="ctr">
            <a:normAutofit/>
          </a:bodyPr>
          <a:lstStyle/>
          <a:p>
            <a:r>
              <a:rPr lang="en-GB" sz="1700" dirty="0"/>
              <a:t>Past paper booklets</a:t>
            </a:r>
          </a:p>
          <a:p>
            <a:r>
              <a:rPr lang="en-GB" sz="1700" dirty="0"/>
              <a:t>Wednesday drop-in revision from November 5th</a:t>
            </a:r>
            <a:endParaRPr lang="en-GB" sz="1700" dirty="0">
              <a:ea typeface="Calibri"/>
              <a:cs typeface="Calibri"/>
            </a:endParaRPr>
          </a:p>
          <a:p>
            <a:r>
              <a:rPr lang="en-GB" sz="1700" dirty="0"/>
              <a:t>Pinpoint</a:t>
            </a:r>
            <a:endParaRPr lang="en-GB" sz="1700" dirty="0">
              <a:ea typeface="Calibri"/>
              <a:cs typeface="Calibri"/>
            </a:endParaRPr>
          </a:p>
          <a:p>
            <a:r>
              <a:rPr lang="en-GB" sz="1700" dirty="0" err="1"/>
              <a:t>Mathswatch</a:t>
            </a:r>
            <a:r>
              <a:rPr lang="en-GB" sz="1700" dirty="0"/>
              <a:t> assignment</a:t>
            </a:r>
            <a:endParaRPr lang="en-GB" sz="1700" dirty="0">
              <a:ea typeface="Calibri"/>
              <a:cs typeface="Calibri"/>
            </a:endParaRPr>
          </a:p>
          <a:p>
            <a:pPr lvl="1"/>
            <a:r>
              <a:rPr lang="en-GB" sz="1700" dirty="0"/>
              <a:t>Regular updates</a:t>
            </a:r>
            <a:endParaRPr lang="en-GB" sz="1700" dirty="0">
              <a:ea typeface="Calibri"/>
              <a:cs typeface="Calibri"/>
            </a:endParaRPr>
          </a:p>
          <a:p>
            <a:r>
              <a:rPr lang="en-GB" sz="1700" dirty="0"/>
              <a:t>Full schedule of revision from November 26th</a:t>
            </a:r>
            <a:endParaRPr lang="en-GB" sz="1700" dirty="0">
              <a:ea typeface="Calibri"/>
              <a:cs typeface="Calibri"/>
            </a:endParaRPr>
          </a:p>
          <a:p>
            <a:r>
              <a:rPr lang="en-GB" sz="1700" dirty="0"/>
              <a:t>Wednesdays from 3:30-4:15pm</a:t>
            </a:r>
            <a:endParaRPr lang="en-GB" sz="1700" dirty="0">
              <a:ea typeface="Calibri"/>
              <a:cs typeface="Calibri"/>
            </a:endParaRPr>
          </a:p>
          <a:p>
            <a:pPr marL="457200" lvl="1" indent="0">
              <a:buNone/>
            </a:pPr>
            <a:r>
              <a:rPr lang="en-GB" sz="1700" dirty="0"/>
              <a:t> </a:t>
            </a:r>
            <a:endParaRPr lang="en-GB" sz="1700" dirty="0">
              <a:ea typeface="Calibri"/>
              <a:cs typeface="Calibri"/>
            </a:endParaRPr>
          </a:p>
        </p:txBody>
      </p:sp>
    </p:spTree>
    <p:extLst>
      <p:ext uri="{BB962C8B-B14F-4D97-AF65-F5344CB8AC3E}">
        <p14:creationId xmlns:p14="http://schemas.microsoft.com/office/powerpoint/2010/main" val="248822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C56215-156A-4659-AAC6-340472C0F384}"/>
              </a:ext>
            </a:extLst>
          </p:cNvPr>
          <p:cNvSpPr>
            <a:spLocks noGrp="1"/>
          </p:cNvSpPr>
          <p:nvPr>
            <p:ph type="title"/>
          </p:nvPr>
        </p:nvSpPr>
        <p:spPr>
          <a:xfrm>
            <a:off x="515125" y="1153572"/>
            <a:ext cx="2400300" cy="4461163"/>
          </a:xfrm>
        </p:spPr>
        <p:txBody>
          <a:bodyPr>
            <a:normAutofit/>
          </a:bodyPr>
          <a:lstStyle/>
          <a:p>
            <a:r>
              <a:rPr lang="en-GB" b="1">
                <a:ln w="12700">
                  <a:solidFill>
                    <a:schemeClr val="tx2">
                      <a:lumMod val="75000"/>
                    </a:schemeClr>
                  </a:solidFill>
                  <a:prstDash val="solid"/>
                </a:ln>
                <a:solidFill>
                  <a:srgbClr val="FFFFFF"/>
                </a:solidFill>
                <a:effectLst>
                  <a:outerShdw dist="38100" dir="2640000" algn="bl" rotWithShape="0">
                    <a:schemeClr val="tx2">
                      <a:lumMod val="75000"/>
                    </a:schemeClr>
                  </a:outerShdw>
                </a:effectLst>
                <a:latin typeface="+mn-lt"/>
                <a:ea typeface="+mn-ea"/>
                <a:cs typeface="+mn-cs"/>
              </a:rPr>
              <a:t>GCSE’s  2025</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A99FF45-03AA-4FFC-B189-33A863821119}"/>
              </a:ext>
            </a:extLst>
          </p:cNvPr>
          <p:cNvSpPr>
            <a:spLocks noGrp="1"/>
          </p:cNvSpPr>
          <p:nvPr>
            <p:ph idx="1"/>
          </p:nvPr>
        </p:nvSpPr>
        <p:spPr>
          <a:xfrm>
            <a:off x="3335481" y="591344"/>
            <a:ext cx="5179868" cy="5585619"/>
          </a:xfrm>
        </p:spPr>
        <p:txBody>
          <a:bodyPr vert="horz" lIns="91440" tIns="45720" rIns="91440" bIns="45720" rtlCol="0" anchor="ctr">
            <a:normAutofit/>
          </a:bodyPr>
          <a:lstStyle/>
          <a:p>
            <a:pPr>
              <a:lnSpc>
                <a:spcPct val="90000"/>
              </a:lnSpc>
            </a:pPr>
            <a:r>
              <a:rPr lang="en-GB" sz="2500"/>
              <a:t>20 students failed to gain a Grade 4+ in 2024/25</a:t>
            </a:r>
          </a:p>
          <a:p>
            <a:pPr>
              <a:lnSpc>
                <a:spcPct val="90000"/>
              </a:lnSpc>
            </a:pPr>
            <a:r>
              <a:rPr lang="en-GB" sz="2500"/>
              <a:t>14 ‘Higher’ students failed to gain a strong pass in 2023/24</a:t>
            </a:r>
          </a:p>
          <a:p>
            <a:pPr>
              <a:lnSpc>
                <a:spcPct val="90000"/>
              </a:lnSpc>
            </a:pPr>
            <a:r>
              <a:rPr lang="en-GB" sz="2500"/>
              <a:t>20.1%  students achieved at least a Grade 8</a:t>
            </a:r>
          </a:p>
          <a:p>
            <a:pPr>
              <a:lnSpc>
                <a:spcPct val="90000"/>
              </a:lnSpc>
            </a:pPr>
            <a:r>
              <a:rPr lang="en-GB" sz="2500"/>
              <a:t>89.5% achieved a Grade 4+ in Maths</a:t>
            </a:r>
          </a:p>
          <a:p>
            <a:pPr>
              <a:lnSpc>
                <a:spcPct val="90000"/>
              </a:lnSpc>
            </a:pPr>
            <a:r>
              <a:rPr lang="en-GB" sz="2500"/>
              <a:t>72.3% achieved a Grade 5+ in Maths</a:t>
            </a:r>
          </a:p>
          <a:p>
            <a:pPr>
              <a:lnSpc>
                <a:spcPct val="90000"/>
              </a:lnSpc>
            </a:pPr>
            <a:r>
              <a:rPr lang="en-GB" sz="2500"/>
              <a:t>31.4% achieved a Grade 7+ in Maths</a:t>
            </a:r>
          </a:p>
          <a:p>
            <a:pPr>
              <a:lnSpc>
                <a:spcPct val="90000"/>
              </a:lnSpc>
            </a:pPr>
            <a:r>
              <a:rPr lang="en-GB" sz="2500"/>
              <a:t>87.5% achieved a Grade 4+ in Maths &amp; English</a:t>
            </a:r>
          </a:p>
        </p:txBody>
      </p:sp>
    </p:spTree>
    <p:extLst>
      <p:ext uri="{BB962C8B-B14F-4D97-AF65-F5344CB8AC3E}">
        <p14:creationId xmlns:p14="http://schemas.microsoft.com/office/powerpoint/2010/main" val="1751446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Berlin Sans FB" panose="020E0602020502020306" pitchFamily="34" charset="0"/>
              </a:rPr>
              <a:t>Cutting corners – then and now!</a:t>
            </a:r>
          </a:p>
        </p:txBody>
      </p:sp>
      <p:pic>
        <p:nvPicPr>
          <p:cNvPr id="11" name="Content Placeholder 10">
            <a:extLst>
              <a:ext uri="{FF2B5EF4-FFF2-40B4-BE49-F238E27FC236}">
                <a16:creationId xmlns:a16="http://schemas.microsoft.com/office/drawing/2014/main" id="{973FD6B7-21AB-4651-BDB1-E08823EAD046}"/>
              </a:ext>
            </a:extLst>
          </p:cNvPr>
          <p:cNvPicPr>
            <a:picLocks noGrp="1" noChangeAspect="1"/>
          </p:cNvPicPr>
          <p:nvPr>
            <p:ph idx="1"/>
          </p:nvPr>
        </p:nvPicPr>
        <p:blipFill>
          <a:blip r:embed="rId2"/>
          <a:stretch>
            <a:fillRect/>
          </a:stretch>
        </p:blipFill>
        <p:spPr>
          <a:xfrm>
            <a:off x="4889145" y="1308411"/>
            <a:ext cx="3868485" cy="1735991"/>
          </a:xfrm>
          <a:prstGeom prst="rect">
            <a:avLst/>
          </a:prstGeom>
        </p:spPr>
      </p:pic>
      <p:pic>
        <p:nvPicPr>
          <p:cNvPr id="5" name="Picture 4"/>
          <p:cNvPicPr>
            <a:picLocks noChangeAspect="1"/>
          </p:cNvPicPr>
          <p:nvPr/>
        </p:nvPicPr>
        <p:blipFill>
          <a:blip r:embed="rId3"/>
          <a:stretch>
            <a:fillRect/>
          </a:stretch>
        </p:blipFill>
        <p:spPr>
          <a:xfrm>
            <a:off x="873275" y="1302541"/>
            <a:ext cx="3290114" cy="1739964"/>
          </a:xfrm>
          <a:prstGeom prst="rect">
            <a:avLst/>
          </a:prstGeom>
        </p:spPr>
      </p:pic>
      <p:pic>
        <p:nvPicPr>
          <p:cNvPr id="6" name="Picture 5"/>
          <p:cNvPicPr>
            <a:picLocks noChangeAspect="1"/>
          </p:cNvPicPr>
          <p:nvPr/>
        </p:nvPicPr>
        <p:blipFill>
          <a:blip r:embed="rId4"/>
          <a:stretch>
            <a:fillRect/>
          </a:stretch>
        </p:blipFill>
        <p:spPr>
          <a:xfrm>
            <a:off x="5704078" y="3271693"/>
            <a:ext cx="3302851" cy="2010431"/>
          </a:xfrm>
          <a:prstGeom prst="rect">
            <a:avLst/>
          </a:prstGeom>
        </p:spPr>
      </p:pic>
      <p:pic>
        <p:nvPicPr>
          <p:cNvPr id="4" name="Picture 3">
            <a:extLst>
              <a:ext uri="{FF2B5EF4-FFF2-40B4-BE49-F238E27FC236}">
                <a16:creationId xmlns:a16="http://schemas.microsoft.com/office/drawing/2014/main" id="{DF740A82-F977-05E2-8366-00E521C95681}"/>
              </a:ext>
            </a:extLst>
          </p:cNvPr>
          <p:cNvPicPr>
            <a:picLocks noChangeAspect="1"/>
          </p:cNvPicPr>
          <p:nvPr/>
        </p:nvPicPr>
        <p:blipFill>
          <a:blip r:embed="rId5"/>
          <a:stretch>
            <a:fillRect/>
          </a:stretch>
        </p:blipFill>
        <p:spPr>
          <a:xfrm>
            <a:off x="265830" y="3366282"/>
            <a:ext cx="4876500" cy="2961338"/>
          </a:xfrm>
          <a:prstGeom prst="rect">
            <a:avLst/>
          </a:prstGeom>
        </p:spPr>
      </p:pic>
      <p:sp>
        <p:nvSpPr>
          <p:cNvPr id="7" name="TextBox 6">
            <a:extLst>
              <a:ext uri="{FF2B5EF4-FFF2-40B4-BE49-F238E27FC236}">
                <a16:creationId xmlns:a16="http://schemas.microsoft.com/office/drawing/2014/main" id="{5D55A518-FA9C-277C-93FF-12DCABFA5970}"/>
              </a:ext>
            </a:extLst>
          </p:cNvPr>
          <p:cNvSpPr txBox="1"/>
          <p:nvPr/>
        </p:nvSpPr>
        <p:spPr>
          <a:xfrm>
            <a:off x="5774635" y="5605670"/>
            <a:ext cx="18586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6"/>
              </a:rPr>
              <a:t>Sparxext</a:t>
            </a:r>
            <a:endParaRPr lang="en-US"/>
          </a:p>
        </p:txBody>
      </p:sp>
    </p:spTree>
    <p:extLst>
      <p:ext uri="{BB962C8B-B14F-4D97-AF65-F5344CB8AC3E}">
        <p14:creationId xmlns:p14="http://schemas.microsoft.com/office/powerpoint/2010/main" val="1596780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2555776" y="340435"/>
            <a:ext cx="5426769" cy="1077218"/>
          </a:xfrm>
          <a:prstGeom prst="rect">
            <a:avLst/>
          </a:prstGeom>
        </p:spPr>
        <p:txBody>
          <a:bodyPr wrap="square">
            <a:spAutoFit/>
          </a:bodyPr>
          <a:lstStyle/>
          <a:p>
            <a:r>
              <a:rPr lang="en-GB" sz="3200" dirty="0"/>
              <a:t>Exam Dates Year 11 </a:t>
            </a:r>
          </a:p>
          <a:p>
            <a:endParaRPr lang="en-GB" sz="3200" dirty="0"/>
          </a:p>
        </p:txBody>
      </p:sp>
      <p:sp>
        <p:nvSpPr>
          <p:cNvPr id="3" name="Rectangle 2"/>
          <p:cNvSpPr/>
          <p:nvPr/>
        </p:nvSpPr>
        <p:spPr>
          <a:xfrm>
            <a:off x="1482273" y="1412484"/>
            <a:ext cx="5507020"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GCSE Maths Exam</a:t>
            </a:r>
          </a:p>
        </p:txBody>
      </p:sp>
      <p:graphicFrame>
        <p:nvGraphicFramePr>
          <p:cNvPr id="6" name="TextBox 3">
            <a:extLst>
              <a:ext uri="{FF2B5EF4-FFF2-40B4-BE49-F238E27FC236}">
                <a16:creationId xmlns:a16="http://schemas.microsoft.com/office/drawing/2014/main" id="{66529D53-B6B8-3F26-A4B5-137E5BF0FD6A}"/>
              </a:ext>
            </a:extLst>
          </p:cNvPr>
          <p:cNvGraphicFramePr/>
          <p:nvPr/>
        </p:nvGraphicFramePr>
        <p:xfrm>
          <a:off x="1736505" y="2564904"/>
          <a:ext cx="6290864"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43733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1F456FBC-B2E5-91E1-76E9-89650EE95D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163005-B59C-2043-CD65-BA2309F2AC4E}"/>
              </a:ext>
            </a:extLst>
          </p:cNvPr>
          <p:cNvSpPr/>
          <p:nvPr/>
        </p:nvSpPr>
        <p:spPr>
          <a:xfrm>
            <a:off x="2555776" y="340435"/>
            <a:ext cx="5426769" cy="1077218"/>
          </a:xfrm>
          <a:prstGeom prst="rect">
            <a:avLst/>
          </a:prstGeom>
        </p:spPr>
        <p:txBody>
          <a:bodyPr wrap="square">
            <a:spAutoFit/>
          </a:bodyPr>
          <a:lstStyle/>
          <a:p>
            <a:r>
              <a:rPr lang="en-GB" sz="3200" dirty="0"/>
              <a:t>Exam Dates Year 11 </a:t>
            </a:r>
          </a:p>
          <a:p>
            <a:endParaRPr lang="en-GB" sz="3200" dirty="0"/>
          </a:p>
        </p:txBody>
      </p:sp>
      <p:sp>
        <p:nvSpPr>
          <p:cNvPr id="3" name="Rectangle 2">
            <a:extLst>
              <a:ext uri="{FF2B5EF4-FFF2-40B4-BE49-F238E27FC236}">
                <a16:creationId xmlns:a16="http://schemas.microsoft.com/office/drawing/2014/main" id="{C721FF93-6660-8525-C5D3-143F411824BA}"/>
              </a:ext>
            </a:extLst>
          </p:cNvPr>
          <p:cNvSpPr/>
          <p:nvPr/>
        </p:nvSpPr>
        <p:spPr>
          <a:xfrm>
            <a:off x="410666" y="1412484"/>
            <a:ext cx="765023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GCSE Further Maths Exam</a:t>
            </a:r>
          </a:p>
        </p:txBody>
      </p:sp>
      <p:sp>
        <p:nvSpPr>
          <p:cNvPr id="4" name="TextBox 3">
            <a:extLst>
              <a:ext uri="{FF2B5EF4-FFF2-40B4-BE49-F238E27FC236}">
                <a16:creationId xmlns:a16="http://schemas.microsoft.com/office/drawing/2014/main" id="{0CAF7E99-CB0F-07B6-D0BD-0C2711FABF32}"/>
              </a:ext>
            </a:extLst>
          </p:cNvPr>
          <p:cNvSpPr txBox="1"/>
          <p:nvPr/>
        </p:nvSpPr>
        <p:spPr>
          <a:xfrm>
            <a:off x="1736505" y="2564904"/>
            <a:ext cx="6290864" cy="1200329"/>
          </a:xfrm>
          <a:prstGeom prst="rect">
            <a:avLst/>
          </a:prstGeom>
          <a:noFill/>
        </p:spPr>
        <p:txBody>
          <a:bodyPr wrap="square" rtlCol="0">
            <a:spAutoFit/>
          </a:bodyPr>
          <a:lstStyle/>
          <a:p>
            <a:r>
              <a:rPr lang="en-GB" sz="3600" dirty="0"/>
              <a:t>Paper 1: Monday 8</a:t>
            </a:r>
            <a:r>
              <a:rPr lang="en-GB" sz="3600" baseline="30000" dirty="0"/>
              <a:t>th </a:t>
            </a:r>
            <a:r>
              <a:rPr lang="en-GB" sz="3600" dirty="0"/>
              <a:t>June</a:t>
            </a:r>
          </a:p>
          <a:p>
            <a:r>
              <a:rPr lang="en-GB" sz="3600" dirty="0"/>
              <a:t>Paper 2: Monday 15</a:t>
            </a:r>
            <a:r>
              <a:rPr lang="en-GB" sz="3600" baseline="30000" dirty="0"/>
              <a:t>th</a:t>
            </a:r>
            <a:r>
              <a:rPr lang="en-GB" sz="3600" dirty="0"/>
              <a:t> June</a:t>
            </a:r>
          </a:p>
        </p:txBody>
      </p:sp>
    </p:spTree>
    <p:extLst>
      <p:ext uri="{BB962C8B-B14F-4D97-AF65-F5344CB8AC3E}">
        <p14:creationId xmlns:p14="http://schemas.microsoft.com/office/powerpoint/2010/main" val="289996177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ea typeface="+mn-ea"/>
                <a:cs typeface="+mn-cs"/>
              </a:rPr>
              <a:t>Why revise?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394" y="1600200"/>
            <a:ext cx="7095212" cy="4525963"/>
          </a:xfrm>
        </p:spPr>
      </p:pic>
    </p:spTree>
    <p:extLst>
      <p:ext uri="{BB962C8B-B14F-4D97-AF65-F5344CB8AC3E}">
        <p14:creationId xmlns:p14="http://schemas.microsoft.com/office/powerpoint/2010/main" val="1573133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F16175-6AF6-4041-2ACB-E1E2B4E545B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F4901-071C-F8AB-8F88-8ED5E01A7E1C}"/>
              </a:ext>
            </a:extLst>
          </p:cNvPr>
          <p:cNvSpPr>
            <a:spLocks noGrp="1"/>
          </p:cNvSpPr>
          <p:nvPr>
            <p:ph type="title"/>
          </p:nvPr>
        </p:nvSpPr>
        <p:spPr>
          <a:xfrm>
            <a:off x="630936" y="256032"/>
            <a:ext cx="7879842" cy="1014984"/>
          </a:xfrm>
        </p:spPr>
        <p:txBody>
          <a:bodyPr anchor="b">
            <a:normAutofit/>
          </a:bodyPr>
          <a:lstStyle/>
          <a:p>
            <a:r>
              <a:rPr lang="en-GB" dirty="0"/>
              <a:t>Student Groupings – Year 10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DA11D22-BDDE-C27E-88E5-4B9E732F9944}"/>
              </a:ext>
            </a:extLst>
          </p:cNvPr>
          <p:cNvGraphicFramePr>
            <a:graphicFrameLocks noGrp="1"/>
          </p:cNvGraphicFramePr>
          <p:nvPr>
            <p:ph idx="1"/>
            <p:extLst>
              <p:ext uri="{D42A27DB-BD31-4B8C-83A1-F6EECF244321}">
                <p14:modId xmlns:p14="http://schemas.microsoft.com/office/powerpoint/2010/main" val="1548518228"/>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7673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AFA4B-1FCB-4825-A5DE-E2B52EB74331}"/>
              </a:ext>
            </a:extLst>
          </p:cNvPr>
          <p:cNvSpPr>
            <a:spLocks noGrp="1"/>
          </p:cNvSpPr>
          <p:nvPr>
            <p:ph type="title"/>
          </p:nvPr>
        </p:nvSpPr>
        <p:spPr>
          <a:xfrm>
            <a:off x="630936" y="256032"/>
            <a:ext cx="7879842" cy="1014984"/>
          </a:xfrm>
        </p:spPr>
        <p:txBody>
          <a:bodyPr anchor="b">
            <a:normAutofit/>
          </a:bodyPr>
          <a:lstStyle/>
          <a:p>
            <a:r>
              <a:rPr lang="en-GB" dirty="0"/>
              <a:t>Student Groupings – Year 11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74980E0-D7D6-2618-92BA-0F918F1C3DA8}"/>
              </a:ext>
            </a:extLst>
          </p:cNvPr>
          <p:cNvGraphicFramePr>
            <a:graphicFrameLocks noGrp="1"/>
          </p:cNvGraphicFramePr>
          <p:nvPr>
            <p:ph idx="1"/>
            <p:extLst>
              <p:ext uri="{D42A27DB-BD31-4B8C-83A1-F6EECF244321}">
                <p14:modId xmlns:p14="http://schemas.microsoft.com/office/powerpoint/2010/main" val="2552984679"/>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6620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584CD1-8954-4BD6-BE10-220108CB114E}"/>
              </a:ext>
            </a:extLst>
          </p:cNvPr>
          <p:cNvSpPr>
            <a:spLocks noGrp="1"/>
          </p:cNvSpPr>
          <p:nvPr>
            <p:ph type="title"/>
          </p:nvPr>
        </p:nvSpPr>
        <p:spPr>
          <a:xfrm>
            <a:off x="628650" y="4100804"/>
            <a:ext cx="3293268" cy="1907884"/>
          </a:xfrm>
        </p:spPr>
        <p:txBody>
          <a:bodyPr vert="horz" lIns="91440" tIns="45720" rIns="91440" bIns="45720" rtlCol="0" anchor="t">
            <a:normAutofit/>
          </a:bodyPr>
          <a:lstStyle/>
          <a:p>
            <a:pPr algn="l">
              <a:lnSpc>
                <a:spcPct val="90000"/>
              </a:lnSpc>
            </a:pPr>
            <a:r>
              <a:rPr lang="en-US" sz="3500">
                <a:solidFill>
                  <a:schemeClr val="bg1"/>
                </a:solidFill>
              </a:rPr>
              <a:t>Pinpoint Learning</a:t>
            </a:r>
          </a:p>
        </p:txBody>
      </p:sp>
      <p:pic>
        <p:nvPicPr>
          <p:cNvPr id="1026" name="Picture 2" descr="f9ae3610-c921-485f-970b-ae4c1d4e3f72">
            <a:extLst>
              <a:ext uri="{FF2B5EF4-FFF2-40B4-BE49-F238E27FC236}">
                <a16:creationId xmlns:a16="http://schemas.microsoft.com/office/drawing/2014/main" id="{BA295388-2FA9-4EC5-822D-7F4068637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7457" b="14350"/>
          <a:stretch>
            <a:fillRect/>
          </a:stretch>
        </p:blipFill>
        <p:spPr bwMode="auto">
          <a:xfrm>
            <a:off x="20" y="2"/>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1032">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1034" name="Freeform: Shape 1033">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Content Placeholder 7">
            <a:extLst>
              <a:ext uri="{FF2B5EF4-FFF2-40B4-BE49-F238E27FC236}">
                <a16:creationId xmlns:a16="http://schemas.microsoft.com/office/drawing/2014/main" id="{E0B344AB-7EE0-4442-8E89-AA285D431DFB}"/>
              </a:ext>
            </a:extLst>
          </p:cNvPr>
          <p:cNvSpPr>
            <a:spLocks noGrp="1"/>
          </p:cNvSpPr>
          <p:nvPr>
            <p:ph sz="half" idx="2"/>
          </p:nvPr>
        </p:nvSpPr>
        <p:spPr>
          <a:xfrm>
            <a:off x="4248150" y="4197093"/>
            <a:ext cx="4269581" cy="1648849"/>
          </a:xfrm>
        </p:spPr>
        <p:txBody>
          <a:bodyPr vert="horz" lIns="91440" tIns="45720" rIns="91440" bIns="45720" rtlCol="0">
            <a:normAutofit/>
          </a:bodyPr>
          <a:lstStyle/>
          <a:p>
            <a:pPr indent="-228600">
              <a:lnSpc>
                <a:spcPct val="90000"/>
              </a:lnSpc>
            </a:pPr>
            <a:r>
              <a:rPr lang="en-US" sz="1900">
                <a:solidFill>
                  <a:schemeClr val="bg1">
                    <a:alpha val="80000"/>
                  </a:schemeClr>
                </a:solidFill>
              </a:rPr>
              <a:t>Personalised post-assessment booklet</a:t>
            </a:r>
          </a:p>
          <a:p>
            <a:pPr indent="-228600">
              <a:lnSpc>
                <a:spcPct val="90000"/>
              </a:lnSpc>
            </a:pPr>
            <a:endParaRPr lang="en-US" sz="1900">
              <a:solidFill>
                <a:schemeClr val="bg1">
                  <a:alpha val="80000"/>
                </a:schemeClr>
              </a:solidFill>
            </a:endParaRPr>
          </a:p>
          <a:p>
            <a:pPr indent="-228600">
              <a:lnSpc>
                <a:spcPct val="90000"/>
              </a:lnSpc>
            </a:pPr>
            <a:r>
              <a:rPr lang="en-US" sz="1900">
                <a:solidFill>
                  <a:schemeClr val="bg1">
                    <a:alpha val="80000"/>
                  </a:schemeClr>
                </a:solidFill>
              </a:rPr>
              <a:t>Linked to Mathswatch videos</a:t>
            </a:r>
          </a:p>
          <a:p>
            <a:pPr indent="-228600">
              <a:lnSpc>
                <a:spcPct val="90000"/>
              </a:lnSpc>
            </a:pPr>
            <a:endParaRPr lang="en-US" sz="1900">
              <a:solidFill>
                <a:schemeClr val="bg1">
                  <a:alpha val="80000"/>
                </a:schemeClr>
              </a:solidFill>
            </a:endParaRPr>
          </a:p>
          <a:p>
            <a:pPr indent="-228600">
              <a:lnSpc>
                <a:spcPct val="90000"/>
              </a:lnSpc>
            </a:pPr>
            <a:r>
              <a:rPr lang="en-US" sz="1900">
                <a:solidFill>
                  <a:schemeClr val="bg1">
                    <a:alpha val="80000"/>
                  </a:schemeClr>
                </a:solidFill>
              </a:rPr>
              <a:t>Virtual exam folder</a:t>
            </a:r>
          </a:p>
        </p:txBody>
      </p:sp>
    </p:spTree>
    <p:extLst>
      <p:ext uri="{BB962C8B-B14F-4D97-AF65-F5344CB8AC3E}">
        <p14:creationId xmlns:p14="http://schemas.microsoft.com/office/powerpoint/2010/main" val="2289380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C9C7E5-F33D-4C70-9786-DB2E4CECF427}"/>
              </a:ext>
            </a:extLst>
          </p:cNvPr>
          <p:cNvSpPr>
            <a:spLocks noGrp="1"/>
          </p:cNvSpPr>
          <p:nvPr>
            <p:ph type="title"/>
          </p:nvPr>
        </p:nvSpPr>
        <p:spPr>
          <a:xfrm>
            <a:off x="628649" y="3990205"/>
            <a:ext cx="7889082" cy="1200329"/>
          </a:xfrm>
        </p:spPr>
        <p:txBody>
          <a:bodyPr vert="horz" wrap="square" lIns="91440" tIns="45720" rIns="91440" bIns="45720" rtlCol="0" anchor="b">
            <a:normAutofit/>
          </a:bodyPr>
          <a:lstStyle/>
          <a:p>
            <a:pPr algn="l">
              <a:lnSpc>
                <a:spcPct val="90000"/>
              </a:lnSpc>
            </a:pPr>
            <a:r>
              <a:rPr lang="en-US" sz="6300">
                <a:solidFill>
                  <a:schemeClr val="bg1"/>
                </a:solidFill>
              </a:rPr>
              <a:t>Resources</a:t>
            </a:r>
          </a:p>
        </p:txBody>
      </p:sp>
      <p:pic>
        <p:nvPicPr>
          <p:cNvPr id="7" name="Picture 6">
            <a:extLst>
              <a:ext uri="{FF2B5EF4-FFF2-40B4-BE49-F238E27FC236}">
                <a16:creationId xmlns:a16="http://schemas.microsoft.com/office/drawing/2014/main" id="{2EA2D141-9F9C-471D-AA8B-DC36C2C12F3E}"/>
              </a:ext>
            </a:extLst>
          </p:cNvPr>
          <p:cNvPicPr>
            <a:picLocks noChangeAspect="1"/>
          </p:cNvPicPr>
          <p:nvPr/>
        </p:nvPicPr>
        <p:blipFill>
          <a:blip r:embed="rId3"/>
          <a:srcRect t="23973" b="47127"/>
          <a:stretch>
            <a:fillRect/>
          </a:stretch>
        </p:blipFill>
        <p:spPr>
          <a:xfrm>
            <a:off x="20" y="10"/>
            <a:ext cx="9143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4" name="Group 1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857610"/>
            <a:ext cx="9143592" cy="2849976"/>
            <a:chOff x="476" y="-3923157"/>
            <a:chExt cx="10667524" cy="2493729"/>
          </a:xfrm>
        </p:grpSpPr>
        <p:sp>
          <p:nvSpPr>
            <p:cNvPr id="15" name="Freeform: Shape 1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6985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8649" y="4428000"/>
            <a:ext cx="4607719"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4500">
                <a:solidFill>
                  <a:schemeClr val="bg1"/>
                </a:solidFill>
                <a:latin typeface="+mj-lt"/>
                <a:ea typeface="+mj-ea"/>
                <a:cs typeface="+mj-cs"/>
              </a:rPr>
              <a:t>Thank you! Any questions?</a:t>
            </a:r>
          </a:p>
        </p:txBody>
      </p:sp>
      <p:pic>
        <p:nvPicPr>
          <p:cNvPr id="2" name="Picture 1">
            <a:extLst>
              <a:ext uri="{FF2B5EF4-FFF2-40B4-BE49-F238E27FC236}">
                <a16:creationId xmlns:a16="http://schemas.microsoft.com/office/drawing/2014/main" id="{624BBB32-9C44-48F6-9FCE-2E4EF1017869}"/>
              </a:ext>
            </a:extLst>
          </p:cNvPr>
          <p:cNvPicPr>
            <a:picLocks noChangeAspect="1"/>
          </p:cNvPicPr>
          <p:nvPr/>
        </p:nvPicPr>
        <p:blipFill>
          <a:blip r:embed="rId4"/>
          <a:srcRect l="19242" r="12493" b="1"/>
          <a:stretch>
            <a:fillRect/>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0656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396390" cy="717514"/>
            <a:chOff x="0" y="1479558"/>
            <a:chExt cx="1861854" cy="717514"/>
          </a:xfrm>
          <a:solidFill>
            <a:schemeClr val="bg1"/>
          </a:solidFill>
        </p:grpSpPr>
        <p:sp>
          <p:nvSpPr>
            <p:cNvPr id="25" name="Freeform: Shape 2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8" name="Freeform: Shape 27">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244" y="-34538"/>
            <a:ext cx="4991553"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395" y="-23905"/>
            <a:ext cx="5028938"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0164" y="-23905"/>
            <a:ext cx="5028938"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81806" y="895483"/>
            <a:ext cx="4339674" cy="3011190"/>
          </a:xfrm>
        </p:spPr>
        <p:txBody>
          <a:bodyPr vert="horz" lIns="91440" tIns="45720" rIns="91440" bIns="45720" rtlCol="0" anchor="b">
            <a:normAutofit/>
          </a:bodyPr>
          <a:lstStyle/>
          <a:p>
            <a:pPr>
              <a:lnSpc>
                <a:spcPct val="90000"/>
              </a:lnSpc>
            </a:pPr>
            <a:r>
              <a:rPr lang="en-US" sz="4700" kern="1200">
                <a:solidFill>
                  <a:schemeClr val="bg1"/>
                </a:solidFill>
                <a:latin typeface="+mj-lt"/>
                <a:ea typeface="+mj-ea"/>
                <a:cs typeface="+mj-cs"/>
              </a:rPr>
              <a:t>When will homework be set?</a:t>
            </a:r>
          </a:p>
        </p:txBody>
      </p:sp>
      <p:sp>
        <p:nvSpPr>
          <p:cNvPr id="34"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037" y="188494"/>
            <a:ext cx="786278"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037" y="188494"/>
            <a:ext cx="786278"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87321" y="3578317"/>
            <a:ext cx="790849" cy="469689"/>
            <a:chOff x="9841624" y="4115729"/>
            <a:chExt cx="602169" cy="268223"/>
          </a:xfrm>
          <a:solidFill>
            <a:schemeClr val="bg1"/>
          </a:solidFill>
        </p:grpSpPr>
        <p:sp>
          <p:nvSpPr>
            <p:cNvPr id="39" name="Freeform: Shape 3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5" name="Oval 44">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93" y="4910353"/>
            <a:ext cx="351068"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93" y="4910353"/>
            <a:ext cx="351068"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reeform: Shape 48">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6850" y="4200769"/>
            <a:ext cx="2077150"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Freeform: Shape 50">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6850" y="4200769"/>
            <a:ext cx="2077150"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Rectangle 3"/>
          <p:cNvSpPr/>
          <p:nvPr/>
        </p:nvSpPr>
        <p:spPr>
          <a:xfrm>
            <a:off x="626268" y="3809999"/>
            <a:ext cx="5269314" cy="1012778"/>
          </a:xfrm>
          <a:prstGeom prst="rect">
            <a:avLst/>
          </a:prstGeom>
        </p:spPr>
        <p:txBody>
          <a:bodyPr vert="horz" lIns="91440" tIns="45720" rIns="91440" bIns="45720" rtlCol="0">
            <a:normAutofit/>
          </a:bodyPr>
          <a:lstStyle/>
          <a:p>
            <a:pPr>
              <a:lnSpc>
                <a:spcPct val="90000"/>
              </a:lnSpc>
              <a:spcBef>
                <a:spcPts val="1000"/>
              </a:spcBef>
            </a:pPr>
            <a:r>
              <a:rPr lang="en-US" sz="2400" b="1" kern="1200" cap="none" spc="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mn-lt"/>
                <a:ea typeface="+mn-ea"/>
                <a:cs typeface="+mn-cs"/>
              </a:rPr>
              <a:t>FRIDAY</a:t>
            </a:r>
          </a:p>
        </p:txBody>
      </p:sp>
    </p:spTree>
    <p:extLst>
      <p:ext uri="{BB962C8B-B14F-4D97-AF65-F5344CB8AC3E}">
        <p14:creationId xmlns:p14="http://schemas.microsoft.com/office/powerpoint/2010/main" val="151765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2" name="Group 11">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6" name="Freeform: Shape 15">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4" name="Freeform: Shape 13">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title"/>
          </p:nvPr>
        </p:nvSpPr>
        <p:spPr>
          <a:xfrm>
            <a:off x="628649" y="1120676"/>
            <a:ext cx="5266135" cy="2308324"/>
          </a:xfrm>
        </p:spPr>
        <p:txBody>
          <a:bodyPr vert="horz" lIns="91440" tIns="45720" rIns="91440" bIns="45720" rtlCol="0" anchor="b">
            <a:normAutofit/>
          </a:bodyPr>
          <a:lstStyle/>
          <a:p>
            <a:pPr algn="l">
              <a:lnSpc>
                <a:spcPct val="90000"/>
              </a:lnSpc>
            </a:pPr>
            <a:r>
              <a:rPr lang="en-US" sz="4900" kern="1200">
                <a:solidFill>
                  <a:schemeClr val="bg1"/>
                </a:solidFill>
                <a:latin typeface="+mj-lt"/>
                <a:ea typeface="+mj-ea"/>
                <a:cs typeface="+mj-cs"/>
              </a:rPr>
              <a:t>When will homework need to be completed?</a:t>
            </a:r>
          </a:p>
        </p:txBody>
      </p:sp>
      <p:sp>
        <p:nvSpPr>
          <p:cNvPr id="4" name="Rectangle 3"/>
          <p:cNvSpPr/>
          <p:nvPr/>
        </p:nvSpPr>
        <p:spPr>
          <a:xfrm>
            <a:off x="626268" y="3809999"/>
            <a:ext cx="5269314" cy="1012778"/>
          </a:xfrm>
          <a:prstGeom prst="rect">
            <a:avLst/>
          </a:prstGeom>
        </p:spPr>
        <p:txBody>
          <a:bodyPr vert="horz" lIns="91440" tIns="45720" rIns="91440" bIns="45720" rtlCol="0">
            <a:normAutofit/>
          </a:bodyPr>
          <a:lstStyle/>
          <a:p>
            <a:pPr>
              <a:lnSpc>
                <a:spcPct val="90000"/>
              </a:lnSpc>
              <a:spcBef>
                <a:spcPts val="1000"/>
              </a:spcBef>
            </a:pPr>
            <a:r>
              <a:rPr lang="en-US" sz="2400" b="1" kern="1200" cap="none" spc="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mn-lt"/>
                <a:ea typeface="+mn-ea"/>
                <a:cs typeface="+mn-cs"/>
              </a:rPr>
              <a:t>FRIDAY</a:t>
            </a:r>
          </a:p>
        </p:txBody>
      </p:sp>
    </p:spTree>
    <p:extLst>
      <p:ext uri="{BB962C8B-B14F-4D97-AF65-F5344CB8AC3E}">
        <p14:creationId xmlns:p14="http://schemas.microsoft.com/office/powerpoint/2010/main" val="3416522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GB" sz="3500">
                <a:solidFill>
                  <a:srgbClr val="FFFFFF"/>
                </a:solidFill>
              </a:rPr>
              <a:t>What will the homework be?</a:t>
            </a:r>
          </a:p>
        </p:txBody>
      </p:sp>
      <p:graphicFrame>
        <p:nvGraphicFramePr>
          <p:cNvPr id="5" name="Content Placeholder 2">
            <a:extLst>
              <a:ext uri="{FF2B5EF4-FFF2-40B4-BE49-F238E27FC236}">
                <a16:creationId xmlns:a16="http://schemas.microsoft.com/office/drawing/2014/main" id="{9FE06FC4-710D-EE5F-FF92-8CABEEEF048E}"/>
              </a:ext>
            </a:extLst>
          </p:cNvPr>
          <p:cNvGraphicFramePr>
            <a:graphicFrameLocks noGrp="1"/>
          </p:cNvGraphicFramePr>
          <p:nvPr>
            <p:ph idx="1"/>
            <p:extLst>
              <p:ext uri="{D42A27DB-BD31-4B8C-83A1-F6EECF244321}">
                <p14:modId xmlns:p14="http://schemas.microsoft.com/office/powerpoint/2010/main" val="488583914"/>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003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1713"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8" name="Oval 17">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573" y="440815"/>
            <a:ext cx="2637700" cy="2938943"/>
          </a:xfrm>
          <a:prstGeom prst="rect">
            <a:avLst/>
          </a:prstGeom>
        </p:spPr>
      </p:pic>
      <p:grpSp>
        <p:nvGrpSpPr>
          <p:cNvPr id="25" name="Group 24">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638515"/>
            <a:ext cx="304800" cy="322326"/>
            <a:chOff x="215328" y="-46937"/>
            <a:chExt cx="304800" cy="2773841"/>
          </a:xfrm>
        </p:grpSpPr>
        <p:cxnSp>
          <p:nvCxnSpPr>
            <p:cNvPr id="26" name="Straight Connector 25">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4851" b="83600"/>
          <a:stretch/>
        </p:blipFill>
        <p:spPr>
          <a:xfrm rot="16200000">
            <a:off x="1869511" y="1784429"/>
            <a:ext cx="3218180" cy="530952"/>
          </a:xfrm>
          <a:prstGeom prst="rect">
            <a:avLst/>
          </a:prstGeom>
        </p:spPr>
      </p:pic>
      <p:sp>
        <p:nvSpPr>
          <p:cNvPr id="31" name="Rectangle 3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4" name="Straight Connector 3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676" y="440815"/>
            <a:ext cx="2637700" cy="1483706"/>
          </a:xfrm>
          <a:prstGeom prst="rect">
            <a:avLst/>
          </a:prstGeom>
        </p:spPr>
      </p:pic>
      <p:sp>
        <p:nvSpPr>
          <p:cNvPr id="39" name="Rectangle 38">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2" name="Straight Connector 41">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12998" cy="2129586"/>
          </a:xfrm>
          <a:noFill/>
        </p:spPr>
        <p:txBody>
          <a:bodyPr anchor="t">
            <a:normAutofit/>
          </a:bodyPr>
          <a:lstStyle/>
          <a:p>
            <a:pPr algn="l"/>
            <a:r>
              <a:rPr lang="en-GB" sz="3900">
                <a:solidFill>
                  <a:schemeClr val="bg1"/>
                </a:solidFill>
              </a:rPr>
              <a:t>What will the content of the homework be?</a:t>
            </a:r>
          </a:p>
        </p:txBody>
      </p:sp>
      <p:sp>
        <p:nvSpPr>
          <p:cNvPr id="3" name="Content Placeholder 2"/>
          <p:cNvSpPr>
            <a:spLocks noGrp="1"/>
          </p:cNvSpPr>
          <p:nvPr>
            <p:ph idx="1"/>
          </p:nvPr>
        </p:nvSpPr>
        <p:spPr>
          <a:xfrm>
            <a:off x="4114560" y="2497457"/>
            <a:ext cx="4505938" cy="2586799"/>
          </a:xfrm>
          <a:noFill/>
        </p:spPr>
        <p:txBody>
          <a:bodyPr vert="horz" lIns="91440" tIns="45720" rIns="91440" bIns="45720" rtlCol="0" anchor="t">
            <a:noAutofit/>
          </a:bodyPr>
          <a:lstStyle/>
          <a:p>
            <a:r>
              <a:rPr lang="en-GB" sz="2800" dirty="0" err="1">
                <a:solidFill>
                  <a:schemeClr val="bg1"/>
                </a:solidFill>
              </a:rPr>
              <a:t>Sparx</a:t>
            </a:r>
            <a:r>
              <a:rPr lang="en-GB" sz="2800" dirty="0">
                <a:solidFill>
                  <a:schemeClr val="bg1"/>
                </a:solidFill>
              </a:rPr>
              <a:t> - 3 week/6 week review</a:t>
            </a:r>
            <a:endParaRPr lang="en-GB" sz="2800" dirty="0">
              <a:solidFill>
                <a:schemeClr val="bg1"/>
              </a:solidFill>
              <a:ea typeface="Calibri"/>
              <a:cs typeface="Calibri"/>
            </a:endParaRPr>
          </a:p>
          <a:p>
            <a:endParaRPr lang="en-GB" sz="2800" dirty="0">
              <a:solidFill>
                <a:schemeClr val="bg1"/>
              </a:solidFill>
            </a:endParaRPr>
          </a:p>
          <a:p>
            <a:r>
              <a:rPr lang="en-GB" sz="2800" err="1">
                <a:solidFill>
                  <a:schemeClr val="bg1"/>
                </a:solidFill>
              </a:rPr>
              <a:t>Mathswatch</a:t>
            </a:r>
            <a:r>
              <a:rPr lang="en-GB" sz="2800" dirty="0">
                <a:solidFill>
                  <a:schemeClr val="bg1"/>
                </a:solidFill>
              </a:rPr>
              <a:t> – revision</a:t>
            </a:r>
            <a:endParaRPr lang="en-GB" sz="2800" dirty="0">
              <a:solidFill>
                <a:schemeClr val="bg1"/>
              </a:solidFill>
              <a:ea typeface="Calibri"/>
              <a:cs typeface="Calibri"/>
            </a:endParaRPr>
          </a:p>
          <a:p>
            <a:endParaRPr lang="en-GB" sz="2800" dirty="0">
              <a:solidFill>
                <a:schemeClr val="bg1"/>
              </a:solidFill>
            </a:endParaRPr>
          </a:p>
          <a:p>
            <a:r>
              <a:rPr lang="en-GB" sz="2800" dirty="0">
                <a:solidFill>
                  <a:schemeClr val="bg1"/>
                </a:solidFill>
              </a:rPr>
              <a:t>Pinpoint – diagnostic following assessment</a:t>
            </a:r>
            <a:endParaRPr lang="en-GB" sz="2800">
              <a:solidFill>
                <a:schemeClr val="bg1"/>
              </a:solidFill>
              <a:ea typeface="Calibri"/>
              <a:cs typeface="Calibri"/>
            </a:endParaRPr>
          </a:p>
          <a:p>
            <a:endParaRPr lang="en-GB" sz="1600">
              <a:solidFill>
                <a:schemeClr val="bg1"/>
              </a:solidFill>
            </a:endParaRPr>
          </a:p>
          <a:p>
            <a:endParaRPr lang="en-GB" sz="1600">
              <a:solidFill>
                <a:schemeClr val="bg1"/>
              </a:solidFill>
            </a:endParaRPr>
          </a:p>
        </p:txBody>
      </p:sp>
    </p:spTree>
    <p:extLst>
      <p:ext uri="{BB962C8B-B14F-4D97-AF65-F5344CB8AC3E}">
        <p14:creationId xmlns:p14="http://schemas.microsoft.com/office/powerpoint/2010/main" val="3942791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25" name="Rectangle 68624">
            <a:extLst>
              <a:ext uri="{FF2B5EF4-FFF2-40B4-BE49-F238E27FC236}">
                <a16:creationId xmlns:a16="http://schemas.microsoft.com/office/drawing/2014/main" id="{987F9B89-BB0B-4FDE-BF27-E8357EDAD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TextBox 2">
            <a:extLst>
              <a:ext uri="{FF2B5EF4-FFF2-40B4-BE49-F238E27FC236}">
                <a16:creationId xmlns:a16="http://schemas.microsoft.com/office/drawing/2014/main" id="{C60BB748-28D6-4240-BFDB-FA3C98397FB6}"/>
              </a:ext>
            </a:extLst>
          </p:cNvPr>
          <p:cNvSpPr txBox="1">
            <a:spLocks noChangeArrowheads="1"/>
          </p:cNvSpPr>
          <p:nvPr/>
        </p:nvSpPr>
        <p:spPr bwMode="auto">
          <a:xfrm>
            <a:off x="628650" y="2695873"/>
            <a:ext cx="7903369" cy="9541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b">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0"/>
              </a:spcBef>
              <a:spcAft>
                <a:spcPts val="600"/>
              </a:spcAft>
            </a:pPr>
            <a:r>
              <a:rPr lang="en-US" altLang="en-US" sz="4200" kern="1200">
                <a:solidFill>
                  <a:schemeClr val="bg1"/>
                </a:solidFill>
                <a:latin typeface="+mj-lt"/>
                <a:ea typeface="+mj-ea"/>
                <a:cs typeface="+mj-cs"/>
              </a:rPr>
              <a:t>Improving Independent Study Skills</a:t>
            </a:r>
          </a:p>
        </p:txBody>
      </p:sp>
      <p:pic>
        <p:nvPicPr>
          <p:cNvPr id="6" name="Picture 5" descr="A green background with white text&#10;&#10;AI-generated content may be incorrect.">
            <a:extLst>
              <a:ext uri="{FF2B5EF4-FFF2-40B4-BE49-F238E27FC236}">
                <a16:creationId xmlns:a16="http://schemas.microsoft.com/office/drawing/2014/main" id="{314E7ECF-8A82-AE8F-DA4F-B156AB26C9CE}"/>
              </a:ext>
            </a:extLst>
          </p:cNvPr>
          <p:cNvPicPr>
            <a:picLocks noChangeAspect="1"/>
          </p:cNvPicPr>
          <p:nvPr/>
        </p:nvPicPr>
        <p:blipFill>
          <a:blip r:embed="rId4"/>
          <a:srcRect l="899" r="27894" b="-3"/>
          <a:stretch>
            <a:fillRect/>
          </a:stretch>
        </p:blipFill>
        <p:spPr>
          <a:xfrm>
            <a:off x="5" y="-3"/>
            <a:ext cx="4500562" cy="2180602"/>
          </a:xfrm>
          <a:custGeom>
            <a:avLst/>
            <a:gdLst/>
            <a:ahLst/>
            <a:cxnLst/>
            <a:rect l="l" t="t" r="r" b="b"/>
            <a:pathLst>
              <a:path w="6000749" h="2180602">
                <a:moveTo>
                  <a:pt x="0" y="0"/>
                </a:moveTo>
                <a:lnTo>
                  <a:pt x="6000749" y="0"/>
                </a:lnTo>
                <a:lnTo>
                  <a:pt x="6000749" y="1817452"/>
                </a:lnTo>
                <a:lnTo>
                  <a:pt x="5980686" y="1817518"/>
                </a:lnTo>
                <a:cubicBezTo>
                  <a:pt x="5936335" y="1820765"/>
                  <a:pt x="5892433" y="1826513"/>
                  <a:pt x="5848802" y="1832962"/>
                </a:cubicBezTo>
                <a:cubicBezTo>
                  <a:pt x="5791110" y="1841560"/>
                  <a:pt x="5731975" y="1846794"/>
                  <a:pt x="5674647" y="1855580"/>
                </a:cubicBezTo>
                <a:cubicBezTo>
                  <a:pt x="5631737" y="1862309"/>
                  <a:pt x="5588831" y="1870348"/>
                  <a:pt x="5549529" y="1881188"/>
                </a:cubicBezTo>
                <a:cubicBezTo>
                  <a:pt x="5492552" y="1897079"/>
                  <a:pt x="5442799" y="1921005"/>
                  <a:pt x="5370320" y="1914649"/>
                </a:cubicBezTo>
                <a:cubicBezTo>
                  <a:pt x="5306495" y="1909042"/>
                  <a:pt x="5248806" y="1920817"/>
                  <a:pt x="5190391" y="1932032"/>
                </a:cubicBezTo>
                <a:cubicBezTo>
                  <a:pt x="5147481" y="1940257"/>
                  <a:pt x="5104579" y="1948670"/>
                  <a:pt x="5060224" y="1953904"/>
                </a:cubicBezTo>
                <a:cubicBezTo>
                  <a:pt x="5007578" y="1960072"/>
                  <a:pt x="4948083" y="1957454"/>
                  <a:pt x="4901206" y="1968858"/>
                </a:cubicBezTo>
                <a:cubicBezTo>
                  <a:pt x="4852168" y="1980822"/>
                  <a:pt x="4811428" y="1972783"/>
                  <a:pt x="4767795" y="1969418"/>
                </a:cubicBezTo>
                <a:cubicBezTo>
                  <a:pt x="4698205" y="1964184"/>
                  <a:pt x="4628970" y="1954464"/>
                  <a:pt x="4558660" y="1966802"/>
                </a:cubicBezTo>
                <a:cubicBezTo>
                  <a:pt x="4473205" y="1981756"/>
                  <a:pt x="4388468" y="1997831"/>
                  <a:pt x="4302653" y="2012037"/>
                </a:cubicBezTo>
                <a:cubicBezTo>
                  <a:pt x="4269476" y="2017459"/>
                  <a:pt x="4233785" y="2019702"/>
                  <a:pt x="4199166" y="2022132"/>
                </a:cubicBezTo>
                <a:cubicBezTo>
                  <a:pt x="4166357" y="2024189"/>
                  <a:pt x="4127055" y="2018955"/>
                  <a:pt x="4101809" y="2026805"/>
                </a:cubicBezTo>
                <a:cubicBezTo>
                  <a:pt x="4036905" y="2046993"/>
                  <a:pt x="3970203" y="2056899"/>
                  <a:pt x="3895199" y="2056899"/>
                </a:cubicBezTo>
                <a:cubicBezTo>
                  <a:pt x="3867072" y="2056899"/>
                  <a:pt x="3839668" y="2065312"/>
                  <a:pt x="3811186" y="2066808"/>
                </a:cubicBezTo>
                <a:cubicBezTo>
                  <a:pt x="3772239" y="2068676"/>
                  <a:pt x="3727528" y="2073724"/>
                  <a:pt x="3693636" y="2066619"/>
                </a:cubicBezTo>
                <a:cubicBezTo>
                  <a:pt x="3613949" y="2049797"/>
                  <a:pt x="3549409" y="2063817"/>
                  <a:pt x="3479814" y="2080453"/>
                </a:cubicBezTo>
                <a:cubicBezTo>
                  <a:pt x="3411303" y="2096903"/>
                  <a:pt x="3339188" y="2109986"/>
                  <a:pt x="3266353" y="2120829"/>
                </a:cubicBezTo>
                <a:cubicBezTo>
                  <a:pt x="3238949" y="2124754"/>
                  <a:pt x="3206140" y="2118211"/>
                  <a:pt x="3175847" y="2116904"/>
                </a:cubicBezTo>
                <a:cubicBezTo>
                  <a:pt x="3165028" y="2116529"/>
                  <a:pt x="3153130" y="2115968"/>
                  <a:pt x="3143397" y="2117838"/>
                </a:cubicBezTo>
                <a:cubicBezTo>
                  <a:pt x="3049288" y="2135783"/>
                  <a:pt x="2953732" y="2149428"/>
                  <a:pt x="2851692" y="2140083"/>
                </a:cubicBezTo>
                <a:cubicBezTo>
                  <a:pt x="2842318" y="2139147"/>
                  <a:pt x="2831859" y="2141204"/>
                  <a:pt x="2822482" y="2142513"/>
                </a:cubicBezTo>
                <a:cubicBezTo>
                  <a:pt x="2776688" y="2149242"/>
                  <a:pt x="2731976" y="2159896"/>
                  <a:pt x="2685467" y="2162326"/>
                </a:cubicBezTo>
                <a:cubicBezTo>
                  <a:pt x="2570801" y="2168307"/>
                  <a:pt x="2455420" y="2170739"/>
                  <a:pt x="2340028" y="2174664"/>
                </a:cubicBezTo>
                <a:cubicBezTo>
                  <a:pt x="2332817" y="2174850"/>
                  <a:pt x="2325246" y="2174850"/>
                  <a:pt x="2318757" y="2176159"/>
                </a:cubicBezTo>
                <a:cubicBezTo>
                  <a:pt x="2276207" y="2184198"/>
                  <a:pt x="2239070" y="2181580"/>
                  <a:pt x="2203009" y="2166253"/>
                </a:cubicBezTo>
                <a:cubicBezTo>
                  <a:pt x="2187144" y="2159523"/>
                  <a:pt x="2165509" y="2155971"/>
                  <a:pt x="2145680" y="2152233"/>
                </a:cubicBezTo>
                <a:cubicBezTo>
                  <a:pt x="2116471" y="2146624"/>
                  <a:pt x="2086546" y="2141204"/>
                  <a:pt x="2056257" y="2137652"/>
                </a:cubicBezTo>
                <a:cubicBezTo>
                  <a:pt x="2026328" y="2134288"/>
                  <a:pt x="1994238" y="2129615"/>
                  <a:pt x="1965392" y="2132231"/>
                </a:cubicBezTo>
                <a:cubicBezTo>
                  <a:pt x="1913469" y="2136904"/>
                  <a:pt x="1864067" y="2147372"/>
                  <a:pt x="1812867" y="2154289"/>
                </a:cubicBezTo>
                <a:cubicBezTo>
                  <a:pt x="1795199" y="2156719"/>
                  <a:pt x="1775726" y="2156344"/>
                  <a:pt x="1757340" y="2156533"/>
                </a:cubicBezTo>
                <a:cubicBezTo>
                  <a:pt x="1715149" y="2157092"/>
                  <a:pt x="1671880" y="2151672"/>
                  <a:pt x="1633661" y="2167187"/>
                </a:cubicBezTo>
                <a:cubicBezTo>
                  <a:pt x="1598326" y="2181766"/>
                  <a:pt x="1562625" y="2177468"/>
                  <a:pt x="1525488" y="2166439"/>
                </a:cubicBezTo>
                <a:cubicBezTo>
                  <a:pt x="1498803" y="2158587"/>
                  <a:pt x="1468519" y="2152419"/>
                  <a:pt x="1438590" y="2149428"/>
                </a:cubicBezTo>
                <a:cubicBezTo>
                  <a:pt x="1397482" y="2145317"/>
                  <a:pt x="1356738" y="2143633"/>
                  <a:pt x="1312386" y="2146065"/>
                </a:cubicBezTo>
                <a:cubicBezTo>
                  <a:pt x="1281015" y="2147747"/>
                  <a:pt x="1255413" y="2148494"/>
                  <a:pt x="1230894" y="2158401"/>
                </a:cubicBezTo>
                <a:cubicBezTo>
                  <a:pt x="1226930" y="2159896"/>
                  <a:pt x="1219719" y="2160271"/>
                  <a:pt x="1214309" y="2160083"/>
                </a:cubicBezTo>
                <a:cubicBezTo>
                  <a:pt x="1143277" y="2156905"/>
                  <a:pt x="1072963" y="2158587"/>
                  <a:pt x="1001207" y="2160832"/>
                </a:cubicBezTo>
                <a:cubicBezTo>
                  <a:pt x="909986" y="2163821"/>
                  <a:pt x="814067" y="2155037"/>
                  <a:pt x="735104" y="2123634"/>
                </a:cubicBezTo>
                <a:cubicBezTo>
                  <a:pt x="723565" y="2118959"/>
                  <a:pt x="706257" y="2116904"/>
                  <a:pt x="691111" y="2115782"/>
                </a:cubicBezTo>
                <a:cubicBezTo>
                  <a:pt x="619719" y="2110923"/>
                  <a:pt x="547963" y="2107557"/>
                  <a:pt x="476567" y="2102136"/>
                </a:cubicBezTo>
                <a:cubicBezTo>
                  <a:pt x="437625" y="2099146"/>
                  <a:pt x="396881" y="2096528"/>
                  <a:pt x="361546" y="2088303"/>
                </a:cubicBezTo>
                <a:cubicBezTo>
                  <a:pt x="326934" y="2080267"/>
                  <a:pt x="299163" y="2070733"/>
                  <a:pt x="278611" y="2087555"/>
                </a:cubicBezTo>
                <a:cubicBezTo>
                  <a:pt x="241838" y="2078583"/>
                  <a:pt x="209740" y="2071106"/>
                  <a:pt x="178377" y="2063069"/>
                </a:cubicBezTo>
                <a:cubicBezTo>
                  <a:pt x="166834" y="2060079"/>
                  <a:pt x="157098" y="2055217"/>
                  <a:pt x="145559" y="2052413"/>
                </a:cubicBezTo>
                <a:cubicBezTo>
                  <a:pt x="133298" y="2049422"/>
                  <a:pt x="119598" y="2047554"/>
                  <a:pt x="106258" y="2046059"/>
                </a:cubicBezTo>
                <a:lnTo>
                  <a:pt x="0" y="2034015"/>
                </a:lnTo>
                <a:close/>
              </a:path>
            </a:pathLst>
          </a:custGeom>
        </p:spPr>
      </p:pic>
      <p:pic>
        <p:nvPicPr>
          <p:cNvPr id="7" name="Picture 6">
            <a:extLst>
              <a:ext uri="{FF2B5EF4-FFF2-40B4-BE49-F238E27FC236}">
                <a16:creationId xmlns:a16="http://schemas.microsoft.com/office/drawing/2014/main" id="{2CD46FB8-7430-5AB6-1E24-089786390AA0}"/>
              </a:ext>
            </a:extLst>
          </p:cNvPr>
          <p:cNvPicPr>
            <a:picLocks noChangeAspect="1"/>
          </p:cNvPicPr>
          <p:nvPr/>
        </p:nvPicPr>
        <p:blipFill>
          <a:blip r:embed="rId5"/>
          <a:srcRect r="17469" b="3"/>
          <a:stretch>
            <a:fillRect/>
          </a:stretch>
        </p:blipFill>
        <p:spPr>
          <a:xfrm>
            <a:off x="4643432" y="4"/>
            <a:ext cx="4500562" cy="1867659"/>
          </a:xfrm>
          <a:custGeom>
            <a:avLst/>
            <a:gdLst/>
            <a:ahLst/>
            <a:cxnLst/>
            <a:rect l="l" t="t" r="r" b="b"/>
            <a:pathLst>
              <a:path w="6000750" h="1867659">
                <a:moveTo>
                  <a:pt x="0" y="0"/>
                </a:moveTo>
                <a:lnTo>
                  <a:pt x="6000750" y="0"/>
                </a:lnTo>
                <a:lnTo>
                  <a:pt x="6000750" y="1804153"/>
                </a:lnTo>
                <a:lnTo>
                  <a:pt x="5979548" y="1802679"/>
                </a:lnTo>
                <a:cubicBezTo>
                  <a:pt x="5935197" y="1800063"/>
                  <a:pt x="5890485" y="1798568"/>
                  <a:pt x="5846133" y="1795950"/>
                </a:cubicBezTo>
                <a:cubicBezTo>
                  <a:pt x="5775100" y="1791652"/>
                  <a:pt x="5704427" y="1786791"/>
                  <a:pt x="5633754" y="1782305"/>
                </a:cubicBezTo>
                <a:cubicBezTo>
                  <a:pt x="5604189" y="1780623"/>
                  <a:pt x="5573177" y="1775950"/>
                  <a:pt x="5545414" y="1778753"/>
                </a:cubicBezTo>
                <a:cubicBezTo>
                  <a:pt x="5475460" y="1785857"/>
                  <a:pt x="5406589" y="1783800"/>
                  <a:pt x="5336999" y="1778941"/>
                </a:cubicBezTo>
                <a:cubicBezTo>
                  <a:pt x="5313202" y="1777257"/>
                  <a:pt x="5287601" y="1777632"/>
                  <a:pt x="5264524" y="1780809"/>
                </a:cubicBezTo>
                <a:cubicBezTo>
                  <a:pt x="5217287" y="1787166"/>
                  <a:pt x="5171497" y="1796138"/>
                  <a:pt x="5124979" y="1803988"/>
                </a:cubicBezTo>
                <a:cubicBezTo>
                  <a:pt x="5119930" y="1804922"/>
                  <a:pt x="5113801" y="1805111"/>
                  <a:pt x="5108395" y="1805670"/>
                </a:cubicBezTo>
                <a:cubicBezTo>
                  <a:pt x="5077743" y="1808849"/>
                  <a:pt x="5047458" y="1812027"/>
                  <a:pt x="5016806" y="1814831"/>
                </a:cubicBezTo>
                <a:cubicBezTo>
                  <a:pt x="5000222" y="1816326"/>
                  <a:pt x="4983274" y="1816513"/>
                  <a:pt x="4966685" y="1817822"/>
                </a:cubicBezTo>
                <a:cubicBezTo>
                  <a:pt x="4902505" y="1823056"/>
                  <a:pt x="4831831" y="1814270"/>
                  <a:pt x="4776301" y="1836887"/>
                </a:cubicBezTo>
                <a:cubicBezTo>
                  <a:pt x="4740243" y="1851469"/>
                  <a:pt x="4705268" y="1848103"/>
                  <a:pt x="4666689" y="1845860"/>
                </a:cubicBezTo>
                <a:cubicBezTo>
                  <a:pt x="4637480" y="1844178"/>
                  <a:pt x="4607551" y="1844739"/>
                  <a:pt x="4577985" y="1844551"/>
                </a:cubicBezTo>
                <a:cubicBezTo>
                  <a:pt x="4526062" y="1843992"/>
                  <a:pt x="4474139" y="1843803"/>
                  <a:pt x="4422216" y="1842869"/>
                </a:cubicBezTo>
                <a:cubicBezTo>
                  <a:pt x="4405628" y="1842496"/>
                  <a:pt x="4388683" y="1837821"/>
                  <a:pt x="4372455" y="1838569"/>
                </a:cubicBezTo>
                <a:cubicBezTo>
                  <a:pt x="4297455" y="1842121"/>
                  <a:pt x="4222455" y="1847730"/>
                  <a:pt x="4147455" y="1850907"/>
                </a:cubicBezTo>
                <a:cubicBezTo>
                  <a:pt x="4104909" y="1852776"/>
                  <a:pt x="4061276" y="1849225"/>
                  <a:pt x="4019089" y="1851841"/>
                </a:cubicBezTo>
                <a:cubicBezTo>
                  <a:pt x="3970414" y="1854832"/>
                  <a:pt x="3922818" y="1862496"/>
                  <a:pt x="3874499" y="1867170"/>
                </a:cubicBezTo>
                <a:cubicBezTo>
                  <a:pt x="3861159" y="1868477"/>
                  <a:pt x="3846376" y="1866796"/>
                  <a:pt x="3832312" y="1866423"/>
                </a:cubicBezTo>
                <a:cubicBezTo>
                  <a:pt x="3816447" y="1866048"/>
                  <a:pt x="3800941" y="1865300"/>
                  <a:pt x="3785076" y="1865114"/>
                </a:cubicBezTo>
                <a:cubicBezTo>
                  <a:pt x="3736757" y="1864739"/>
                  <a:pt x="3688441" y="1865300"/>
                  <a:pt x="3640122" y="1863991"/>
                </a:cubicBezTo>
                <a:cubicBezTo>
                  <a:pt x="3610557" y="1863243"/>
                  <a:pt x="3579549" y="1855580"/>
                  <a:pt x="3552141" y="1858384"/>
                </a:cubicBezTo>
                <a:cubicBezTo>
                  <a:pt x="3496255" y="1863805"/>
                  <a:pt x="3440365" y="1851655"/>
                  <a:pt x="3384478" y="1861748"/>
                </a:cubicBezTo>
                <a:cubicBezTo>
                  <a:pt x="3367166" y="1864739"/>
                  <a:pt x="3343370" y="1857262"/>
                  <a:pt x="3322455" y="1856889"/>
                </a:cubicBezTo>
                <a:cubicBezTo>
                  <a:pt x="3270172" y="1855955"/>
                  <a:pt x="3217890" y="1856141"/>
                  <a:pt x="3165607" y="1856328"/>
                </a:cubicBezTo>
                <a:cubicBezTo>
                  <a:pt x="3118730" y="1856514"/>
                  <a:pt x="3070051" y="1853898"/>
                  <a:pt x="3024980" y="1859132"/>
                </a:cubicBezTo>
                <a:cubicBezTo>
                  <a:pt x="2977744" y="1864739"/>
                  <a:pt x="2935197" y="1863991"/>
                  <a:pt x="2889403" y="1857637"/>
                </a:cubicBezTo>
                <a:cubicBezTo>
                  <a:pt x="2858032" y="1853337"/>
                  <a:pt x="2824859" y="1852776"/>
                  <a:pt x="2792409" y="1851469"/>
                </a:cubicBezTo>
                <a:cubicBezTo>
                  <a:pt x="2757434" y="1849973"/>
                  <a:pt x="2718851" y="1853898"/>
                  <a:pt x="2687120" y="1847730"/>
                </a:cubicBezTo>
                <a:cubicBezTo>
                  <a:pt x="2592647" y="1829410"/>
                  <a:pt x="2495653" y="1825485"/>
                  <a:pt x="2396857" y="1825485"/>
                </a:cubicBezTo>
                <a:cubicBezTo>
                  <a:pt x="2378826" y="1825485"/>
                  <a:pt x="2360436" y="1828101"/>
                  <a:pt x="2343132" y="1830906"/>
                </a:cubicBezTo>
                <a:cubicBezTo>
                  <a:pt x="2242167" y="1847730"/>
                  <a:pt x="2140846" y="1846235"/>
                  <a:pt x="2038082" y="1835953"/>
                </a:cubicBezTo>
                <a:cubicBezTo>
                  <a:pt x="2016807" y="1833710"/>
                  <a:pt x="1993011" y="1833335"/>
                  <a:pt x="1971736" y="1835578"/>
                </a:cubicBezTo>
                <a:cubicBezTo>
                  <a:pt x="1911878" y="1842121"/>
                  <a:pt x="1853827" y="1852964"/>
                  <a:pt x="1793609" y="1857637"/>
                </a:cubicBezTo>
                <a:cubicBezTo>
                  <a:pt x="1694094" y="1865300"/>
                  <a:pt x="1607915" y="1839505"/>
                  <a:pt x="1518852" y="1822681"/>
                </a:cubicBezTo>
                <a:cubicBezTo>
                  <a:pt x="1434115" y="1806793"/>
                  <a:pt x="1362000" y="1770903"/>
                  <a:pt x="1261757" y="1778941"/>
                </a:cubicBezTo>
                <a:cubicBezTo>
                  <a:pt x="1251665" y="1779689"/>
                  <a:pt x="1240486" y="1774641"/>
                  <a:pt x="1229307" y="1773332"/>
                </a:cubicBezTo>
                <a:cubicBezTo>
                  <a:pt x="1198659" y="1769780"/>
                  <a:pt x="1168011" y="1765482"/>
                  <a:pt x="1137000" y="1763799"/>
                </a:cubicBezTo>
                <a:cubicBezTo>
                  <a:pt x="1099140" y="1761555"/>
                  <a:pt x="1060557" y="1762303"/>
                  <a:pt x="1022698" y="1760435"/>
                </a:cubicBezTo>
                <a:cubicBezTo>
                  <a:pt x="974019" y="1758192"/>
                  <a:pt x="926063" y="1752210"/>
                  <a:pt x="877744" y="1752210"/>
                </a:cubicBezTo>
                <a:cubicBezTo>
                  <a:pt x="838802" y="1752210"/>
                  <a:pt x="800219" y="1759126"/>
                  <a:pt x="761640" y="1762492"/>
                </a:cubicBezTo>
                <a:cubicBezTo>
                  <a:pt x="707192" y="1767164"/>
                  <a:pt x="647335" y="1765855"/>
                  <a:pt x="599379" y="1777819"/>
                </a:cubicBezTo>
                <a:cubicBezTo>
                  <a:pt x="548179" y="1790530"/>
                  <a:pt x="499500" y="1796325"/>
                  <a:pt x="446494" y="1792400"/>
                </a:cubicBezTo>
                <a:cubicBezTo>
                  <a:pt x="428827" y="1791091"/>
                  <a:pt x="406110" y="1783239"/>
                  <a:pt x="398179" y="1775203"/>
                </a:cubicBezTo>
                <a:cubicBezTo>
                  <a:pt x="380508" y="1757258"/>
                  <a:pt x="356352" y="1754078"/>
                  <a:pt x="323538" y="1760248"/>
                </a:cubicBezTo>
                <a:cubicBezTo>
                  <a:pt x="295052" y="1765482"/>
                  <a:pt x="260077" y="1768098"/>
                  <a:pt x="240608" y="1778193"/>
                </a:cubicBezTo>
                <a:cubicBezTo>
                  <a:pt x="185437" y="1806793"/>
                  <a:pt x="115123" y="1807727"/>
                  <a:pt x="46616" y="1815390"/>
                </a:cubicBezTo>
                <a:lnTo>
                  <a:pt x="0" y="1816030"/>
                </a:lnTo>
                <a:close/>
              </a:path>
            </a:pathLst>
          </a:custGeom>
        </p:spPr>
      </p:pic>
      <p:sp>
        <p:nvSpPr>
          <p:cNvPr id="68626" name="Freeform: Shape 68625">
            <a:extLst>
              <a:ext uri="{FF2B5EF4-FFF2-40B4-BE49-F238E27FC236}">
                <a16:creationId xmlns:a16="http://schemas.microsoft.com/office/drawing/2014/main" id="{974AA512-0626-46EA-9229-571D9AF08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9144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blipFill dpi="0" rotWithShape="1">
            <a:blip r:embed="rId6">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27" name="Freeform: Shape 68626">
            <a:extLst>
              <a:ext uri="{FF2B5EF4-FFF2-40B4-BE49-F238E27FC236}">
                <a16:creationId xmlns:a16="http://schemas.microsoft.com/office/drawing/2014/main" id="{F0CC1FDC-60B1-49C3-861C-17B43B8F4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9144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solidFill>
            <a:srgbClr val="FFFFFF"/>
          </a:solidFill>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een background with white text&#10;&#10;AI-generated content may be incorrect.">
            <a:extLst>
              <a:ext uri="{FF2B5EF4-FFF2-40B4-BE49-F238E27FC236}">
                <a16:creationId xmlns:a16="http://schemas.microsoft.com/office/drawing/2014/main" id="{2FEAE682-5319-37AC-2AE1-022A60A729E1}"/>
              </a:ext>
            </a:extLst>
          </p:cNvPr>
          <p:cNvPicPr>
            <a:picLocks noChangeAspect="1"/>
          </p:cNvPicPr>
          <p:nvPr/>
        </p:nvPicPr>
        <p:blipFill>
          <a:blip r:embed="rId7"/>
          <a:srcRect l="16596" r="15836" b="2"/>
          <a:stretch>
            <a:fillRect/>
          </a:stretch>
        </p:blipFill>
        <p:spPr>
          <a:xfrm>
            <a:off x="5" y="4626672"/>
            <a:ext cx="4500562" cy="2231333"/>
          </a:xfrm>
          <a:custGeom>
            <a:avLst/>
            <a:gdLst/>
            <a:ahLst/>
            <a:cxnLst/>
            <a:rect l="l" t="t" r="r" b="b"/>
            <a:pathLst>
              <a:path w="6000749" h="2231333">
                <a:moveTo>
                  <a:pt x="0" y="0"/>
                </a:moveTo>
                <a:lnTo>
                  <a:pt x="72691" y="17406"/>
                </a:lnTo>
                <a:cubicBezTo>
                  <a:pt x="148481" y="30383"/>
                  <a:pt x="220742" y="46698"/>
                  <a:pt x="296226" y="60097"/>
                </a:cubicBezTo>
                <a:cubicBezTo>
                  <a:pt x="370206" y="73144"/>
                  <a:pt x="437720" y="89379"/>
                  <a:pt x="480349" y="125216"/>
                </a:cubicBezTo>
                <a:cubicBezTo>
                  <a:pt x="499356" y="141007"/>
                  <a:pt x="525382" y="157498"/>
                  <a:pt x="557943" y="163615"/>
                </a:cubicBezTo>
                <a:cubicBezTo>
                  <a:pt x="604345" y="172288"/>
                  <a:pt x="661153" y="169660"/>
                  <a:pt x="711165" y="175553"/>
                </a:cubicBezTo>
                <a:cubicBezTo>
                  <a:pt x="770063" y="182444"/>
                  <a:pt x="837588" y="186028"/>
                  <a:pt x="879549" y="204398"/>
                </a:cubicBezTo>
                <a:cubicBezTo>
                  <a:pt x="916855" y="220790"/>
                  <a:pt x="953854" y="232504"/>
                  <a:pt x="1001116" y="239544"/>
                </a:cubicBezTo>
                <a:cubicBezTo>
                  <a:pt x="1034231" y="244450"/>
                  <a:pt x="1060246" y="258298"/>
                  <a:pt x="1094195" y="261386"/>
                </a:cubicBezTo>
                <a:cubicBezTo>
                  <a:pt x="1138866" y="265586"/>
                  <a:pt x="1183578" y="267515"/>
                  <a:pt x="1223714" y="278216"/>
                </a:cubicBezTo>
                <a:cubicBezTo>
                  <a:pt x="1265355" y="289268"/>
                  <a:pt x="1311850" y="296041"/>
                  <a:pt x="1355118" y="305728"/>
                </a:cubicBezTo>
                <a:cubicBezTo>
                  <a:pt x="1378079" y="310949"/>
                  <a:pt x="1397488" y="319320"/>
                  <a:pt x="1419786" y="325014"/>
                </a:cubicBezTo>
                <a:cubicBezTo>
                  <a:pt x="1460608" y="335427"/>
                  <a:pt x="1502094" y="345369"/>
                  <a:pt x="1543857" y="354704"/>
                </a:cubicBezTo>
                <a:cubicBezTo>
                  <a:pt x="1585615" y="364042"/>
                  <a:pt x="1625938" y="376037"/>
                  <a:pt x="1671046" y="380742"/>
                </a:cubicBezTo>
                <a:cubicBezTo>
                  <a:pt x="1747931" y="388655"/>
                  <a:pt x="1830546" y="388197"/>
                  <a:pt x="1905505" y="397894"/>
                </a:cubicBezTo>
                <a:cubicBezTo>
                  <a:pt x="1981587" y="407809"/>
                  <a:pt x="2054123" y="423518"/>
                  <a:pt x="2122945" y="441265"/>
                </a:cubicBezTo>
                <a:cubicBezTo>
                  <a:pt x="2177385" y="455212"/>
                  <a:pt x="2228581" y="469434"/>
                  <a:pt x="2294752" y="471132"/>
                </a:cubicBezTo>
                <a:cubicBezTo>
                  <a:pt x="2331677" y="472097"/>
                  <a:pt x="2371413" y="480022"/>
                  <a:pt x="2395408" y="492459"/>
                </a:cubicBezTo>
                <a:cubicBezTo>
                  <a:pt x="2447358" y="519600"/>
                  <a:pt x="2511091" y="534866"/>
                  <a:pt x="2582175" y="545493"/>
                </a:cubicBezTo>
                <a:cubicBezTo>
                  <a:pt x="2677109" y="559894"/>
                  <a:pt x="2771051" y="575003"/>
                  <a:pt x="2866262" y="588797"/>
                </a:cubicBezTo>
                <a:cubicBezTo>
                  <a:pt x="2922430" y="597022"/>
                  <a:pt x="2978375" y="606222"/>
                  <a:pt x="3037156" y="609731"/>
                </a:cubicBezTo>
                <a:cubicBezTo>
                  <a:pt x="3157312" y="617135"/>
                  <a:pt x="3279825" y="620613"/>
                  <a:pt x="3400819" y="626199"/>
                </a:cubicBezTo>
                <a:cubicBezTo>
                  <a:pt x="3440401" y="627914"/>
                  <a:pt x="3478288" y="633082"/>
                  <a:pt x="3518455" y="633772"/>
                </a:cubicBezTo>
                <a:cubicBezTo>
                  <a:pt x="3561909" y="634558"/>
                  <a:pt x="3607887" y="630076"/>
                  <a:pt x="3651344" y="630862"/>
                </a:cubicBezTo>
                <a:cubicBezTo>
                  <a:pt x="3723634" y="632065"/>
                  <a:pt x="3794232" y="636721"/>
                  <a:pt x="3866545" y="638110"/>
                </a:cubicBezTo>
                <a:cubicBezTo>
                  <a:pt x="4006048" y="640676"/>
                  <a:pt x="4145775" y="642267"/>
                  <a:pt x="4285473" y="643672"/>
                </a:cubicBezTo>
                <a:cubicBezTo>
                  <a:pt x="4315376" y="643937"/>
                  <a:pt x="4347227" y="639960"/>
                  <a:pt x="4376827" y="640645"/>
                </a:cubicBezTo>
                <a:cubicBezTo>
                  <a:pt x="4455422" y="642649"/>
                  <a:pt x="4533821" y="645812"/>
                  <a:pt x="4611885" y="649215"/>
                </a:cubicBezTo>
                <a:cubicBezTo>
                  <a:pt x="4659174" y="651343"/>
                  <a:pt x="4705683" y="655658"/>
                  <a:pt x="4753275" y="657364"/>
                </a:cubicBezTo>
                <a:cubicBezTo>
                  <a:pt x="4791350" y="658729"/>
                  <a:pt x="4830284" y="658461"/>
                  <a:pt x="4869418" y="657033"/>
                </a:cubicBezTo>
                <a:cubicBezTo>
                  <a:pt x="4903115" y="655813"/>
                  <a:pt x="4937687" y="650502"/>
                  <a:pt x="4971135" y="650073"/>
                </a:cubicBezTo>
                <a:cubicBezTo>
                  <a:pt x="5061658" y="648863"/>
                  <a:pt x="5151317" y="649289"/>
                  <a:pt x="5241230" y="648922"/>
                </a:cubicBezTo>
                <a:cubicBezTo>
                  <a:pt x="5277253" y="648693"/>
                  <a:pt x="5313811" y="647065"/>
                  <a:pt x="5348950" y="648282"/>
                </a:cubicBezTo>
                <a:cubicBezTo>
                  <a:pt x="5442985" y="651293"/>
                  <a:pt x="5535910" y="656727"/>
                  <a:pt x="5630173" y="658762"/>
                </a:cubicBezTo>
                <a:cubicBezTo>
                  <a:pt x="5708356" y="660447"/>
                  <a:pt x="5788181" y="658310"/>
                  <a:pt x="5867229" y="658361"/>
                </a:cubicBezTo>
                <a:cubicBezTo>
                  <a:pt x="5900756" y="658488"/>
                  <a:pt x="5933146" y="660852"/>
                  <a:pt x="5966564" y="660237"/>
                </a:cubicBezTo>
                <a:lnTo>
                  <a:pt x="6000749" y="659420"/>
                </a:lnTo>
                <a:lnTo>
                  <a:pt x="6000749" y="2231333"/>
                </a:lnTo>
                <a:lnTo>
                  <a:pt x="0" y="2231333"/>
                </a:lnTo>
                <a:close/>
              </a:path>
            </a:pathLst>
          </a:custGeom>
        </p:spPr>
      </p:pic>
      <p:pic>
        <p:nvPicPr>
          <p:cNvPr id="68611" name="Picture 1">
            <a:extLst>
              <a:ext uri="{FF2B5EF4-FFF2-40B4-BE49-F238E27FC236}">
                <a16:creationId xmlns:a16="http://schemas.microsoft.com/office/drawing/2014/main" id="{87A62811-1631-4519-9EB1-F8FA36ACBC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42844" r="-2" b="2438"/>
          <a:stretch>
            <a:fillRect/>
          </a:stretch>
        </p:blipFill>
        <p:spPr bwMode="auto">
          <a:xfrm>
            <a:off x="4643432" y="4546610"/>
            <a:ext cx="4500562" cy="2311390"/>
          </a:xfrm>
          <a:custGeom>
            <a:avLst/>
            <a:gdLst/>
            <a:ahLst/>
            <a:cxnLst/>
            <a:rect l="l" t="t" r="r" b="b"/>
            <a:pathLst>
              <a:path w="6000750" h="2311390">
                <a:moveTo>
                  <a:pt x="6000750" y="0"/>
                </a:moveTo>
                <a:lnTo>
                  <a:pt x="6000750" y="2311390"/>
                </a:lnTo>
                <a:lnTo>
                  <a:pt x="0" y="2311390"/>
                </a:lnTo>
                <a:lnTo>
                  <a:pt x="0" y="734920"/>
                </a:lnTo>
                <a:lnTo>
                  <a:pt x="1095" y="734894"/>
                </a:lnTo>
                <a:cubicBezTo>
                  <a:pt x="43984" y="734250"/>
                  <a:pt x="86048" y="738067"/>
                  <a:pt x="129385" y="735472"/>
                </a:cubicBezTo>
                <a:cubicBezTo>
                  <a:pt x="232307" y="729284"/>
                  <a:pt x="335601" y="720589"/>
                  <a:pt x="439001" y="712634"/>
                </a:cubicBezTo>
                <a:cubicBezTo>
                  <a:pt x="545634" y="704406"/>
                  <a:pt x="651969" y="696599"/>
                  <a:pt x="758504" y="687629"/>
                </a:cubicBezTo>
                <a:cubicBezTo>
                  <a:pt x="816779" y="682526"/>
                  <a:pt x="875044" y="674778"/>
                  <a:pt x="933292" y="669489"/>
                </a:cubicBezTo>
                <a:cubicBezTo>
                  <a:pt x="984352" y="664848"/>
                  <a:pt x="1035370" y="662477"/>
                  <a:pt x="1086506" y="658393"/>
                </a:cubicBezTo>
                <a:cubicBezTo>
                  <a:pt x="1130782" y="654718"/>
                  <a:pt x="1175257" y="649884"/>
                  <a:pt x="1219534" y="646211"/>
                </a:cubicBezTo>
                <a:cubicBezTo>
                  <a:pt x="1290462" y="640432"/>
                  <a:pt x="1361113" y="635263"/>
                  <a:pt x="1431711" y="629722"/>
                </a:cubicBezTo>
                <a:cubicBezTo>
                  <a:pt x="1461217" y="627211"/>
                  <a:pt x="1492578" y="627456"/>
                  <a:pt x="1519667" y="620761"/>
                </a:cubicBezTo>
                <a:cubicBezTo>
                  <a:pt x="1587916" y="603847"/>
                  <a:pt x="1656387" y="596155"/>
                  <a:pt x="1725966" y="591136"/>
                </a:cubicBezTo>
                <a:cubicBezTo>
                  <a:pt x="1749762" y="589442"/>
                  <a:pt x="1775054" y="585455"/>
                  <a:pt x="1797450" y="579050"/>
                </a:cubicBezTo>
                <a:cubicBezTo>
                  <a:pt x="1843316" y="566085"/>
                  <a:pt x="1887380" y="550735"/>
                  <a:pt x="1932323" y="536394"/>
                </a:cubicBezTo>
                <a:cubicBezTo>
                  <a:pt x="1937189" y="534756"/>
                  <a:pt x="1943230" y="533703"/>
                  <a:pt x="1948503" y="532386"/>
                </a:cubicBezTo>
                <a:cubicBezTo>
                  <a:pt x="1978398" y="524909"/>
                  <a:pt x="2007931" y="517486"/>
                  <a:pt x="2037880" y="510381"/>
                </a:cubicBezTo>
                <a:cubicBezTo>
                  <a:pt x="2054086" y="506558"/>
                  <a:pt x="2070838" y="503979"/>
                  <a:pt x="2087076" y="500340"/>
                </a:cubicBezTo>
                <a:cubicBezTo>
                  <a:pt x="2149873" y="486094"/>
                  <a:pt x="2221079" y="484810"/>
                  <a:pt x="2272858" y="454575"/>
                </a:cubicBezTo>
                <a:cubicBezTo>
                  <a:pt x="2306495" y="435047"/>
                  <a:pt x="2341595" y="433439"/>
                  <a:pt x="2380104" y="430211"/>
                </a:cubicBezTo>
                <a:cubicBezTo>
                  <a:pt x="2409257" y="427750"/>
                  <a:pt x="2438807" y="422967"/>
                  <a:pt x="2468103" y="418977"/>
                </a:cubicBezTo>
                <a:cubicBezTo>
                  <a:pt x="2519585" y="412197"/>
                  <a:pt x="2571014" y="405050"/>
                  <a:pt x="2622548" y="398641"/>
                </a:cubicBezTo>
                <a:cubicBezTo>
                  <a:pt x="2639023" y="396667"/>
                  <a:pt x="2656458" y="398902"/>
                  <a:pt x="2672418" y="395869"/>
                </a:cubicBezTo>
                <a:cubicBezTo>
                  <a:pt x="2746164" y="381759"/>
                  <a:pt x="2819620" y="365613"/>
                  <a:pt x="2893419" y="351874"/>
                </a:cubicBezTo>
                <a:cubicBezTo>
                  <a:pt x="2935275" y="344016"/>
                  <a:pt x="2978972" y="341367"/>
                  <a:pt x="3020366" y="332819"/>
                </a:cubicBezTo>
                <a:cubicBezTo>
                  <a:pt x="3068131" y="322983"/>
                  <a:pt x="3114167" y="308673"/>
                  <a:pt x="3161342" y="297221"/>
                </a:cubicBezTo>
                <a:cubicBezTo>
                  <a:pt x="3174363" y="294043"/>
                  <a:pt x="3189236" y="293620"/>
                  <a:pt x="3203211" y="292002"/>
                </a:cubicBezTo>
                <a:cubicBezTo>
                  <a:pt x="3218970" y="290132"/>
                  <a:pt x="3234426" y="288683"/>
                  <a:pt x="3250159" y="286626"/>
                </a:cubicBezTo>
                <a:cubicBezTo>
                  <a:pt x="3298046" y="280173"/>
                  <a:pt x="3345799" y="272793"/>
                  <a:pt x="3393818" y="267264"/>
                </a:cubicBezTo>
                <a:cubicBezTo>
                  <a:pt x="3423192" y="263828"/>
                  <a:pt x="3454972" y="267035"/>
                  <a:pt x="3481709" y="260387"/>
                </a:cubicBezTo>
                <a:cubicBezTo>
                  <a:pt x="3536269" y="247128"/>
                  <a:pt x="3593315" y="251261"/>
                  <a:pt x="3647216" y="233376"/>
                </a:cubicBezTo>
                <a:cubicBezTo>
                  <a:pt x="3663932" y="227970"/>
                  <a:pt x="3688545" y="232011"/>
                  <a:pt x="3709303" y="229426"/>
                </a:cubicBezTo>
                <a:cubicBezTo>
                  <a:pt x="3761194" y="222966"/>
                  <a:pt x="3812926" y="215397"/>
                  <a:pt x="3864658" y="207827"/>
                </a:cubicBezTo>
                <a:cubicBezTo>
                  <a:pt x="3911039" y="201022"/>
                  <a:pt x="3959599" y="196736"/>
                  <a:pt x="4003479" y="185188"/>
                </a:cubicBezTo>
                <a:cubicBezTo>
                  <a:pt x="4049450" y="172966"/>
                  <a:pt x="4091676" y="167696"/>
                  <a:pt x="4137908" y="167519"/>
                </a:cubicBezTo>
                <a:cubicBezTo>
                  <a:pt x="4169572" y="167345"/>
                  <a:pt x="4202492" y="163215"/>
                  <a:pt x="4234801" y="159925"/>
                </a:cubicBezTo>
                <a:cubicBezTo>
                  <a:pt x="4269637" y="156466"/>
                  <a:pt x="4307279" y="147130"/>
                  <a:pt x="4339563" y="148755"/>
                </a:cubicBezTo>
                <a:cubicBezTo>
                  <a:pt x="4435676" y="153547"/>
                  <a:pt x="4532252" y="143733"/>
                  <a:pt x="4630058" y="129778"/>
                </a:cubicBezTo>
                <a:cubicBezTo>
                  <a:pt x="4647908" y="127231"/>
                  <a:pt x="4665744" y="122044"/>
                  <a:pt x="4682478" y="116824"/>
                </a:cubicBezTo>
                <a:cubicBezTo>
                  <a:pt x="4780055" y="85907"/>
                  <a:pt x="4880571" y="73077"/>
                  <a:pt x="4983757" y="68740"/>
                </a:cubicBezTo>
                <a:cubicBezTo>
                  <a:pt x="5005136" y="67956"/>
                  <a:pt x="5028746" y="64966"/>
                  <a:pt x="5049491" y="59740"/>
                </a:cubicBezTo>
                <a:cubicBezTo>
                  <a:pt x="5107825" y="44808"/>
                  <a:pt x="5163762" y="25875"/>
                  <a:pt x="5222717" y="12743"/>
                </a:cubicBezTo>
                <a:cubicBezTo>
                  <a:pt x="5320152" y="-8899"/>
                  <a:pt x="5409110" y="4465"/>
                  <a:pt x="5499656" y="8541"/>
                </a:cubicBezTo>
                <a:cubicBezTo>
                  <a:pt x="5585788" y="12301"/>
                  <a:pt x="5662249" y="37645"/>
                  <a:pt x="5760352" y="15529"/>
                </a:cubicBezTo>
                <a:cubicBezTo>
                  <a:pt x="5770237" y="13363"/>
                  <a:pt x="5782017" y="16781"/>
                  <a:pt x="5793269" y="16498"/>
                </a:cubicBezTo>
                <a:cubicBezTo>
                  <a:pt x="5824111" y="15685"/>
                  <a:pt x="5855059" y="15611"/>
                  <a:pt x="5885997" y="12898"/>
                </a:cubicBezTo>
                <a:cubicBezTo>
                  <a:pt x="5923794" y="9771"/>
                  <a:pt x="5961885" y="3581"/>
                  <a:pt x="5999628" y="8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28" name="Group 68627">
            <a:extLst>
              <a:ext uri="{FF2B5EF4-FFF2-40B4-BE49-F238E27FC236}">
                <a16:creationId xmlns:a16="http://schemas.microsoft.com/office/drawing/2014/main" id="{9B2319FA-B636-4971-BA3D-EA448709D9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083182"/>
            <a:ext cx="9144000" cy="1203823"/>
            <a:chOff x="0" y="4083182"/>
            <a:chExt cx="12192000" cy="1203823"/>
          </a:xfrm>
          <a:effectLst>
            <a:outerShdw blurRad="381000" dist="152400" dir="16200000" rotWithShape="0">
              <a:prstClr val="black">
                <a:alpha val="10000"/>
              </a:prstClr>
            </a:outerShdw>
          </a:effectLst>
        </p:grpSpPr>
        <p:sp>
          <p:nvSpPr>
            <p:cNvPr id="68623" name="Freeform: Shape 68622">
              <a:extLst>
                <a:ext uri="{FF2B5EF4-FFF2-40B4-BE49-F238E27FC236}">
                  <a16:creationId xmlns:a16="http://schemas.microsoft.com/office/drawing/2014/main" id="{E88A025D-FBC9-4004-BFA0-5E3DC3E9B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24" name="Freeform: Shape 68623">
              <a:extLst>
                <a:ext uri="{FF2B5EF4-FFF2-40B4-BE49-F238E27FC236}">
                  <a16:creationId xmlns:a16="http://schemas.microsoft.com/office/drawing/2014/main" id="{D088221B-C76B-4ADD-99AA-26982E3E7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blipFill dpi="0" rotWithShape="1">
              <a:blip r:embed="rId6">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396390" cy="717514"/>
            <a:chOff x="0" y="604259"/>
            <a:chExt cx="1861854" cy="717514"/>
          </a:xfrm>
          <a:solidFill>
            <a:srgbClr val="FFFFFF"/>
          </a:solidFill>
        </p:grpSpPr>
        <p:sp>
          <p:nvSpPr>
            <p:cNvPr id="13" name="Freeform: Shape 12">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16" name="Group 15">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396390" cy="717514"/>
            <a:chOff x="0" y="604259"/>
            <a:chExt cx="1861854" cy="717514"/>
          </a:xfrm>
          <a:solidFill>
            <a:schemeClr val="bg1"/>
          </a:solidFill>
        </p:grpSpPr>
        <p:sp>
          <p:nvSpPr>
            <p:cNvPr id="17" name="Freeform: Shape 16">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0" name="Group 19">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773" y="1215898"/>
            <a:ext cx="2969608" cy="4710717"/>
            <a:chOff x="1674895" y="1345036"/>
            <a:chExt cx="5428610" cy="4210939"/>
          </a:xfrm>
        </p:grpSpPr>
        <p:sp>
          <p:nvSpPr>
            <p:cNvPr id="21" name="Rectangle 20">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29" y="1073781"/>
            <a:ext cx="3020466"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767D61-05E5-46A9-A55B-6AF7DD803EBB}"/>
              </a:ext>
            </a:extLst>
          </p:cNvPr>
          <p:cNvSpPr>
            <a:spLocks noGrp="1"/>
          </p:cNvSpPr>
          <p:nvPr>
            <p:ph type="title"/>
          </p:nvPr>
        </p:nvSpPr>
        <p:spPr>
          <a:xfrm>
            <a:off x="655485" y="1274547"/>
            <a:ext cx="2546029" cy="2783077"/>
          </a:xfrm>
        </p:spPr>
        <p:txBody>
          <a:bodyPr vert="horz" lIns="91440" tIns="45720" rIns="91440" bIns="45720" rtlCol="0" anchor="b">
            <a:normAutofit/>
          </a:bodyPr>
          <a:lstStyle/>
          <a:p>
            <a:pPr algn="l">
              <a:lnSpc>
                <a:spcPct val="90000"/>
              </a:lnSpc>
            </a:pPr>
            <a:r>
              <a:rPr lang="en-US" sz="4700">
                <a:solidFill>
                  <a:schemeClr val="bg1"/>
                </a:solidFill>
              </a:rPr>
              <a:t>How do you earn XP?</a:t>
            </a:r>
          </a:p>
        </p:txBody>
      </p:sp>
      <p:sp>
        <p:nvSpPr>
          <p:cNvPr id="26" name="Freeform: Shape 25">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Freeform: Shape 27">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817" y="4590987"/>
            <a:ext cx="239956"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817" y="4590987"/>
            <a:ext cx="239956"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a:extLst>
              <a:ext uri="{FF2B5EF4-FFF2-40B4-BE49-F238E27FC236}">
                <a16:creationId xmlns:a16="http://schemas.microsoft.com/office/drawing/2014/main" id="{776FE871-733A-4D0C-8E85-7539206D4EE2}"/>
              </a:ext>
            </a:extLst>
          </p:cNvPr>
          <p:cNvPicPr>
            <a:picLocks noChangeAspect="1"/>
          </p:cNvPicPr>
          <p:nvPr/>
        </p:nvPicPr>
        <p:blipFill>
          <a:blip r:embed="rId3"/>
          <a:stretch>
            <a:fillRect/>
          </a:stretch>
        </p:blipFill>
        <p:spPr>
          <a:xfrm>
            <a:off x="3772940" y="1984089"/>
            <a:ext cx="2413000" cy="2889820"/>
          </a:xfrm>
          <a:prstGeom prst="rect">
            <a:avLst/>
          </a:prstGeom>
          <a:ln w="28575">
            <a:noFill/>
          </a:ln>
        </p:spPr>
      </p:pic>
      <p:pic>
        <p:nvPicPr>
          <p:cNvPr id="3" name="Picture 2">
            <a:extLst>
              <a:ext uri="{FF2B5EF4-FFF2-40B4-BE49-F238E27FC236}">
                <a16:creationId xmlns:a16="http://schemas.microsoft.com/office/drawing/2014/main" id="{D6DEB0A1-4CCF-460B-AA24-041F6DC26D26}"/>
              </a:ext>
            </a:extLst>
          </p:cNvPr>
          <p:cNvPicPr>
            <a:picLocks noChangeAspect="1"/>
          </p:cNvPicPr>
          <p:nvPr/>
        </p:nvPicPr>
        <p:blipFill>
          <a:blip r:embed="rId4"/>
          <a:stretch>
            <a:fillRect/>
          </a:stretch>
        </p:blipFill>
        <p:spPr>
          <a:xfrm>
            <a:off x="6255769" y="2624666"/>
            <a:ext cx="2413000" cy="1608666"/>
          </a:xfrm>
          <a:prstGeom prst="rect">
            <a:avLst/>
          </a:prstGeom>
        </p:spPr>
      </p:pic>
      <p:grpSp>
        <p:nvGrpSpPr>
          <p:cNvPr id="34"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7925" y="5801515"/>
            <a:ext cx="790849" cy="469689"/>
            <a:chOff x="9841624" y="4115729"/>
            <a:chExt cx="602169" cy="268223"/>
          </a:xfrm>
          <a:solidFill>
            <a:schemeClr val="bg1"/>
          </a:solidFill>
        </p:grpSpPr>
        <p:sp>
          <p:nvSpPr>
            <p:cNvPr id="35" name="Freeform: Shape 34">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24408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63894D0A3DD640BC776C0D6F9F9ED6" ma:contentTypeVersion="13" ma:contentTypeDescription="Create a new document." ma:contentTypeScope="" ma:versionID="a318cabc05841125c2eb27f42b506a8f">
  <xsd:schema xmlns:xsd="http://www.w3.org/2001/XMLSchema" xmlns:xs="http://www.w3.org/2001/XMLSchema" xmlns:p="http://schemas.microsoft.com/office/2006/metadata/properties" xmlns:ns2="0864b6f9-9056-4f53-8753-b3cebb08ef7b" xmlns:ns3="9bacc06e-95dc-4f46-88bc-554884c48a2f" targetNamespace="http://schemas.microsoft.com/office/2006/metadata/properties" ma:root="true" ma:fieldsID="374df2cbbc0f555093a6314ec297b680" ns2:_="" ns3:_="">
    <xsd:import namespace="0864b6f9-9056-4f53-8753-b3cebb08ef7b"/>
    <xsd:import namespace="9bacc06e-95dc-4f46-88bc-554884c48a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4b6f9-9056-4f53-8753-b3cebb08ef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c7f5821-f759-4523-81d1-f59fc125663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acc06e-95dc-4f46-88bc-554884c48a2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266b3e1-f4c5-47b9-aeb4-f344d3610724}" ma:internalName="TaxCatchAll" ma:showField="CatchAllData" ma:web="9bacc06e-95dc-4f46-88bc-554884c48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bacc06e-95dc-4f46-88bc-554884c48a2f" xsi:nil="true"/>
    <lcf76f155ced4ddcb4097134ff3c332f xmlns="0864b6f9-9056-4f53-8753-b3cebb08ef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2923B6-92E2-48B0-82C8-81A1A21C27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64b6f9-9056-4f53-8753-b3cebb08ef7b"/>
    <ds:schemaRef ds:uri="9bacc06e-95dc-4f46-88bc-554884c48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705F2D-F002-46DD-9213-2B8FCB263048}">
  <ds:schemaRefs>
    <ds:schemaRef ds:uri="http://schemas.microsoft.com/sharepoint/v3/contenttype/forms"/>
  </ds:schemaRefs>
</ds:datastoreItem>
</file>

<file path=customXml/itemProps3.xml><?xml version="1.0" encoding="utf-8"?>
<ds:datastoreItem xmlns:ds="http://schemas.openxmlformats.org/officeDocument/2006/customXml" ds:itemID="{DB3A3820-5ADC-4E79-9A16-8FDB83379D3D}">
  <ds:schemaRefs>
    <ds:schemaRef ds:uri="http://schemas.microsoft.com/office/infopath/2007/PartnerControls"/>
    <ds:schemaRef ds:uri="http://www.w3.org/XML/1998/namespace"/>
    <ds:schemaRef ds:uri="http://purl.org/dc/dcmitype/"/>
    <ds:schemaRef ds:uri="http://schemas.microsoft.com/office/2006/metadata/properties"/>
    <ds:schemaRef ds:uri="5cbddfa1-e53f-465c-bd30-c978ba679c58"/>
    <ds:schemaRef ds:uri="http://purl.org/dc/elements/1.1/"/>
    <ds:schemaRef ds:uri="http://schemas.microsoft.com/office/2006/documentManagement/types"/>
    <ds:schemaRef ds:uri="http://schemas.openxmlformats.org/package/2006/metadata/core-properties"/>
    <ds:schemaRef ds:uri="e4061428-f7d3-4bd0-83ff-34b0b3b7b347"/>
    <ds:schemaRef ds:uri="http://purl.org/dc/terms/"/>
    <ds:schemaRef ds:uri="9bacc06e-95dc-4f46-88bc-554884c48a2f"/>
    <ds:schemaRef ds:uri="0864b6f9-9056-4f53-8753-b3cebb08ef7b"/>
  </ds:schemaRefs>
</ds:datastoreItem>
</file>

<file path=docProps/app.xml><?xml version="1.0" encoding="utf-8"?>
<Properties xmlns="http://schemas.openxmlformats.org/officeDocument/2006/extended-properties" xmlns:vt="http://schemas.openxmlformats.org/officeDocument/2006/docPropsVTypes">
  <Template/>
  <TotalTime>2308</TotalTime>
  <Words>760</Words>
  <Application>Microsoft Office PowerPoint</Application>
  <PresentationFormat>On-screen Show (4:3)</PresentationFormat>
  <Paragraphs>148</Paragraphs>
  <Slides>37</Slides>
  <Notes>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Today’s agenda</vt:lpstr>
      <vt:lpstr>Cutting corners – then and now!</vt:lpstr>
      <vt:lpstr>When will homework be set?</vt:lpstr>
      <vt:lpstr>When will homework need to be completed?</vt:lpstr>
      <vt:lpstr>What will the homework be?</vt:lpstr>
      <vt:lpstr>What will the content of the homework be?</vt:lpstr>
      <vt:lpstr>PowerPoint Presentation</vt:lpstr>
      <vt:lpstr>How do you earn XP?</vt:lpstr>
      <vt:lpstr>Independent Learning</vt:lpstr>
      <vt:lpstr>PowerPoint Presentation</vt:lpstr>
      <vt:lpstr>PowerPoint Presentation</vt:lpstr>
      <vt:lpstr>Good Habits</vt:lpstr>
      <vt:lpstr>Analysis – good example</vt:lpstr>
      <vt:lpstr>Analysis – NOT so good example</vt:lpstr>
      <vt:lpstr>Quizzes </vt:lpstr>
      <vt:lpstr>Year 11 quiz example</vt:lpstr>
      <vt:lpstr>Countdown!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11 Mock Preparation</vt:lpstr>
      <vt:lpstr>Mock preparation</vt:lpstr>
      <vt:lpstr>GCSE preparation</vt:lpstr>
      <vt:lpstr>GCSE’s  2025</vt:lpstr>
      <vt:lpstr>PowerPoint Presentation</vt:lpstr>
      <vt:lpstr>PowerPoint Presentation</vt:lpstr>
      <vt:lpstr>Why revise?</vt:lpstr>
      <vt:lpstr>Student Groupings – Year 10  </vt:lpstr>
      <vt:lpstr>Student Groupings – Year 11  </vt:lpstr>
      <vt:lpstr>Pinpoint Learning</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Mr. R. Hosker</cp:lastModifiedBy>
  <cp:revision>399</cp:revision>
  <dcterms:created xsi:type="dcterms:W3CDTF">2018-07-15T14:12:10Z</dcterms:created>
  <dcterms:modified xsi:type="dcterms:W3CDTF">2025-10-08T08:06:00Z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0x0101005F63894D0A3DD640BC776C0D6F9F9ED6</vt:lpwstr>
  </property>
</Properties>
</file>