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9" r:id="rId2"/>
  </p:sldMasterIdLst>
  <p:notesMasterIdLst>
    <p:notesMasterId r:id="rId19"/>
  </p:notesMasterIdLst>
  <p:sldIdLst>
    <p:sldId id="256" r:id="rId3"/>
    <p:sldId id="258" r:id="rId4"/>
    <p:sldId id="280" r:id="rId5"/>
    <p:sldId id="281" r:id="rId6"/>
    <p:sldId id="260" r:id="rId7"/>
    <p:sldId id="261" r:id="rId8"/>
    <p:sldId id="282" r:id="rId9"/>
    <p:sldId id="268" r:id="rId10"/>
    <p:sldId id="283" r:id="rId11"/>
    <p:sldId id="285" r:id="rId12"/>
    <p:sldId id="284" r:id="rId13"/>
    <p:sldId id="286" r:id="rId14"/>
    <p:sldId id="287" r:id="rId15"/>
    <p:sldId id="288" r:id="rId16"/>
    <p:sldId id="265" r:id="rId17"/>
    <p:sldId id="276" r:id="rId18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Bellota Text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Satisfy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30EF3-E452-428F-988A-F90A5ADB8D16}" v="25" dt="2022-11-07T14:22:57.503"/>
  </p1510:revLst>
</p1510:revInfo>
</file>

<file path=ppt/tableStyles.xml><?xml version="1.0" encoding="utf-8"?>
<a:tblStyleLst xmlns:a="http://schemas.openxmlformats.org/drawingml/2006/main" def="{DA760D9C-8846-49CB-9F69-CEC56EC400DC}">
  <a:tblStyle styleId="{DA760D9C-8846-49CB-9F69-CEC56EC400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. P. Ascroft" userId="8bfdeec4-4e89-475a-9a2e-5e80151791ec" providerId="ADAL" clId="{59330EF3-E452-428F-988A-F90A5ADB8D16}"/>
    <pc:docChg chg="custSel delSld modSld sldOrd delMainMaster">
      <pc:chgData name="Mr. P. Ascroft" userId="8bfdeec4-4e89-475a-9a2e-5e80151791ec" providerId="ADAL" clId="{59330EF3-E452-428F-988A-F90A5ADB8D16}" dt="2022-11-07T14:25:58.319" v="240" actId="47"/>
      <pc:docMkLst>
        <pc:docMk/>
      </pc:docMkLst>
      <pc:sldChg chg="del">
        <pc:chgData name="Mr. P. Ascroft" userId="8bfdeec4-4e89-475a-9a2e-5e80151791ec" providerId="ADAL" clId="{59330EF3-E452-428F-988A-F90A5ADB8D16}" dt="2022-11-07T14:05:00.532" v="115" actId="47"/>
        <pc:sldMkLst>
          <pc:docMk/>
          <pc:sldMk cId="1208493419" sldId="257"/>
        </pc:sldMkLst>
      </pc:sldChg>
      <pc:sldChg chg="modSp mod">
        <pc:chgData name="Mr. P. Ascroft" userId="8bfdeec4-4e89-475a-9a2e-5e80151791ec" providerId="ADAL" clId="{59330EF3-E452-428F-988A-F90A5ADB8D16}" dt="2022-11-07T12:18:17.956" v="106" actId="20577"/>
        <pc:sldMkLst>
          <pc:docMk/>
          <pc:sldMk cId="0" sldId="258"/>
        </pc:sldMkLst>
        <pc:spChg chg="mod">
          <ac:chgData name="Mr. P. Ascroft" userId="8bfdeec4-4e89-475a-9a2e-5e80151791ec" providerId="ADAL" clId="{59330EF3-E452-428F-988A-F90A5ADB8D16}" dt="2022-11-07T12:18:17.956" v="106" actId="20577"/>
          <ac:spMkLst>
            <pc:docMk/>
            <pc:sldMk cId="0" sldId="258"/>
            <ac:spMk id="75" creationId="{00000000-0000-0000-0000-000000000000}"/>
          </ac:spMkLst>
        </pc:spChg>
      </pc:sldChg>
      <pc:sldChg chg="del">
        <pc:chgData name="Mr. P. Ascroft" userId="8bfdeec4-4e89-475a-9a2e-5e80151791ec" providerId="ADAL" clId="{59330EF3-E452-428F-988A-F90A5ADB8D16}" dt="2022-11-07T14:06:17.198" v="127" actId="47"/>
        <pc:sldMkLst>
          <pc:docMk/>
          <pc:sldMk cId="0" sldId="259"/>
        </pc:sldMkLst>
      </pc:sldChg>
      <pc:sldChg chg="modSp mod ord">
        <pc:chgData name="Mr. P. Ascroft" userId="8bfdeec4-4e89-475a-9a2e-5e80151791ec" providerId="ADAL" clId="{59330EF3-E452-428F-988A-F90A5ADB8D16}" dt="2022-11-07T14:05:32.828" v="124" actId="6549"/>
        <pc:sldMkLst>
          <pc:docMk/>
          <pc:sldMk cId="0" sldId="260"/>
        </pc:sldMkLst>
        <pc:spChg chg="mod">
          <ac:chgData name="Mr. P. Ascroft" userId="8bfdeec4-4e89-475a-9a2e-5e80151791ec" providerId="ADAL" clId="{59330EF3-E452-428F-988A-F90A5ADB8D16}" dt="2022-11-07T14:05:32.828" v="124" actId="6549"/>
          <ac:spMkLst>
            <pc:docMk/>
            <pc:sldMk cId="0" sldId="260"/>
            <ac:spMk id="89" creationId="{00000000-0000-0000-0000-000000000000}"/>
          </ac:spMkLst>
        </pc:spChg>
      </pc:sldChg>
      <pc:sldChg chg="addSp modSp mod">
        <pc:chgData name="Mr. P. Ascroft" userId="8bfdeec4-4e89-475a-9a2e-5e80151791ec" providerId="ADAL" clId="{59330EF3-E452-428F-988A-F90A5ADB8D16}" dt="2022-11-07T14:09:27.768" v="132" actId="1076"/>
        <pc:sldMkLst>
          <pc:docMk/>
          <pc:sldMk cId="0" sldId="261"/>
        </pc:sldMkLst>
        <pc:spChg chg="mod">
          <ac:chgData name="Mr. P. Ascroft" userId="8bfdeec4-4e89-475a-9a2e-5e80151791ec" providerId="ADAL" clId="{59330EF3-E452-428F-988A-F90A5ADB8D16}" dt="2022-11-07T14:09:23.705" v="130" actId="1076"/>
          <ac:spMkLst>
            <pc:docMk/>
            <pc:sldMk cId="0" sldId="261"/>
            <ac:spMk id="95" creationId="{00000000-0000-0000-0000-000000000000}"/>
          </ac:spMkLst>
        </pc:spChg>
        <pc:spChg chg="mod">
          <ac:chgData name="Mr. P. Ascroft" userId="8bfdeec4-4e89-475a-9a2e-5e80151791ec" providerId="ADAL" clId="{59330EF3-E452-428F-988A-F90A5ADB8D16}" dt="2022-11-07T14:09:25.217" v="131" actId="1076"/>
          <ac:spMkLst>
            <pc:docMk/>
            <pc:sldMk cId="0" sldId="261"/>
            <ac:spMk id="96" creationId="{00000000-0000-0000-0000-000000000000}"/>
          </ac:spMkLst>
        </pc:spChg>
        <pc:picChg chg="add mod">
          <ac:chgData name="Mr. P. Ascroft" userId="8bfdeec4-4e89-475a-9a2e-5e80151791ec" providerId="ADAL" clId="{59330EF3-E452-428F-988A-F90A5ADB8D16}" dt="2022-11-07T14:09:27.768" v="132" actId="1076"/>
          <ac:picMkLst>
            <pc:docMk/>
            <pc:sldMk cId="0" sldId="261"/>
            <ac:picMk id="2" creationId="{C069A432-9857-1561-1D73-7C4C7F914DBE}"/>
          </ac:picMkLst>
        </pc:picChg>
      </pc:sldChg>
      <pc:sldChg chg="del">
        <pc:chgData name="Mr. P. Ascroft" userId="8bfdeec4-4e89-475a-9a2e-5e80151791ec" providerId="ADAL" clId="{59330EF3-E452-428F-988A-F90A5ADB8D16}" dt="2022-11-07T14:24:34.650" v="230" actId="47"/>
        <pc:sldMkLst>
          <pc:docMk/>
          <pc:sldMk cId="0" sldId="262"/>
        </pc:sldMkLst>
      </pc:sldChg>
      <pc:sldChg chg="del ord">
        <pc:chgData name="Mr. P. Ascroft" userId="8bfdeec4-4e89-475a-9a2e-5e80151791ec" providerId="ADAL" clId="{59330EF3-E452-428F-988A-F90A5ADB8D16}" dt="2022-11-07T14:15:40.181" v="142" actId="47"/>
        <pc:sldMkLst>
          <pc:docMk/>
          <pc:sldMk cId="0" sldId="263"/>
        </pc:sldMkLst>
      </pc:sldChg>
      <pc:sldChg chg="del">
        <pc:chgData name="Mr. P. Ascroft" userId="8bfdeec4-4e89-475a-9a2e-5e80151791ec" providerId="ADAL" clId="{59330EF3-E452-428F-988A-F90A5ADB8D16}" dt="2022-11-07T14:24:32.729" v="229" actId="47"/>
        <pc:sldMkLst>
          <pc:docMk/>
          <pc:sldMk cId="0" sldId="264"/>
        </pc:sldMkLst>
      </pc:sldChg>
      <pc:sldChg chg="modSp mod">
        <pc:chgData name="Mr. P. Ascroft" userId="8bfdeec4-4e89-475a-9a2e-5e80151791ec" providerId="ADAL" clId="{59330EF3-E452-428F-988A-F90A5ADB8D16}" dt="2022-11-07T14:25:50.355" v="239" actId="20577"/>
        <pc:sldMkLst>
          <pc:docMk/>
          <pc:sldMk cId="0" sldId="265"/>
        </pc:sldMkLst>
        <pc:spChg chg="mod">
          <ac:chgData name="Mr. P. Ascroft" userId="8bfdeec4-4e89-475a-9a2e-5e80151791ec" providerId="ADAL" clId="{59330EF3-E452-428F-988A-F90A5ADB8D16}" dt="2022-11-07T14:25:50.355" v="239" actId="20577"/>
          <ac:spMkLst>
            <pc:docMk/>
            <pc:sldMk cId="0" sldId="265"/>
            <ac:spMk id="127" creationId="{00000000-0000-0000-0000-000000000000}"/>
          </ac:spMkLst>
        </pc:spChg>
      </pc:sldChg>
      <pc:sldChg chg="del">
        <pc:chgData name="Mr. P. Ascroft" userId="8bfdeec4-4e89-475a-9a2e-5e80151791ec" providerId="ADAL" clId="{59330EF3-E452-428F-988A-F90A5ADB8D16}" dt="2022-11-07T14:23:56.739" v="228" actId="47"/>
        <pc:sldMkLst>
          <pc:docMk/>
          <pc:sldMk cId="0" sldId="266"/>
        </pc:sldMkLst>
      </pc:sldChg>
      <pc:sldChg chg="del">
        <pc:chgData name="Mr. P. Ascroft" userId="8bfdeec4-4e89-475a-9a2e-5e80151791ec" providerId="ADAL" clId="{59330EF3-E452-428F-988A-F90A5ADB8D16}" dt="2022-11-07T14:23:55.376" v="227" actId="47"/>
        <pc:sldMkLst>
          <pc:docMk/>
          <pc:sldMk cId="0" sldId="267"/>
        </pc:sldMkLst>
      </pc:sldChg>
      <pc:sldChg chg="addSp modSp mod">
        <pc:chgData name="Mr. P. Ascroft" userId="8bfdeec4-4e89-475a-9a2e-5e80151791ec" providerId="ADAL" clId="{59330EF3-E452-428F-988A-F90A5ADB8D16}" dt="2022-11-07T14:11:10.415" v="139" actId="1076"/>
        <pc:sldMkLst>
          <pc:docMk/>
          <pc:sldMk cId="3135180610" sldId="268"/>
        </pc:sldMkLst>
        <pc:picChg chg="add mod">
          <ac:chgData name="Mr. P. Ascroft" userId="8bfdeec4-4e89-475a-9a2e-5e80151791ec" providerId="ADAL" clId="{59330EF3-E452-428F-988A-F90A5ADB8D16}" dt="2022-11-07T14:11:10.415" v="139" actId="1076"/>
          <ac:picMkLst>
            <pc:docMk/>
            <pc:sldMk cId="3135180610" sldId="268"/>
            <ac:picMk id="5" creationId="{CF2A35FE-141F-AA02-CBDA-FE0B67E0B0A6}"/>
          </ac:picMkLst>
        </pc:picChg>
      </pc:sldChg>
      <pc:sldChg chg="del">
        <pc:chgData name="Mr. P. Ascroft" userId="8bfdeec4-4e89-475a-9a2e-5e80151791ec" providerId="ADAL" clId="{59330EF3-E452-428F-988A-F90A5ADB8D16}" dt="2022-11-07T14:23:53.876" v="226" actId="47"/>
        <pc:sldMkLst>
          <pc:docMk/>
          <pc:sldMk cId="0" sldId="269"/>
        </pc:sldMkLst>
      </pc:sldChg>
      <pc:sldChg chg="del">
        <pc:chgData name="Mr. P. Ascroft" userId="8bfdeec4-4e89-475a-9a2e-5e80151791ec" providerId="ADAL" clId="{59330EF3-E452-428F-988A-F90A5ADB8D16}" dt="2022-11-07T14:23:52.668" v="225" actId="47"/>
        <pc:sldMkLst>
          <pc:docMk/>
          <pc:sldMk cId="0" sldId="271"/>
        </pc:sldMkLst>
      </pc:sldChg>
      <pc:sldChg chg="delSp modSp mod">
        <pc:chgData name="Mr. P. Ascroft" userId="8bfdeec4-4e89-475a-9a2e-5e80151791ec" providerId="ADAL" clId="{59330EF3-E452-428F-988A-F90A5ADB8D16}" dt="2022-11-07T14:23:48.495" v="224" actId="6549"/>
        <pc:sldMkLst>
          <pc:docMk/>
          <pc:sldMk cId="0" sldId="276"/>
        </pc:sldMkLst>
        <pc:spChg chg="mod">
          <ac:chgData name="Mr. P. Ascroft" userId="8bfdeec4-4e89-475a-9a2e-5e80151791ec" providerId="ADAL" clId="{59330EF3-E452-428F-988A-F90A5ADB8D16}" dt="2022-11-07T14:23:48.495" v="224" actId="6549"/>
          <ac:spMkLst>
            <pc:docMk/>
            <pc:sldMk cId="0" sldId="276"/>
            <ac:spMk id="249" creationId="{00000000-0000-0000-0000-000000000000}"/>
          </ac:spMkLst>
        </pc:spChg>
        <pc:spChg chg="del">
          <ac:chgData name="Mr. P. Ascroft" userId="8bfdeec4-4e89-475a-9a2e-5e80151791ec" providerId="ADAL" clId="{59330EF3-E452-428F-988A-F90A5ADB8D16}" dt="2022-11-07T14:23:38.167" v="222" actId="478"/>
          <ac:spMkLst>
            <pc:docMk/>
            <pc:sldMk cId="0" sldId="276"/>
            <ac:spMk id="250" creationId="{00000000-0000-0000-0000-000000000000}"/>
          </ac:spMkLst>
        </pc:spChg>
      </pc:sldChg>
      <pc:sldChg chg="delSp del mod">
        <pc:chgData name="Mr. P. Ascroft" userId="8bfdeec4-4e89-475a-9a2e-5e80151791ec" providerId="ADAL" clId="{59330EF3-E452-428F-988A-F90A5ADB8D16}" dt="2022-11-07T14:25:58.319" v="240" actId="47"/>
        <pc:sldMkLst>
          <pc:docMk/>
          <pc:sldMk cId="0" sldId="279"/>
        </pc:sldMkLst>
        <pc:grpChg chg="del">
          <ac:chgData name="Mr. P. Ascroft" userId="8bfdeec4-4e89-475a-9a2e-5e80151791ec" providerId="ADAL" clId="{59330EF3-E452-428F-988A-F90A5ADB8D16}" dt="2022-11-07T14:23:42.497" v="223" actId="478"/>
          <ac:grpSpMkLst>
            <pc:docMk/>
            <pc:sldMk cId="0" sldId="279"/>
            <ac:grpSpMk id="275" creationId="{00000000-0000-0000-0000-000000000000}"/>
          </ac:grpSpMkLst>
        </pc:grpChg>
      </pc:sldChg>
      <pc:sldChg chg="addSp delSp modSp mod delDesignElem">
        <pc:chgData name="Mr. P. Ascroft" userId="8bfdeec4-4e89-475a-9a2e-5e80151791ec" providerId="ADAL" clId="{59330EF3-E452-428F-988A-F90A5ADB8D16}" dt="2022-11-07T12:18:06.813" v="98" actId="207"/>
        <pc:sldMkLst>
          <pc:docMk/>
          <pc:sldMk cId="51064130" sldId="280"/>
        </pc:sldMkLst>
        <pc:spChg chg="mod">
          <ac:chgData name="Mr. P. Ascroft" userId="8bfdeec4-4e89-475a-9a2e-5e80151791ec" providerId="ADAL" clId="{59330EF3-E452-428F-988A-F90A5ADB8D16}" dt="2022-11-07T12:18:06.813" v="98" actId="207"/>
          <ac:spMkLst>
            <pc:docMk/>
            <pc:sldMk cId="51064130" sldId="280"/>
            <ac:spMk id="2" creationId="{F46449B8-7A23-4756-B777-61F9D5351A77}"/>
          </ac:spMkLst>
        </pc:spChg>
        <pc:spChg chg="del mod">
          <ac:chgData name="Mr. P. Ascroft" userId="8bfdeec4-4e89-475a-9a2e-5e80151791ec" providerId="ADAL" clId="{59330EF3-E452-428F-988A-F90A5ADB8D16}" dt="2022-11-07T12:17:51.583" v="91" actId="478"/>
          <ac:spMkLst>
            <pc:docMk/>
            <pc:sldMk cId="51064130" sldId="280"/>
            <ac:spMk id="4" creationId="{0C33F900-AA6C-417D-A7D7-D40FAA72F526}"/>
          </ac:spMkLst>
        </pc:spChg>
        <pc:spChg chg="del">
          <ac:chgData name="Mr. P. Ascroft" userId="8bfdeec4-4e89-475a-9a2e-5e80151791ec" providerId="ADAL" clId="{59330EF3-E452-428F-988A-F90A5ADB8D16}" dt="2022-11-07T12:16:58.636" v="1" actId="478"/>
          <ac:spMkLst>
            <pc:docMk/>
            <pc:sldMk cId="51064130" sldId="280"/>
            <ac:spMk id="5" creationId="{37E09893-283A-42B2-814E-BD0F72BEE760}"/>
          </ac:spMkLst>
        </pc:spChg>
        <pc:spChg chg="add mod">
          <ac:chgData name="Mr. P. Ascroft" userId="8bfdeec4-4e89-475a-9a2e-5e80151791ec" providerId="ADAL" clId="{59330EF3-E452-428F-988A-F90A5ADB8D16}" dt="2022-11-07T12:18:03.570" v="97" actId="1076"/>
          <ac:spMkLst>
            <pc:docMk/>
            <pc:sldMk cId="51064130" sldId="280"/>
            <ac:spMk id="6" creationId="{F0832BBB-9E04-ED69-D7F2-C2771CBF005E}"/>
          </ac:spMkLst>
        </pc:spChg>
      </pc:sldChg>
      <pc:sldChg chg="modSp mod ord">
        <pc:chgData name="Mr. P. Ascroft" userId="8bfdeec4-4e89-475a-9a2e-5e80151791ec" providerId="ADAL" clId="{59330EF3-E452-428F-988A-F90A5ADB8D16}" dt="2022-11-07T14:04:58.749" v="114"/>
        <pc:sldMkLst>
          <pc:docMk/>
          <pc:sldMk cId="3845505545" sldId="281"/>
        </pc:sldMkLst>
        <pc:spChg chg="mod">
          <ac:chgData name="Mr. P. Ascroft" userId="8bfdeec4-4e89-475a-9a2e-5e80151791ec" providerId="ADAL" clId="{59330EF3-E452-428F-988A-F90A5ADB8D16}" dt="2022-11-07T14:04:53.223" v="112" actId="6549"/>
          <ac:spMkLst>
            <pc:docMk/>
            <pc:sldMk cId="3845505545" sldId="281"/>
            <ac:spMk id="89" creationId="{00000000-0000-0000-0000-000000000000}"/>
          </ac:spMkLst>
        </pc:spChg>
      </pc:sldChg>
      <pc:sldChg chg="del">
        <pc:chgData name="Mr. P. Ascroft" userId="8bfdeec4-4e89-475a-9a2e-5e80151791ec" providerId="ADAL" clId="{59330EF3-E452-428F-988A-F90A5ADB8D16}" dt="2022-11-07T14:04:02.925" v="107" actId="47"/>
        <pc:sldMkLst>
          <pc:docMk/>
          <pc:sldMk cId="4170001341" sldId="281"/>
        </pc:sldMkLst>
      </pc:sldChg>
      <pc:sldChg chg="addSp modSp mod">
        <pc:chgData name="Mr. P. Ascroft" userId="8bfdeec4-4e89-475a-9a2e-5e80151791ec" providerId="ADAL" clId="{59330EF3-E452-428F-988A-F90A5ADB8D16}" dt="2022-11-07T14:10:45.007" v="136" actId="1076"/>
        <pc:sldMkLst>
          <pc:docMk/>
          <pc:sldMk cId="3742077942" sldId="282"/>
        </pc:sldMkLst>
        <pc:spChg chg="add mod">
          <ac:chgData name="Mr. P. Ascroft" userId="8bfdeec4-4e89-475a-9a2e-5e80151791ec" providerId="ADAL" clId="{59330EF3-E452-428F-988A-F90A5ADB8D16}" dt="2022-11-07T14:10:45.007" v="136" actId="1076"/>
          <ac:spMkLst>
            <pc:docMk/>
            <pc:sldMk cId="3742077942" sldId="282"/>
            <ac:spMk id="5" creationId="{510D7A6A-D5F4-2E9A-FCB7-F10BDC761C85}"/>
          </ac:spMkLst>
        </pc:spChg>
      </pc:sldChg>
      <pc:sldChg chg="addSp delSp modSp mod">
        <pc:chgData name="Mr. P. Ascroft" userId="8bfdeec4-4e89-475a-9a2e-5e80151791ec" providerId="ADAL" clId="{59330EF3-E452-428F-988A-F90A5ADB8D16}" dt="2022-11-07T14:16:25.676" v="156" actId="1076"/>
        <pc:sldMkLst>
          <pc:docMk/>
          <pc:sldMk cId="3471526484" sldId="283"/>
        </pc:sldMkLst>
        <pc:spChg chg="add del mod">
          <ac:chgData name="Mr. P. Ascroft" userId="8bfdeec4-4e89-475a-9a2e-5e80151791ec" providerId="ADAL" clId="{59330EF3-E452-428F-988A-F90A5ADB8D16}" dt="2022-11-07T14:16:12.691" v="150" actId="478"/>
          <ac:spMkLst>
            <pc:docMk/>
            <pc:sldMk cId="3471526484" sldId="283"/>
            <ac:spMk id="5" creationId="{545C2AE5-43C9-32B4-7B6D-BD06F0E43F4B}"/>
          </ac:spMkLst>
        </pc:spChg>
        <pc:spChg chg="mod">
          <ac:chgData name="Mr. P. Ascroft" userId="8bfdeec4-4e89-475a-9a2e-5e80151791ec" providerId="ADAL" clId="{59330EF3-E452-428F-988A-F90A5ADB8D16}" dt="2022-11-07T14:16:25.676" v="156" actId="1076"/>
          <ac:spMkLst>
            <pc:docMk/>
            <pc:sldMk cId="3471526484" sldId="283"/>
            <ac:spMk id="95" creationId="{00000000-0000-0000-0000-000000000000}"/>
          </ac:spMkLst>
        </pc:spChg>
        <pc:spChg chg="del">
          <ac:chgData name="Mr. P. Ascroft" userId="8bfdeec4-4e89-475a-9a2e-5e80151791ec" providerId="ADAL" clId="{59330EF3-E452-428F-988A-F90A5ADB8D16}" dt="2022-11-07T14:16:08.645" v="148" actId="478"/>
          <ac:spMkLst>
            <pc:docMk/>
            <pc:sldMk cId="3471526484" sldId="283"/>
            <ac:spMk id="96" creationId="{00000000-0000-0000-0000-000000000000}"/>
          </ac:spMkLst>
        </pc:spChg>
        <pc:picChg chg="del">
          <ac:chgData name="Mr. P. Ascroft" userId="8bfdeec4-4e89-475a-9a2e-5e80151791ec" providerId="ADAL" clId="{59330EF3-E452-428F-988A-F90A5ADB8D16}" dt="2022-11-07T14:15:56.364" v="144" actId="478"/>
          <ac:picMkLst>
            <pc:docMk/>
            <pc:sldMk cId="3471526484" sldId="283"/>
            <ac:picMk id="2" creationId="{C069A432-9857-1561-1D73-7C4C7F914DBE}"/>
          </ac:picMkLst>
        </pc:picChg>
        <pc:picChg chg="add mod">
          <ac:chgData name="Mr. P. Ascroft" userId="8bfdeec4-4e89-475a-9a2e-5e80151791ec" providerId="ADAL" clId="{59330EF3-E452-428F-988A-F90A5ADB8D16}" dt="2022-11-07T14:16:15.286" v="152" actId="1076"/>
          <ac:picMkLst>
            <pc:docMk/>
            <pc:sldMk cId="3471526484" sldId="283"/>
            <ac:picMk id="3" creationId="{47D3B0B7-5368-553A-2A15-A46A59EFEACD}"/>
          </ac:picMkLst>
        </pc:picChg>
      </pc:sldChg>
      <pc:sldChg chg="addSp delSp modSp mod">
        <pc:chgData name="Mr. P. Ascroft" userId="8bfdeec4-4e89-475a-9a2e-5e80151791ec" providerId="ADAL" clId="{59330EF3-E452-428F-988A-F90A5ADB8D16}" dt="2022-11-07T14:21:05.010" v="198" actId="1076"/>
        <pc:sldMkLst>
          <pc:docMk/>
          <pc:sldMk cId="2935638604" sldId="284"/>
        </pc:sldMkLst>
        <pc:spChg chg="mod">
          <ac:chgData name="Mr. P. Ascroft" userId="8bfdeec4-4e89-475a-9a2e-5e80151791ec" providerId="ADAL" clId="{59330EF3-E452-428F-988A-F90A5ADB8D16}" dt="2022-11-07T14:19:54.468" v="185"/>
          <ac:spMkLst>
            <pc:docMk/>
            <pc:sldMk cId="2935638604" sldId="284"/>
            <ac:spMk id="95" creationId="{00000000-0000-0000-0000-000000000000}"/>
          </ac:spMkLst>
        </pc:spChg>
        <pc:spChg chg="mod">
          <ac:chgData name="Mr. P. Ascroft" userId="8bfdeec4-4e89-475a-9a2e-5e80151791ec" providerId="ADAL" clId="{59330EF3-E452-428F-988A-F90A5ADB8D16}" dt="2022-11-07T14:20:10.813" v="188" actId="313"/>
          <ac:spMkLst>
            <pc:docMk/>
            <pc:sldMk cId="2935638604" sldId="284"/>
            <ac:spMk id="96" creationId="{00000000-0000-0000-0000-000000000000}"/>
          </ac:spMkLst>
        </pc:spChg>
        <pc:picChg chg="del">
          <ac:chgData name="Mr. P. Ascroft" userId="8bfdeec4-4e89-475a-9a2e-5e80151791ec" providerId="ADAL" clId="{59330EF3-E452-428F-988A-F90A5ADB8D16}" dt="2022-11-07T14:17:22.154" v="163" actId="478"/>
          <ac:picMkLst>
            <pc:docMk/>
            <pc:sldMk cId="2935638604" sldId="284"/>
            <ac:picMk id="2" creationId="{C069A432-9857-1561-1D73-7C4C7F914DBE}"/>
          </ac:picMkLst>
        </pc:picChg>
        <pc:picChg chg="add del mod">
          <ac:chgData name="Mr. P. Ascroft" userId="8bfdeec4-4e89-475a-9a2e-5e80151791ec" providerId="ADAL" clId="{59330EF3-E452-428F-988A-F90A5ADB8D16}" dt="2022-11-07T14:20:17.904" v="189" actId="478"/>
          <ac:picMkLst>
            <pc:docMk/>
            <pc:sldMk cId="2935638604" sldId="284"/>
            <ac:picMk id="3" creationId="{98637FF9-F762-437F-6EA9-1CA7C31007F7}"/>
          </ac:picMkLst>
        </pc:picChg>
        <pc:picChg chg="add del mod">
          <ac:chgData name="Mr. P. Ascroft" userId="8bfdeec4-4e89-475a-9a2e-5e80151791ec" providerId="ADAL" clId="{59330EF3-E452-428F-988A-F90A5ADB8D16}" dt="2022-11-07T14:20:19.057" v="190" actId="478"/>
          <ac:picMkLst>
            <pc:docMk/>
            <pc:sldMk cId="2935638604" sldId="284"/>
            <ac:picMk id="4" creationId="{331227D2-8545-2154-A774-87988B086D25}"/>
          </ac:picMkLst>
        </pc:picChg>
        <pc:picChg chg="add mod">
          <ac:chgData name="Mr. P. Ascroft" userId="8bfdeec4-4e89-475a-9a2e-5e80151791ec" providerId="ADAL" clId="{59330EF3-E452-428F-988A-F90A5ADB8D16}" dt="2022-11-07T14:20:26.956" v="194" actId="1076"/>
          <ac:picMkLst>
            <pc:docMk/>
            <pc:sldMk cId="2935638604" sldId="284"/>
            <ac:picMk id="5" creationId="{CD400806-01EF-136E-0F0A-ADCE1F0688E8}"/>
          </ac:picMkLst>
        </pc:picChg>
        <pc:picChg chg="add mod">
          <ac:chgData name="Mr. P. Ascroft" userId="8bfdeec4-4e89-475a-9a2e-5e80151791ec" providerId="ADAL" clId="{59330EF3-E452-428F-988A-F90A5ADB8D16}" dt="2022-11-07T14:21:05.010" v="198" actId="1076"/>
          <ac:picMkLst>
            <pc:docMk/>
            <pc:sldMk cId="2935638604" sldId="284"/>
            <ac:picMk id="6" creationId="{1DCA8464-892F-15E9-9DFA-2CADFC94AAB4}"/>
          </ac:picMkLst>
        </pc:picChg>
      </pc:sldChg>
      <pc:sldChg chg="addSp delSp modSp mod ord">
        <pc:chgData name="Mr. P. Ascroft" userId="8bfdeec4-4e89-475a-9a2e-5e80151791ec" providerId="ADAL" clId="{59330EF3-E452-428F-988A-F90A5ADB8D16}" dt="2022-11-07T14:19:40.141" v="184"/>
        <pc:sldMkLst>
          <pc:docMk/>
          <pc:sldMk cId="547675847" sldId="285"/>
        </pc:sldMkLst>
        <pc:picChg chg="add del mod">
          <ac:chgData name="Mr. P. Ascroft" userId="8bfdeec4-4e89-475a-9a2e-5e80151791ec" providerId="ADAL" clId="{59330EF3-E452-428F-988A-F90A5ADB8D16}" dt="2022-11-07T14:18:09.434" v="173" actId="478"/>
          <ac:picMkLst>
            <pc:docMk/>
            <pc:sldMk cId="547675847" sldId="285"/>
            <ac:picMk id="2" creationId="{B110C863-C93D-D0DB-E675-8F4E34A14321}"/>
          </ac:picMkLst>
        </pc:picChg>
        <pc:picChg chg="add mod modCrop">
          <ac:chgData name="Mr. P. Ascroft" userId="8bfdeec4-4e89-475a-9a2e-5e80151791ec" providerId="ADAL" clId="{59330EF3-E452-428F-988A-F90A5ADB8D16}" dt="2022-11-07T14:19:31.683" v="182" actId="1076"/>
          <ac:picMkLst>
            <pc:docMk/>
            <pc:sldMk cId="547675847" sldId="285"/>
            <ac:picMk id="5" creationId="{EA6828B2-6F51-5EF5-E863-556001B31507}"/>
          </ac:picMkLst>
        </pc:picChg>
      </pc:sldChg>
      <pc:sldChg chg="addSp modSp mod">
        <pc:chgData name="Mr. P. Ascroft" userId="8bfdeec4-4e89-475a-9a2e-5e80151791ec" providerId="ADAL" clId="{59330EF3-E452-428F-988A-F90A5ADB8D16}" dt="2022-11-07T14:21:11.340" v="200" actId="1076"/>
        <pc:sldMkLst>
          <pc:docMk/>
          <pc:sldMk cId="3612733069" sldId="286"/>
        </pc:sldMkLst>
        <pc:spChg chg="mod">
          <ac:chgData name="Mr. P. Ascroft" userId="8bfdeec4-4e89-475a-9a2e-5e80151791ec" providerId="ADAL" clId="{59330EF3-E452-428F-988A-F90A5ADB8D16}" dt="2022-11-07T14:20:54.964" v="195"/>
          <ac:spMkLst>
            <pc:docMk/>
            <pc:sldMk cId="3612733069" sldId="286"/>
            <ac:spMk id="95" creationId="{00000000-0000-0000-0000-000000000000}"/>
          </ac:spMkLst>
        </pc:spChg>
        <pc:picChg chg="add mod">
          <ac:chgData name="Mr. P. Ascroft" userId="8bfdeec4-4e89-475a-9a2e-5e80151791ec" providerId="ADAL" clId="{59330EF3-E452-428F-988A-F90A5ADB8D16}" dt="2022-11-07T14:21:11.340" v="200" actId="1076"/>
          <ac:picMkLst>
            <pc:docMk/>
            <pc:sldMk cId="3612733069" sldId="286"/>
            <ac:picMk id="2" creationId="{E1A859C4-FB17-48BD-179C-811CFCA15DA8}"/>
          </ac:picMkLst>
        </pc:picChg>
      </pc:sldChg>
      <pc:sldChg chg="addSp delSp modSp mod">
        <pc:chgData name="Mr. P. Ascroft" userId="8bfdeec4-4e89-475a-9a2e-5e80151791ec" providerId="ADAL" clId="{59330EF3-E452-428F-988A-F90A5ADB8D16}" dt="2022-11-07T14:22:08.386" v="216" actId="1076"/>
        <pc:sldMkLst>
          <pc:docMk/>
          <pc:sldMk cId="4259652683" sldId="287"/>
        </pc:sldMkLst>
        <pc:spChg chg="mod">
          <ac:chgData name="Mr. P. Ascroft" userId="8bfdeec4-4e89-475a-9a2e-5e80151791ec" providerId="ADAL" clId="{59330EF3-E452-428F-988A-F90A5ADB8D16}" dt="2022-11-07T14:21:36.885" v="201"/>
          <ac:spMkLst>
            <pc:docMk/>
            <pc:sldMk cId="4259652683" sldId="287"/>
            <ac:spMk id="95" creationId="{00000000-0000-0000-0000-000000000000}"/>
          </ac:spMkLst>
        </pc:spChg>
        <pc:spChg chg="mod">
          <ac:chgData name="Mr. P. Ascroft" userId="8bfdeec4-4e89-475a-9a2e-5e80151791ec" providerId="ADAL" clId="{59330EF3-E452-428F-988A-F90A5ADB8D16}" dt="2022-11-07T14:21:56.404" v="212" actId="20577"/>
          <ac:spMkLst>
            <pc:docMk/>
            <pc:sldMk cId="4259652683" sldId="287"/>
            <ac:spMk id="96" creationId="{00000000-0000-0000-0000-000000000000}"/>
          </ac:spMkLst>
        </pc:spChg>
        <pc:picChg chg="add mod">
          <ac:chgData name="Mr. P. Ascroft" userId="8bfdeec4-4e89-475a-9a2e-5e80151791ec" providerId="ADAL" clId="{59330EF3-E452-428F-988A-F90A5ADB8D16}" dt="2022-11-07T14:22:08.386" v="216" actId="1076"/>
          <ac:picMkLst>
            <pc:docMk/>
            <pc:sldMk cId="4259652683" sldId="287"/>
            <ac:picMk id="3" creationId="{FFB08A49-0AAF-3189-B3BB-882A896FCC3E}"/>
          </ac:picMkLst>
        </pc:picChg>
        <pc:picChg chg="del mod">
          <ac:chgData name="Mr. P. Ascroft" userId="8bfdeec4-4e89-475a-9a2e-5e80151791ec" providerId="ADAL" clId="{59330EF3-E452-428F-988A-F90A5ADB8D16}" dt="2022-11-07T14:22:00.823" v="214" actId="478"/>
          <ac:picMkLst>
            <pc:docMk/>
            <pc:sldMk cId="4259652683" sldId="287"/>
            <ac:picMk id="5" creationId="{CD400806-01EF-136E-0F0A-ADCE1F0688E8}"/>
          </ac:picMkLst>
        </pc:picChg>
      </pc:sldChg>
      <pc:sldChg chg="addSp delSp modSp mod">
        <pc:chgData name="Mr. P. Ascroft" userId="8bfdeec4-4e89-475a-9a2e-5e80151791ec" providerId="ADAL" clId="{59330EF3-E452-428F-988A-F90A5ADB8D16}" dt="2022-11-07T14:22:58.682" v="221" actId="1076"/>
        <pc:sldMkLst>
          <pc:docMk/>
          <pc:sldMk cId="2573825813" sldId="288"/>
        </pc:sldMkLst>
        <pc:spChg chg="mod">
          <ac:chgData name="Mr. P. Ascroft" userId="8bfdeec4-4e89-475a-9a2e-5e80151791ec" providerId="ADAL" clId="{59330EF3-E452-428F-988A-F90A5ADB8D16}" dt="2022-11-07T14:22:37.682" v="217"/>
          <ac:spMkLst>
            <pc:docMk/>
            <pc:sldMk cId="2573825813" sldId="288"/>
            <ac:spMk id="95" creationId="{00000000-0000-0000-0000-000000000000}"/>
          </ac:spMkLst>
        </pc:spChg>
        <pc:spChg chg="mod">
          <ac:chgData name="Mr. P. Ascroft" userId="8bfdeec4-4e89-475a-9a2e-5e80151791ec" providerId="ADAL" clId="{59330EF3-E452-428F-988A-F90A5ADB8D16}" dt="2022-11-07T14:22:48.573" v="218"/>
          <ac:spMkLst>
            <pc:docMk/>
            <pc:sldMk cId="2573825813" sldId="288"/>
            <ac:spMk id="96" creationId="{00000000-0000-0000-0000-000000000000}"/>
          </ac:spMkLst>
        </pc:spChg>
        <pc:picChg chg="del">
          <ac:chgData name="Mr. P. Ascroft" userId="8bfdeec4-4e89-475a-9a2e-5e80151791ec" providerId="ADAL" clId="{59330EF3-E452-428F-988A-F90A5ADB8D16}" dt="2022-11-07T14:22:56.038" v="219" actId="478"/>
          <ac:picMkLst>
            <pc:docMk/>
            <pc:sldMk cId="2573825813" sldId="288"/>
            <ac:picMk id="3" creationId="{FFB08A49-0AAF-3189-B3BB-882A896FCC3E}"/>
          </ac:picMkLst>
        </pc:picChg>
        <pc:picChg chg="add mod">
          <ac:chgData name="Mr. P. Ascroft" userId="8bfdeec4-4e89-475a-9a2e-5e80151791ec" providerId="ADAL" clId="{59330EF3-E452-428F-988A-F90A5ADB8D16}" dt="2022-11-07T14:22:58.682" v="221" actId="1076"/>
          <ac:picMkLst>
            <pc:docMk/>
            <pc:sldMk cId="2573825813" sldId="288"/>
            <ac:picMk id="4" creationId="{8D74396C-2622-0979-47FB-E6040E7CBE8C}"/>
          </ac:picMkLst>
        </pc:picChg>
      </pc:sldChg>
      <pc:sldMasterChg chg="delSldLayout">
        <pc:chgData name="Mr. P. Ascroft" userId="8bfdeec4-4e89-475a-9a2e-5e80151791ec" providerId="ADAL" clId="{59330EF3-E452-428F-988A-F90A5ADB8D16}" dt="2022-11-07T14:24:32.729" v="229" actId="47"/>
        <pc:sldMasterMkLst>
          <pc:docMk/>
          <pc:sldMasterMk cId="0" sldId="2147483657"/>
        </pc:sldMasterMkLst>
        <pc:sldLayoutChg chg="del">
          <pc:chgData name="Mr. P. Ascroft" userId="8bfdeec4-4e89-475a-9a2e-5e80151791ec" providerId="ADAL" clId="{59330EF3-E452-428F-988A-F90A5ADB8D16}" dt="2022-11-07T14:06:17.198" v="127" actId="47"/>
          <pc:sldLayoutMkLst>
            <pc:docMk/>
            <pc:sldMasterMk cId="0" sldId="2147483657"/>
            <pc:sldLayoutMk cId="0" sldId="2147483649"/>
          </pc:sldLayoutMkLst>
        </pc:sldLayoutChg>
        <pc:sldLayoutChg chg="del">
          <pc:chgData name="Mr. P. Ascroft" userId="8bfdeec4-4e89-475a-9a2e-5e80151791ec" providerId="ADAL" clId="{59330EF3-E452-428F-988A-F90A5ADB8D16}" dt="2022-11-07T14:15:40.181" v="142" actId="47"/>
          <pc:sldLayoutMkLst>
            <pc:docMk/>
            <pc:sldMasterMk cId="0" sldId="2147483657"/>
            <pc:sldLayoutMk cId="0" sldId="2147483652"/>
          </pc:sldLayoutMkLst>
        </pc:sldLayoutChg>
        <pc:sldLayoutChg chg="del">
          <pc:chgData name="Mr. P. Ascroft" userId="8bfdeec4-4e89-475a-9a2e-5e80151791ec" providerId="ADAL" clId="{59330EF3-E452-428F-988A-F90A5ADB8D16}" dt="2022-11-07T14:24:32.729" v="229" actId="47"/>
          <pc:sldLayoutMkLst>
            <pc:docMk/>
            <pc:sldMasterMk cId="0" sldId="2147483657"/>
            <pc:sldLayoutMk cId="0" sldId="2147483653"/>
          </pc:sldLayoutMkLst>
        </pc:sldLayoutChg>
        <pc:sldLayoutChg chg="del">
          <pc:chgData name="Mr. P. Ascroft" userId="8bfdeec4-4e89-475a-9a2e-5e80151791ec" providerId="ADAL" clId="{59330EF3-E452-428F-988A-F90A5ADB8D16}" dt="2022-11-07T14:23:56.739" v="228" actId="47"/>
          <pc:sldLayoutMkLst>
            <pc:docMk/>
            <pc:sldMasterMk cId="0" sldId="2147483657"/>
            <pc:sldLayoutMk cId="0" sldId="2147483654"/>
          </pc:sldLayoutMkLst>
        </pc:sldLayoutChg>
      </pc:sldMasterChg>
      <pc:sldMasterChg chg="del delSldLayout">
        <pc:chgData name="Mr. P. Ascroft" userId="8bfdeec4-4e89-475a-9a2e-5e80151791ec" providerId="ADAL" clId="{59330EF3-E452-428F-988A-F90A5ADB8D16}" dt="2022-11-07T14:04:02.925" v="107" actId="47"/>
        <pc:sldMasterMkLst>
          <pc:docMk/>
          <pc:sldMasterMk cId="1285762395" sldId="2147483659"/>
        </pc:sldMasterMkLst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3772493266" sldId="2147483660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1517992293" sldId="2147483661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1987007096" sldId="2147483662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306236473" sldId="2147483663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512776744" sldId="2147483664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337456807" sldId="2147483665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2471395754" sldId="2147483666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4191089692" sldId="2147483667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3329806666" sldId="2147483668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3982716006" sldId="2147483669"/>
          </pc:sldLayoutMkLst>
        </pc:sldLayoutChg>
        <pc:sldLayoutChg chg="del">
          <pc:chgData name="Mr. P. Ascroft" userId="8bfdeec4-4e89-475a-9a2e-5e80151791ec" providerId="ADAL" clId="{59330EF3-E452-428F-988A-F90A5ADB8D16}" dt="2022-11-07T14:04:02.925" v="107" actId="47"/>
          <pc:sldLayoutMkLst>
            <pc:docMk/>
            <pc:sldMasterMk cId="1285762395" sldId="2147483659"/>
            <pc:sldLayoutMk cId="160526812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9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547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88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42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67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68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0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t="8368" b="8360"/>
          <a:stretch/>
        </p:blipFill>
        <p:spPr>
          <a:xfrm>
            <a:off x="1464550" y="0"/>
            <a:ext cx="6214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73E7-96D3-4C50-B560-A151C3A0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AC8A8-4CD0-4BE1-92D6-33BB88E9D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967B1-AB29-45A7-BE9B-A5275D2C6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86491-6CEC-4136-BC49-554234869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113AA-EA94-4E32-B633-8F932DDBC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3EF4F-C1AE-46CD-9015-FDC21406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D9BAF-DF8B-486B-B290-983C3BED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788C6-897E-40CE-A511-21D27BE5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37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F6ED-5AA4-4083-AD6B-A2F07367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2760D-8051-47A6-9225-1FB3BA3F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2D611-5195-4004-A745-A992D4CD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836B5-92FA-4786-8625-618EC6A4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5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BF38D-9C49-4944-B09D-00D842FB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143B6-30EF-4ED3-AE36-C47A2D3B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1434-DE1C-412E-A0BD-DD51FA4F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3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8325-8C40-4236-9EC3-33D68227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0A3D-A497-4556-8235-88DDB61E1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2FFB7-1A14-4EFC-B191-DBD7380FE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22057-2AA6-427B-8DA4-5F9A4F9F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86164-13B9-488B-97CC-93A9A2FD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74A3C-8C62-4541-8B3B-B8815CAF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712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1EAF-3D5B-49C1-8AC1-8FBB6C81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98C78-F495-42C4-8963-0DA74336D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C35AF-62B9-4357-A144-F12071AF9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CE809-D2A3-4ABB-AB5C-D00ECFE9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F62A2-CF95-40C9-8B59-B8262507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51768-D0FE-48FD-80A2-AE4C6B47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0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C777-D630-48EE-B2F8-6E07B16E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49288-0FDA-45F0-B46E-3A878ED3D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E7122-F9A4-4E3E-BE65-9C3C97FD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118C5-0D0B-4306-95E8-E965D25A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AC24-D663-4056-84E5-8168E10E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923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F19DC-7143-46EE-88C9-1D87F8C25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2A2B7-6CC4-4FEA-9B8B-23B393B4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D2304-132D-4FCE-B2E1-CBF87ED8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EBD7-1649-4725-8087-B10FA567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F3B5-D817-4BEF-9C9A-74AB3C54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t="20399" b="20387"/>
          <a:stretch/>
        </p:blipFill>
        <p:spPr>
          <a:xfrm>
            <a:off x="202075" y="0"/>
            <a:ext cx="87398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sz="2400" i="1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96336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4DBE-C32A-44A9-B29C-E0E09660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26DA-DD07-4DAD-AF2E-0B919317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74A0E-428E-4700-86E9-49B9FD6C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8AAE6-1625-46B0-9948-095CEDE3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E7821-2DB2-4C4E-9A37-0010F137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5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F1F7-131B-4342-888D-C1528B9EE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DA050-8265-4063-B278-3656BFF3C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66489-EFB0-4E16-AC8E-ED1DCEB6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A83D4-E3ED-48DE-BB4A-DAA9C9CB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883-A72A-49C6-A97E-95A85360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8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4DBE-C32A-44A9-B29C-E0E09660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26DA-DD07-4DAD-AF2E-0B919317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74A0E-428E-4700-86E9-49B9FD6C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8AAE6-1625-46B0-9948-095CEDE3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E7821-2DB2-4C4E-9A37-0010F137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1FD5-A9CD-4B58-AF3E-325BF83F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3D584-4A43-4F59-A47F-474E790F4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0EB5C-594C-47CB-9602-1802D06C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F665-512C-4DE7-A22F-D8AAA1D7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C6E0-F80E-4D6F-8EA7-CA0BDC85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9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B09F-CDB6-4F49-BFB6-B005DBD4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5F34-78B4-42E5-90BC-B9F2445F6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C3110-EDA1-4DA3-8AC7-6B9722ECB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93212-E3B5-4840-A2D9-68953F4D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B2376-4D79-4746-892E-4F7A7A9D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73942-F75C-4366-AEF4-F7FF4B89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9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5264" y="1451489"/>
            <a:ext cx="6193500" cy="2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8A66A-668B-42AB-A39B-F3EC4C0A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62776-4EA0-4217-86EC-8F0532F9F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5234-FBEF-40A1-A8A4-960E751D3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3D7DD-A5E0-40A3-85BB-30AD2117DC16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22443-8925-4DB3-8189-CDBAD38EE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AAEEC-AD22-421B-B4C9-A0883774F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F48D-0ACE-43D0-A370-0475BD10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0FGQLBp7w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Bishop Rawstorne</a:t>
            </a:r>
            <a:br>
              <a:rPr lang="en" dirty="0"/>
            </a:br>
            <a:r>
              <a:rPr lang="en" sz="4800" dirty="0">
                <a:solidFill>
                  <a:schemeClr val="accent1"/>
                </a:solidFill>
              </a:rPr>
              <a:t>Christmas</a:t>
            </a:r>
            <a:r>
              <a:rPr lang="en" dirty="0"/>
              <a:t> Service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79339" y="298256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The First Candle</a:t>
            </a:r>
            <a:endParaRPr sz="28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9889" y="832183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-GB" dirty="0"/>
              <a:t>The first candle is the candle of 'Hope', so prayers on this day focus on hope. 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-GB" dirty="0"/>
              <a:t>This candle represents the 'Patriarchs' such as Abraham and David.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7FF9-F762-437F-6EA9-1CA7C3100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27" y="2263642"/>
            <a:ext cx="2475191" cy="1853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227D2-8545-2154-A774-87988B086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221" y="2263642"/>
            <a:ext cx="3273836" cy="1853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6828B2-6F51-5EF5-E863-556001B315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17" t="6880" r="27537"/>
          <a:stretch/>
        </p:blipFill>
        <p:spPr>
          <a:xfrm>
            <a:off x="2784823" y="53596"/>
            <a:ext cx="407390" cy="7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79339" y="298256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The Second Candle</a:t>
            </a:r>
            <a:endParaRPr sz="28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9889" y="832183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second candle is a symbol of God's 'Peace’.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This candle reminds Christians of the Prophets who foretold that the Messiah would be born.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00806-01EF-136E-0F0A-ADCE1F06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80" y="2181457"/>
            <a:ext cx="4246374" cy="1894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CA8464-892F-15E9-9DFA-2CADFC94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24" y="136828"/>
            <a:ext cx="40846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3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79339" y="298256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The Third Candle</a:t>
            </a:r>
            <a:endParaRPr sz="28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9889" y="832183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second candle is a symbol of God's 'Peace’.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This candle reminds Christians of the Prophets who foretold that the Messiah would be born.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00806-01EF-136E-0F0A-ADCE1F06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80" y="2181457"/>
            <a:ext cx="4246374" cy="1894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A859C4-FB17-48BD-179C-811CFCA1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13" y="51827"/>
            <a:ext cx="40846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79339" y="298256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The Fourth Candle</a:t>
            </a:r>
            <a:endParaRPr sz="28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9889" y="832183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fourth candle symbolises 'Joy’.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sz="1800" dirty="0"/>
              <a:t>hen this candle is lit Christians remember Mary the mother of Jesus who was joyful when the angel Gabriel told her she was to have a baby.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859C4-FB17-48BD-179C-811CFCA1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13" y="51827"/>
            <a:ext cx="408467" cy="780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B08A49-0AAF-3189-B3BB-882A896FC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739" y="2190464"/>
            <a:ext cx="1853345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79339" y="298256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The Fifth Candle</a:t>
            </a:r>
            <a:endParaRPr sz="2800"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9889" y="832183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The fifth candle reminds Christians of the birth of Jesus on Christmas Day.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859C4-FB17-48BD-179C-811CFCA1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13" y="51827"/>
            <a:ext cx="408467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4396C-2622-0979-47FB-E6040E7C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076" y="1830030"/>
            <a:ext cx="1847248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2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2652100" y="877275"/>
            <a:ext cx="3839700" cy="27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Prayer: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Christ, come into our world of darkness - Light up our lives with your coming.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Fulfil all our longings with the joy of your birth - Strengthen our resolve to work for change in our world - And to share the hope of your birth that each Advent brings. Amen.</a:t>
            </a: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ctrTitle" idx="4294967295"/>
          </p:nvPr>
        </p:nvSpPr>
        <p:spPr>
          <a:xfrm>
            <a:off x="1167450" y="2296825"/>
            <a:ext cx="6809100" cy="14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Merry Christmas</a:t>
            </a:r>
            <a:endParaRPr sz="3600" dirty="0"/>
          </a:p>
        </p:txBody>
      </p:sp>
      <p:sp>
        <p:nvSpPr>
          <p:cNvPr id="251" name="Google Shape;251;p31"/>
          <p:cNvSpPr/>
          <p:nvPr/>
        </p:nvSpPr>
        <p:spPr>
          <a:xfrm>
            <a:off x="4029727" y="1201200"/>
            <a:ext cx="1084540" cy="1193997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1175700" y="2350400"/>
            <a:ext cx="6792600" cy="85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Welcome</a:t>
            </a:r>
            <a:endParaRPr sz="4800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4294967295"/>
          </p:nvPr>
        </p:nvSpPr>
        <p:spPr>
          <a:xfrm>
            <a:off x="1175700" y="3192764"/>
            <a:ext cx="6792600" cy="6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5"/>
                </a:solidFill>
              </a:rPr>
              <a:t>Leader: The Lord be with you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5"/>
                </a:solidFill>
              </a:rPr>
              <a:t>All: And also with you</a:t>
            </a:r>
            <a:endParaRPr sz="1600" dirty="0">
              <a:solidFill>
                <a:schemeClr val="accent5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034948" y="1298238"/>
            <a:ext cx="1074103" cy="1024786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49B8-7A23-4756-B777-61F9D535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34" y="278648"/>
            <a:ext cx="3958000" cy="9941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Advent in 2 minutes</a:t>
            </a:r>
          </a:p>
        </p:txBody>
      </p:sp>
      <p:pic>
        <p:nvPicPr>
          <p:cNvPr id="10244" name="Picture 4" descr="Image result for advent">
            <a:extLst>
              <a:ext uri="{FF2B5EF4-FFF2-40B4-BE49-F238E27FC236}">
                <a16:creationId xmlns:a16="http://schemas.microsoft.com/office/drawing/2014/main" id="{D71CF775-C584-4566-9783-5F62F433F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" b="3"/>
          <a:stretch/>
        </p:blipFill>
        <p:spPr bwMode="auto">
          <a:xfrm>
            <a:off x="4766999" y="1"/>
            <a:ext cx="3113532" cy="176205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C29E-429B-46FF-87A1-243ED2E0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76" y="1113313"/>
            <a:ext cx="3954666" cy="2386263"/>
          </a:xfrm>
        </p:spPr>
        <p:txBody>
          <a:bodyPr anchor="t">
            <a:normAutofit/>
          </a:bodyPr>
          <a:lstStyle/>
          <a:p>
            <a:r>
              <a:rPr lang="en-GB" sz="1350" dirty="0">
                <a:hlinkClick r:id="rId3"/>
              </a:rPr>
              <a:t>https://www.youtube.com/watch?v=eC0FGQLBp7w</a:t>
            </a:r>
            <a:r>
              <a:rPr lang="en-GB" sz="1350" dirty="0"/>
              <a:t> </a:t>
            </a:r>
          </a:p>
          <a:p>
            <a:endParaRPr lang="en-GB" sz="1350" dirty="0"/>
          </a:p>
        </p:txBody>
      </p:sp>
      <p:pic>
        <p:nvPicPr>
          <p:cNvPr id="10242" name="Picture 2" descr="Image result for advent">
            <a:extLst>
              <a:ext uri="{FF2B5EF4-FFF2-40B4-BE49-F238E27FC236}">
                <a16:creationId xmlns:a16="http://schemas.microsoft.com/office/drawing/2014/main" id="{12AC343F-5895-413D-A07B-9862FC64E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4"/>
          <a:stretch/>
        </p:blipFill>
        <p:spPr bwMode="auto">
          <a:xfrm>
            <a:off x="5543184" y="2306445"/>
            <a:ext cx="3600816" cy="2837056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2;p14">
            <a:extLst>
              <a:ext uri="{FF2B5EF4-FFF2-40B4-BE49-F238E27FC236}">
                <a16:creationId xmlns:a16="http://schemas.microsoft.com/office/drawing/2014/main" id="{F0832BBB-9E04-ED69-D7F2-C2771CBF005E}"/>
              </a:ext>
            </a:extLst>
          </p:cNvPr>
          <p:cNvSpPr txBox="1">
            <a:spLocks/>
          </p:cNvSpPr>
          <p:nvPr/>
        </p:nvSpPr>
        <p:spPr>
          <a:xfrm>
            <a:off x="-613372" y="3247973"/>
            <a:ext cx="7143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 b="0" i="0" u="none" strike="noStrike" cap="none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algn="ctr"/>
            <a:r>
              <a:rPr lang="en-GB" dirty="0"/>
              <a:t>How prepared for Jesus</a:t>
            </a:r>
          </a:p>
          <a:p>
            <a:pPr algn="ctr"/>
            <a:r>
              <a:rPr lang="en-GB" dirty="0"/>
              <a:t> (the celebration of the incarnation) are you?</a:t>
            </a:r>
          </a:p>
        </p:txBody>
      </p:sp>
    </p:spTree>
    <p:extLst>
      <p:ext uri="{BB962C8B-B14F-4D97-AF65-F5344CB8AC3E}">
        <p14:creationId xmlns:p14="http://schemas.microsoft.com/office/powerpoint/2010/main" val="5106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“</a:t>
            </a:r>
            <a:r>
              <a:rPr lang="en-GB" dirty="0"/>
              <a:t>The Gospel According to Mark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(1:1-4)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This is the Good News about Jesus Christ, the son of God.  It began as the prophet Isaiah had written: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0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</p:spTree>
    <p:extLst>
      <p:ext uri="{BB962C8B-B14F-4D97-AF65-F5344CB8AC3E}">
        <p14:creationId xmlns:p14="http://schemas.microsoft.com/office/powerpoint/2010/main" val="384550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God said, “I will send my messenger ahead of you to clear the way for you.” Someone is shouting in the desert, Get the road ready for the Lord, make a straight path for him to travel.”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200" i="0" dirty="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79339" y="298256"/>
            <a:ext cx="6193800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What does Advent Mean?</a:t>
            </a: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989889" y="832183"/>
            <a:ext cx="6193800" cy="245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-GB" dirty="0"/>
              <a:t>Adventus is Latin meaning ‘coming’. Advent is all about…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-GB" dirty="0"/>
              <a:t>Remembering those who waited for the Coming of Christ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-GB" dirty="0"/>
              <a:t>Prepare ourselves to celebrate Christmas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-GB" dirty="0"/>
              <a:t>Anticipate the second coming of Christ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69A432-9857-1561-1D73-7C4C7F91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87" y="2788161"/>
            <a:ext cx="4017612" cy="2170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04B4-FB39-4182-BF38-E6BB5394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471950"/>
            <a:ext cx="3845273" cy="1257452"/>
          </a:xfrm>
        </p:spPr>
        <p:txBody>
          <a:bodyPr>
            <a:normAutofit/>
          </a:bodyPr>
          <a:lstStyle/>
          <a:p>
            <a:r>
              <a:rPr lang="en-GB" dirty="0"/>
              <a:t>The Advent Wreath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E370-1BEB-413B-B536-4803E10A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828801"/>
            <a:ext cx="3845272" cy="2839064"/>
          </a:xfrm>
        </p:spPr>
        <p:txBody>
          <a:bodyPr>
            <a:normAutofit/>
          </a:bodyPr>
          <a:lstStyle/>
          <a:p>
            <a:r>
              <a:rPr lang="en-GB" sz="1950" dirty="0"/>
              <a:t>The circle of the wreath reminds Christians of God, His eternity and endless mercy, which has no beginning or end. </a:t>
            </a:r>
          </a:p>
          <a:p>
            <a:endParaRPr lang="en-GB" sz="1950" dirty="0"/>
          </a:p>
          <a:p>
            <a:r>
              <a:rPr lang="en-GB" sz="1950" dirty="0"/>
              <a:t>The green of the wreath speaks of the hope that Christian's have in God, the hope of newness, of renewal, of eternal life. </a:t>
            </a:r>
          </a:p>
          <a:p>
            <a:endParaRPr lang="en-GB" sz="1950" dirty="0"/>
          </a:p>
        </p:txBody>
      </p:sp>
      <p:pic>
        <p:nvPicPr>
          <p:cNvPr id="1026" name="Picture 2" descr="Image result for advent wreath">
            <a:extLst>
              <a:ext uri="{FF2B5EF4-FFF2-40B4-BE49-F238E27FC236}">
                <a16:creationId xmlns:a16="http://schemas.microsoft.com/office/drawing/2014/main" id="{BA819B01-43DF-4816-BC71-1FA314B27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-2" b="-2"/>
          <a:stretch/>
        </p:blipFill>
        <p:spPr bwMode="auto">
          <a:xfrm>
            <a:off x="4567960" y="480062"/>
            <a:ext cx="4096293" cy="41833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71360F5-186A-48DD-9D57-37A898522FBB}"/>
              </a:ext>
            </a:extLst>
          </p:cNvPr>
          <p:cNvSpPr/>
          <p:nvPr/>
        </p:nvSpPr>
        <p:spPr>
          <a:xfrm rot="19929131">
            <a:off x="5261742" y="638503"/>
            <a:ext cx="520262" cy="6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9ED7094-B92E-4A1A-9C4A-70AAA2E04517}"/>
              </a:ext>
            </a:extLst>
          </p:cNvPr>
          <p:cNvSpPr/>
          <p:nvPr/>
        </p:nvSpPr>
        <p:spPr>
          <a:xfrm rot="14658809">
            <a:off x="4988621" y="3291834"/>
            <a:ext cx="520262" cy="6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Google Shape;104;p17">
            <a:extLst>
              <a:ext uri="{FF2B5EF4-FFF2-40B4-BE49-F238E27FC236}">
                <a16:creationId xmlns:a16="http://schemas.microsoft.com/office/drawing/2014/main" id="{510D7A6A-D5F4-2E9A-FCB7-F10BDC761C85}"/>
              </a:ext>
            </a:extLst>
          </p:cNvPr>
          <p:cNvSpPr/>
          <p:nvPr/>
        </p:nvSpPr>
        <p:spPr>
          <a:xfrm>
            <a:off x="8092194" y="4253592"/>
            <a:ext cx="808049" cy="819692"/>
          </a:xfrm>
          <a:custGeom>
            <a:avLst/>
            <a:gdLst/>
            <a:ahLst/>
            <a:cxnLst/>
            <a:rect l="l" t="t" r="r" b="b"/>
            <a:pathLst>
              <a:path w="29966" h="34477" extrusionOk="0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33D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0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04B4-FB39-4182-BF38-E6BB5394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471950"/>
            <a:ext cx="3845273" cy="1257452"/>
          </a:xfrm>
        </p:spPr>
        <p:txBody>
          <a:bodyPr>
            <a:normAutofit/>
          </a:bodyPr>
          <a:lstStyle/>
          <a:p>
            <a:r>
              <a:rPr lang="en-GB" dirty="0"/>
              <a:t>The Advent Wreath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E370-1BEB-413B-B536-4803E10AE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828801"/>
            <a:ext cx="3845272" cy="2839064"/>
          </a:xfrm>
        </p:spPr>
        <p:txBody>
          <a:bodyPr>
            <a:normAutofit/>
          </a:bodyPr>
          <a:lstStyle/>
          <a:p>
            <a:r>
              <a:rPr lang="en-GB" dirty="0"/>
              <a:t>Any pine cones, nuts, or seedpods used to decorate the wreath also symbolize life and resurrection. </a:t>
            </a:r>
            <a:endParaRPr lang="en-GB" sz="1950" dirty="0"/>
          </a:p>
          <a:p>
            <a:endParaRPr lang="en-GB" sz="1950" dirty="0"/>
          </a:p>
          <a:p>
            <a:r>
              <a:rPr lang="en-GB" sz="1950" dirty="0"/>
              <a:t>The four candles represent the four Sundays up to Christmas.</a:t>
            </a:r>
          </a:p>
          <a:p>
            <a:endParaRPr lang="en-GB" sz="1950" dirty="0"/>
          </a:p>
        </p:txBody>
      </p:sp>
      <p:pic>
        <p:nvPicPr>
          <p:cNvPr id="1026" name="Picture 2" descr="Image result for advent wreath">
            <a:extLst>
              <a:ext uri="{FF2B5EF4-FFF2-40B4-BE49-F238E27FC236}">
                <a16:creationId xmlns:a16="http://schemas.microsoft.com/office/drawing/2014/main" id="{BA819B01-43DF-4816-BC71-1FA314B27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-2" b="-2"/>
          <a:stretch/>
        </p:blipFill>
        <p:spPr bwMode="auto">
          <a:xfrm>
            <a:off x="4567960" y="480062"/>
            <a:ext cx="4096293" cy="41833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C71360F5-186A-48DD-9D57-37A898522FBB}"/>
              </a:ext>
            </a:extLst>
          </p:cNvPr>
          <p:cNvSpPr/>
          <p:nvPr/>
        </p:nvSpPr>
        <p:spPr>
          <a:xfrm rot="19929131">
            <a:off x="5261742" y="1138706"/>
            <a:ext cx="520262" cy="6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9ED7094-B92E-4A1A-9C4A-70AAA2E04517}"/>
              </a:ext>
            </a:extLst>
          </p:cNvPr>
          <p:cNvSpPr/>
          <p:nvPr/>
        </p:nvSpPr>
        <p:spPr>
          <a:xfrm rot="14658809">
            <a:off x="6065602" y="3394704"/>
            <a:ext cx="520262" cy="673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GB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A35FE-141F-AA02-CBDA-FE0B67E0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692" y="4425168"/>
            <a:ext cx="538551" cy="59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403411" y="634432"/>
            <a:ext cx="6169727" cy="45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But what does each candle represent?</a:t>
            </a:r>
            <a:endParaRPr sz="2800"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68A27A"/>
                </a:solidFill>
                <a:effectLst/>
                <a:uLnTx/>
                <a:uFillTx/>
                <a:latin typeface="Satisfy"/>
                <a:sym typeface="Satisfy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68A27A"/>
              </a:solidFill>
              <a:effectLst/>
              <a:uLnTx/>
              <a:uFillTx/>
              <a:latin typeface="Satisfy"/>
              <a:sym typeface="Satisf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3B0B7-5368-553A-2A15-A46A59EF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53" y="1657344"/>
            <a:ext cx="3012693" cy="20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6484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mas 2020 extra template">
  <a:themeElements>
    <a:clrScheme name="Custom 347">
      <a:dk1>
        <a:srgbClr val="102E39"/>
      </a:dk1>
      <a:lt1>
        <a:srgbClr val="FFFFFF"/>
      </a:lt1>
      <a:dk2>
        <a:srgbClr val="667C89"/>
      </a:dk2>
      <a:lt2>
        <a:srgbClr val="F3EBE9"/>
      </a:lt2>
      <a:accent1>
        <a:srgbClr val="F33D41"/>
      </a:accent1>
      <a:accent2>
        <a:srgbClr val="C11216"/>
      </a:accent2>
      <a:accent3>
        <a:srgbClr val="ABC08E"/>
      </a:accent3>
      <a:accent4>
        <a:srgbClr val="68A27A"/>
      </a:accent4>
      <a:accent5>
        <a:srgbClr val="43635C"/>
      </a:accent5>
      <a:accent6>
        <a:srgbClr val="976E55"/>
      </a:accent6>
      <a:hlink>
        <a:srgbClr val="0E4E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471</Words>
  <Application>Microsoft Office PowerPoint</Application>
  <PresentationFormat>On-screen Show (16:9)</PresentationFormat>
  <Paragraphs>56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 Light</vt:lpstr>
      <vt:lpstr>Calibri</vt:lpstr>
      <vt:lpstr>Bellota Text</vt:lpstr>
      <vt:lpstr>Arial</vt:lpstr>
      <vt:lpstr>Montserrat</vt:lpstr>
      <vt:lpstr>Satisfy</vt:lpstr>
      <vt:lpstr>Abril Fatface</vt:lpstr>
      <vt:lpstr>Christmas 2020 extra template</vt:lpstr>
      <vt:lpstr>Office Theme</vt:lpstr>
      <vt:lpstr>Bishop Rawstorne Christmas Service</vt:lpstr>
      <vt:lpstr>Welcome</vt:lpstr>
      <vt:lpstr>Advent in 2 minutes</vt:lpstr>
      <vt:lpstr>PowerPoint Presentation</vt:lpstr>
      <vt:lpstr>PowerPoint Presentation</vt:lpstr>
      <vt:lpstr>What does Advent Mean?</vt:lpstr>
      <vt:lpstr>The Advent Wreath </vt:lpstr>
      <vt:lpstr>The Advent Wreath </vt:lpstr>
      <vt:lpstr>But what does each candle represent?</vt:lpstr>
      <vt:lpstr>The First Candle</vt:lpstr>
      <vt:lpstr>The Second Candle</vt:lpstr>
      <vt:lpstr>The Third Candle</vt:lpstr>
      <vt:lpstr>The Fourth Candle</vt:lpstr>
      <vt:lpstr>The Fifth Candle</vt:lpstr>
      <vt:lpstr>PowerPoint Presentation</vt:lpstr>
      <vt:lpstr>Merry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Bishop Rawstorne Christmas Service</dc:title>
  <dc:creator>Mr. P. Ascroft</dc:creator>
  <cp:lastModifiedBy>Mr. P. Ascroft</cp:lastModifiedBy>
  <cp:revision>2</cp:revision>
  <dcterms:modified xsi:type="dcterms:W3CDTF">2022-11-07T14:26:11Z</dcterms:modified>
</cp:coreProperties>
</file>