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307" r:id="rId17"/>
    <p:sldId id="296" r:id="rId18"/>
    <p:sldId id="297" r:id="rId19"/>
    <p:sldId id="298" r:id="rId20"/>
    <p:sldId id="299" r:id="rId21"/>
    <p:sldId id="304" r:id="rId22"/>
    <p:sldId id="30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. P. Ascroft" userId="8bfdeec4-4e89-475a-9a2e-5e80151791ec" providerId="ADAL" clId="{D6734E52-0828-4615-94D8-047CFEC7778E}"/>
    <pc:docChg chg="delSld">
      <pc:chgData name="Mr. P. Ascroft" userId="8bfdeec4-4e89-475a-9a2e-5e80151791ec" providerId="ADAL" clId="{D6734E52-0828-4615-94D8-047CFEC7778E}" dt="2022-11-21T16:34:42.483" v="0" actId="47"/>
      <pc:docMkLst>
        <pc:docMk/>
      </pc:docMkLst>
      <pc:sldChg chg="del">
        <pc:chgData name="Mr. P. Ascroft" userId="8bfdeec4-4e89-475a-9a2e-5e80151791ec" providerId="ADAL" clId="{D6734E52-0828-4615-94D8-047CFEC7778E}" dt="2022-11-21T16:34:42.483" v="0" actId="47"/>
        <pc:sldMkLst>
          <pc:docMk/>
          <pc:sldMk cId="2496719054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534D8-F3B6-12E4-5B02-113437B02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93031-82FC-B0D3-7C78-23E09B153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8C2BD-BE09-632F-A7D9-2B84B7477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0EC1E-9EF9-7D36-A342-4EF88AB1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85301-46D3-624D-46B7-F8F8509FD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74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08101-3830-78E2-7AF1-0A2DEA36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2810B-98F3-0058-043E-D15E5083C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C46DF-81D7-B3AE-D9EC-966C828B2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CA010-0733-B0F4-0D57-CA2F4800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04C6D-9569-EBB1-9FD0-5E7CA9BB9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6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799934-C4F8-E774-969A-795CCADA9A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07DCE-0FB6-6AC9-2C53-457D56FD2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0324E-057A-FECF-A9A8-E886F6068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8258C-FFE2-9B65-D547-2D731BF9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0F985-5364-DA08-D1DA-1D27DBAE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0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3C891-5CB5-85EB-C580-295D5EC1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C335D-8D0D-9B33-8400-BC9E64785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45762-DA16-5358-FE8A-DDD1D0540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0B9A-6CB0-BE3B-3D92-923F29B2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613F-335B-8DE6-B3DE-65C7A0AFA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1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03089-878B-A0F1-51AC-B77D78780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D3C6A-31F6-86A4-B8DD-76BA1E8BD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2A7D1-D5CD-D93B-9244-985E9B3E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8865F-B806-57E0-0299-84E0E603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2F79-351F-7338-ED09-B34BFED3D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28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B46C-51AF-6269-2CFD-04690FFC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A8C7-0C51-6D04-2C7B-B5B5939014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75D8E7-BB30-BA8D-44A0-88F4C080B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0D500-7437-532F-221D-A20A2C70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B3673-DE79-060A-D635-1062EEA32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7060A-1E97-C714-DD94-8004D2E0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35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5782B-E59F-8634-BD3C-01D22367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77A38-BB19-E642-1D83-A89475EDE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5E394-4952-A2EE-E670-D856F8D8C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E3123-951B-0BD7-B2B0-D46B34A33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EF9BFD-8330-3F06-CE10-6B8FCDFC7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CED92-E7F6-332C-66BD-1ED3EC5AE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67700-0338-6E33-45D1-394CE1BE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AEC20-D6A2-26AB-1320-0793B122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24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55B32-9419-D5DC-41B2-7CA900B89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56721-9E64-1952-24E1-FC6B0B0AC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F2ADD-B3E5-E1C5-B2C6-B4047B47B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31C85F-6818-2D0D-A060-ACD6A3B56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4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10BC31-2D6C-721A-3960-AEE66BD76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F2FE7-D8AC-8251-C78C-9AD554F00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D17C5-6706-F88D-A435-BD7D46D9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3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B816-E4CC-ACA8-DCB4-9B947C537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1A7FC0-A0DC-B8F8-3440-0B428FD95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4513F-4D98-5263-9D38-3A08B1CBF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462C8-73C2-9484-C436-038E8114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F459C-3CA0-82C4-F6FA-A7FFFCF9D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606BF-AB79-93DC-FA52-9FDA60A7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01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696B-A3C7-29CF-A71E-3C121C153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AD3D9C-E42E-F8DB-391D-89662068A7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93788F-50D1-4F14-796D-0D26C345A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AC661-27BF-BF65-97D4-AF008CED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C95DF-EF42-6F16-0B88-52B788D0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354D7-5E2F-EEDA-5F5E-D94885A18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72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BBC4F-A348-CEA7-18B9-839F3E722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68599B-CDE7-46E7-64B9-372D81DDE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8B2FF-4BD3-99E0-65A1-4F3E1017C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120F-2B1B-45EC-B442-0A7C3B61F2CD}" type="datetimeFigureOut">
              <a:rPr lang="en-GB" smtClean="0"/>
              <a:t>21/11/2022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25F87-6C90-5EE3-10BF-ADB40104D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D2F65-00FA-3059-354C-C832D3334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FC10-1C79-4E67-9A09-B5D08CFEE8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6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31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jpeg"/><Relationship Id="rId18" Type="http://schemas.openxmlformats.org/officeDocument/2006/relationships/slide" Target="slide11.xml"/><Relationship Id="rId26" Type="http://schemas.openxmlformats.org/officeDocument/2006/relationships/slide" Target="slide15.xml"/><Relationship Id="rId39" Type="http://schemas.openxmlformats.org/officeDocument/2006/relationships/image" Target="../media/image24.jpeg"/><Relationship Id="rId21" Type="http://schemas.openxmlformats.org/officeDocument/2006/relationships/image" Target="../media/image11.jpeg"/><Relationship Id="rId34" Type="http://schemas.openxmlformats.org/officeDocument/2006/relationships/image" Target="../media/image19.jpeg"/><Relationship Id="rId42" Type="http://schemas.openxmlformats.org/officeDocument/2006/relationships/slide" Target="slide19.xml"/><Relationship Id="rId7" Type="http://schemas.openxmlformats.org/officeDocument/2006/relationships/image" Target="../media/image4.jpeg"/><Relationship Id="rId2" Type="http://schemas.openxmlformats.org/officeDocument/2006/relationships/slide" Target="slide3.xml"/><Relationship Id="rId16" Type="http://schemas.openxmlformats.org/officeDocument/2006/relationships/slide" Target="slide10.xml"/><Relationship Id="rId29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image" Target="../media/image6.jpeg"/><Relationship Id="rId24" Type="http://schemas.openxmlformats.org/officeDocument/2006/relationships/slide" Target="slide14.xml"/><Relationship Id="rId32" Type="http://schemas.openxmlformats.org/officeDocument/2006/relationships/image" Target="../media/image17.jpeg"/><Relationship Id="rId37" Type="http://schemas.openxmlformats.org/officeDocument/2006/relationships/image" Target="../media/image22.jpeg"/><Relationship Id="rId40" Type="http://schemas.openxmlformats.org/officeDocument/2006/relationships/image" Target="../media/image25.jpeg"/><Relationship Id="rId45" Type="http://schemas.openxmlformats.org/officeDocument/2006/relationships/slide" Target="slide22.xml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23" Type="http://schemas.openxmlformats.org/officeDocument/2006/relationships/image" Target="../media/image12.jpeg"/><Relationship Id="rId28" Type="http://schemas.openxmlformats.org/officeDocument/2006/relationships/slide" Target="slide17.xml"/><Relationship Id="rId36" Type="http://schemas.openxmlformats.org/officeDocument/2006/relationships/image" Target="../media/image21.jpeg"/><Relationship Id="rId10" Type="http://schemas.openxmlformats.org/officeDocument/2006/relationships/slide" Target="slide7.xml"/><Relationship Id="rId19" Type="http://schemas.openxmlformats.org/officeDocument/2006/relationships/image" Target="../media/image10.jpeg"/><Relationship Id="rId31" Type="http://schemas.openxmlformats.org/officeDocument/2006/relationships/slide" Target="slide18.xml"/><Relationship Id="rId44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image" Target="../media/image5.jpeg"/><Relationship Id="rId14" Type="http://schemas.openxmlformats.org/officeDocument/2006/relationships/slide" Target="slide9.xml"/><Relationship Id="rId22" Type="http://schemas.openxmlformats.org/officeDocument/2006/relationships/slide" Target="slide13.xml"/><Relationship Id="rId27" Type="http://schemas.openxmlformats.org/officeDocument/2006/relationships/image" Target="../media/image14.jpeg"/><Relationship Id="rId30" Type="http://schemas.openxmlformats.org/officeDocument/2006/relationships/image" Target="../media/image16.jpeg"/><Relationship Id="rId35" Type="http://schemas.openxmlformats.org/officeDocument/2006/relationships/image" Target="../media/image20.jpeg"/><Relationship Id="rId43" Type="http://schemas.openxmlformats.org/officeDocument/2006/relationships/slide" Target="slide20.xml"/><Relationship Id="rId8" Type="http://schemas.openxmlformats.org/officeDocument/2006/relationships/slide" Target="slide6.xml"/><Relationship Id="rId3" Type="http://schemas.openxmlformats.org/officeDocument/2006/relationships/image" Target="../media/image2.jpeg"/><Relationship Id="rId12" Type="http://schemas.openxmlformats.org/officeDocument/2006/relationships/slide" Target="slide8.xml"/><Relationship Id="rId17" Type="http://schemas.openxmlformats.org/officeDocument/2006/relationships/image" Target="../media/image9.jpeg"/><Relationship Id="rId25" Type="http://schemas.openxmlformats.org/officeDocument/2006/relationships/image" Target="../media/image13.jpeg"/><Relationship Id="rId33" Type="http://schemas.openxmlformats.org/officeDocument/2006/relationships/image" Target="../media/image18.jpeg"/><Relationship Id="rId38" Type="http://schemas.openxmlformats.org/officeDocument/2006/relationships/image" Target="../media/image23.jpeg"/><Relationship Id="rId20" Type="http://schemas.openxmlformats.org/officeDocument/2006/relationships/slide" Target="slide12.xml"/><Relationship Id="rId41" Type="http://schemas.openxmlformats.org/officeDocument/2006/relationships/image" Target="../media/image2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2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30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 result for quiz">
            <a:extLst>
              <a:ext uri="{FF2B5EF4-FFF2-40B4-BE49-F238E27FC236}">
                <a16:creationId xmlns:a16="http://schemas.microsoft.com/office/drawing/2014/main" id="{A401E726-4FF0-4366-9424-AD87FF2F5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736" y="2589086"/>
            <a:ext cx="4920496" cy="27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8767-0BEF-46B3-AF0E-1FB4E9C04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Choose a number on the advent calendar, which will ask you a question the higher up you go the harder the questions.</a:t>
            </a:r>
          </a:p>
        </p:txBody>
      </p:sp>
    </p:spTree>
    <p:extLst>
      <p:ext uri="{BB962C8B-B14F-4D97-AF65-F5344CB8AC3E}">
        <p14:creationId xmlns:p14="http://schemas.microsoft.com/office/powerpoint/2010/main" val="1755061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book was the bible verse from ?</a:t>
            </a:r>
          </a:p>
          <a:p>
            <a:r>
              <a:rPr lang="en-GB" dirty="0">
                <a:solidFill>
                  <a:srgbClr val="00B050"/>
                </a:solidFill>
              </a:rPr>
              <a:t>Mark 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Image result for advent calendar day 8">
            <a:extLst>
              <a:ext uri="{FF2B5EF4-FFF2-40B4-BE49-F238E27FC236}">
                <a16:creationId xmlns:a16="http://schemas.microsoft.com/office/drawing/2014/main" id="{CFABB8F5-2215-487E-8BFC-0C2679CB08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matthew mark luke and john">
            <a:extLst>
              <a:ext uri="{FF2B5EF4-FFF2-40B4-BE49-F238E27FC236}">
                <a16:creationId xmlns:a16="http://schemas.microsoft.com/office/drawing/2014/main" id="{EF90BD2E-07C0-4E47-BAF8-8F8A54B1B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55" y="2778486"/>
            <a:ext cx="5059964" cy="315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D50903-FABC-4DDE-888C-D637DA2AD56D}"/>
              </a:ext>
            </a:extLst>
          </p:cNvPr>
          <p:cNvSpPr txBox="1"/>
          <p:nvPr/>
        </p:nvSpPr>
        <p:spPr>
          <a:xfrm>
            <a:off x="623455" y="5987040"/>
            <a:ext cx="5670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Its one of the following…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1F13B4-6ABE-461D-A027-624F915908BD}"/>
              </a:ext>
            </a:extLst>
          </p:cNvPr>
          <p:cNvSpPr/>
          <p:nvPr/>
        </p:nvSpPr>
        <p:spPr>
          <a:xfrm>
            <a:off x="623455" y="2778486"/>
            <a:ext cx="5189528" cy="371438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Clue</a:t>
            </a:r>
          </a:p>
        </p:txBody>
      </p:sp>
      <p:pic>
        <p:nvPicPr>
          <p:cNvPr id="10" name="Picture 4" descr="http://www.purple-heart.com/images/_lib/advent-calendar-wooden-red-7613-0-1288636337000.jpg">
            <a:hlinkClick r:id="rId6" action="ppaction://hlinksldjump"/>
            <a:extLst>
              <a:ext uri="{FF2B5EF4-FFF2-40B4-BE49-F238E27FC236}">
                <a16:creationId xmlns:a16="http://schemas.microsoft.com/office/drawing/2014/main" id="{72F93EBA-1C59-4DCE-94FE-DC37652A8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102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Sundays does advent last for?</a:t>
            </a:r>
          </a:p>
          <a:p>
            <a:r>
              <a:rPr lang="en-GB" dirty="0">
                <a:solidFill>
                  <a:srgbClr val="00B050"/>
                </a:solidFill>
              </a:rPr>
              <a:t>4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8" descr="Image result for advent calendar day 9">
            <a:extLst>
              <a:ext uri="{FF2B5EF4-FFF2-40B4-BE49-F238E27FC236}">
                <a16:creationId xmlns:a16="http://schemas.microsoft.com/office/drawing/2014/main" id="{14574EAC-46AD-4FE1-A683-FD15D20DCF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2324BFD7-BE05-42EB-A2FF-8C37AD2CB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773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Who does Candle 5 represent?</a:t>
            </a:r>
          </a:p>
          <a:p>
            <a:r>
              <a:rPr lang="en-GB" dirty="0">
                <a:solidFill>
                  <a:srgbClr val="00B050"/>
                </a:solidFill>
              </a:rPr>
              <a:t>Jesus 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Image result for advent calendar day 10">
            <a:extLst>
              <a:ext uri="{FF2B5EF4-FFF2-40B4-BE49-F238E27FC236}">
                <a16:creationId xmlns:a16="http://schemas.microsoft.com/office/drawing/2014/main" id="{DBEB95A4-110D-4731-B8CC-364B21CBA5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E1193E1E-BF8F-4809-979A-48051B993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444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many boxes do most advent calendars have?</a:t>
            </a:r>
          </a:p>
          <a:p>
            <a:r>
              <a:rPr lang="en-GB" dirty="0">
                <a:solidFill>
                  <a:srgbClr val="00B050"/>
                </a:solidFill>
              </a:rPr>
              <a:t>24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Image result for advent calendar day 11">
            <a:extLst>
              <a:ext uri="{FF2B5EF4-FFF2-40B4-BE49-F238E27FC236}">
                <a16:creationId xmlns:a16="http://schemas.microsoft.com/office/drawing/2014/main" id="{A382D4B8-A7CD-4187-9A89-4DD14A092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3" cy="25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1CA00670-A6AD-4CE3-822B-8070389514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09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Fill in the gap: John the _________</a:t>
            </a:r>
          </a:p>
          <a:p>
            <a:r>
              <a:rPr lang="en-GB" dirty="0">
                <a:solidFill>
                  <a:srgbClr val="00B050"/>
                </a:solidFill>
              </a:rPr>
              <a:t>Baptist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4" descr="Image result for advent calendar day 12">
            <a:extLst>
              <a:ext uri="{FF2B5EF4-FFF2-40B4-BE49-F238E27FC236}">
                <a16:creationId xmlns:a16="http://schemas.microsoft.com/office/drawing/2014/main" id="{51DC68D0-AE7A-4E51-B27B-AA7A2DB7A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9396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C48D82DF-915B-4CFC-BD43-2F257C37A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409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36" y="1594140"/>
            <a:ext cx="10515600" cy="4351338"/>
          </a:xfrm>
        </p:spPr>
        <p:txBody>
          <a:bodyPr/>
          <a:lstStyle/>
          <a:p>
            <a:r>
              <a:rPr lang="en-GB" dirty="0"/>
              <a:t>Fill in the gaps!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Advent means ___________.  During Advent, Christians are thinking about ______ coming into the ______.  They are preparing themselves for ______ when they celebrate the ______ of ______.  Advent is the start of the Christian ______ and begins on the fourth ________ before Christmas.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814BEB70-9E0A-4517-AC5F-DC0D88C9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364" y="4909087"/>
            <a:ext cx="9319001" cy="126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		Christmas		birth		‘the coming’</a:t>
            </a:r>
            <a:endParaRPr lang="en-GB" sz="2000" dirty="0">
              <a:effectLst/>
              <a:latin typeface="Albany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Albany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		year		Jesus	       Sunday</a:t>
            </a:r>
          </a:p>
        </p:txBody>
      </p:sp>
      <p:pic>
        <p:nvPicPr>
          <p:cNvPr id="8" name="Picture 26" descr="Image result for advent calendar day 13">
            <a:extLst>
              <a:ext uri="{FF2B5EF4-FFF2-40B4-BE49-F238E27FC236}">
                <a16:creationId xmlns:a16="http://schemas.microsoft.com/office/drawing/2014/main" id="{53FF7ED3-8B1E-4C40-912A-F8F9CFF37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-1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BE6414B-70CA-4C47-951D-290E2AC38619}"/>
              </a:ext>
            </a:extLst>
          </p:cNvPr>
          <p:cNvSpPr/>
          <p:nvPr/>
        </p:nvSpPr>
        <p:spPr>
          <a:xfrm>
            <a:off x="1049364" y="4909087"/>
            <a:ext cx="9319000" cy="1380333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Clue</a:t>
            </a:r>
          </a:p>
        </p:txBody>
      </p:sp>
      <p:pic>
        <p:nvPicPr>
          <p:cNvPr id="10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033187FD-3502-4550-B38D-540B2E1B17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24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36" y="1594140"/>
            <a:ext cx="10515600" cy="4351338"/>
          </a:xfrm>
        </p:spPr>
        <p:txBody>
          <a:bodyPr/>
          <a:lstStyle/>
          <a:p>
            <a:r>
              <a:rPr lang="en-GB" dirty="0"/>
              <a:t>Fill in the gaps!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Advent means </a:t>
            </a:r>
            <a:r>
              <a:rPr lang="en-GB" dirty="0">
                <a:solidFill>
                  <a:srgbClr val="00B050"/>
                </a:solidFill>
              </a:rPr>
              <a:t>‘the coming’.  </a:t>
            </a:r>
            <a:r>
              <a:rPr lang="en-GB" dirty="0"/>
              <a:t>During Advent, Christians are thinking about </a:t>
            </a:r>
            <a:r>
              <a:rPr lang="en-GB" dirty="0">
                <a:solidFill>
                  <a:srgbClr val="00B050"/>
                </a:solidFill>
              </a:rPr>
              <a:t>Jesus</a:t>
            </a:r>
            <a:r>
              <a:rPr lang="en-GB" dirty="0"/>
              <a:t> coming into the </a:t>
            </a:r>
            <a:r>
              <a:rPr lang="en-GB" dirty="0">
                <a:solidFill>
                  <a:srgbClr val="00B050"/>
                </a:solidFill>
              </a:rPr>
              <a:t>world</a:t>
            </a:r>
            <a:r>
              <a:rPr lang="en-GB" dirty="0"/>
              <a:t>.  They are preparing themselves for </a:t>
            </a:r>
            <a:r>
              <a:rPr lang="en-GB" dirty="0">
                <a:solidFill>
                  <a:srgbClr val="00B050"/>
                </a:solidFill>
              </a:rPr>
              <a:t>Christmas</a:t>
            </a:r>
            <a:r>
              <a:rPr lang="en-GB" dirty="0"/>
              <a:t> when they celebrate the </a:t>
            </a:r>
            <a:r>
              <a:rPr lang="en-GB" dirty="0">
                <a:solidFill>
                  <a:srgbClr val="00B050"/>
                </a:solidFill>
              </a:rPr>
              <a:t>Birth</a:t>
            </a:r>
            <a:r>
              <a:rPr lang="en-GB" dirty="0"/>
              <a:t> of </a:t>
            </a:r>
            <a:r>
              <a:rPr lang="en-GB" dirty="0">
                <a:solidFill>
                  <a:srgbClr val="00B050"/>
                </a:solidFill>
              </a:rPr>
              <a:t>Jesus</a:t>
            </a:r>
            <a:r>
              <a:rPr lang="en-GB" dirty="0"/>
              <a:t>.  Advent is the start of the Christian </a:t>
            </a:r>
            <a:r>
              <a:rPr lang="en-GB" dirty="0">
                <a:solidFill>
                  <a:srgbClr val="00B050"/>
                </a:solidFill>
              </a:rPr>
              <a:t>year</a:t>
            </a:r>
            <a:r>
              <a:rPr lang="en-GB" dirty="0"/>
              <a:t> and begins on the fourth </a:t>
            </a:r>
            <a:r>
              <a:rPr lang="en-GB" dirty="0">
                <a:solidFill>
                  <a:srgbClr val="00B050"/>
                </a:solidFill>
              </a:rPr>
              <a:t>Sunday</a:t>
            </a:r>
            <a:r>
              <a:rPr lang="en-GB" dirty="0"/>
              <a:t> before Christmas.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814BEB70-9E0A-4517-AC5F-DC0D88C90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9364" y="4909087"/>
            <a:ext cx="9319001" cy="1267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en-GB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Jesus		Christmas		birth		‘the coming’</a:t>
            </a:r>
            <a:endParaRPr lang="en-GB" sz="2000" dirty="0">
              <a:effectLst/>
              <a:latin typeface="Albany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2000" dirty="0">
              <a:effectLst/>
              <a:latin typeface="Albany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24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		year		Jesus	       Sunday</a:t>
            </a:r>
          </a:p>
        </p:txBody>
      </p:sp>
      <p:pic>
        <p:nvPicPr>
          <p:cNvPr id="8" name="Picture 26" descr="Image result for advent calendar day 13">
            <a:extLst>
              <a:ext uri="{FF2B5EF4-FFF2-40B4-BE49-F238E27FC236}">
                <a16:creationId xmlns:a16="http://schemas.microsoft.com/office/drawing/2014/main" id="{53FF7ED3-8B1E-4C40-912A-F8F9CFF374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-1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36648DB8-9BF5-4383-9814-53E0D88A5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3084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88680" cy="4351338"/>
          </a:xfrm>
        </p:spPr>
        <p:txBody>
          <a:bodyPr/>
          <a:lstStyle/>
          <a:p>
            <a:r>
              <a:rPr lang="en-GB" dirty="0"/>
              <a:t>On the 5</a:t>
            </a:r>
            <a:r>
              <a:rPr lang="en-GB" baseline="30000" dirty="0"/>
              <a:t>th</a:t>
            </a:r>
            <a:r>
              <a:rPr lang="en-GB" dirty="0"/>
              <a:t> day of Christmas what did ‘my true love give to me’?</a:t>
            </a:r>
          </a:p>
          <a:p>
            <a:r>
              <a:rPr lang="en-GB" dirty="0">
                <a:solidFill>
                  <a:srgbClr val="00B050"/>
                </a:solidFill>
              </a:rPr>
              <a:t>5 Gold Rings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8" descr="Image result for advent calendar day 14">
            <a:extLst>
              <a:ext uri="{FF2B5EF4-FFF2-40B4-BE49-F238E27FC236}">
                <a16:creationId xmlns:a16="http://schemas.microsoft.com/office/drawing/2014/main" id="{D8115099-1BDB-4E76-98E5-E465DEC85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6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DF3321FA-5223-4A2A-B030-C69A13441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096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31264" cy="4351338"/>
          </a:xfrm>
        </p:spPr>
        <p:txBody>
          <a:bodyPr/>
          <a:lstStyle/>
          <a:p>
            <a:r>
              <a:rPr lang="en-GB" dirty="0"/>
              <a:t>Name 2 reasons how you and your family could be ready for the birth of Jesus?</a:t>
            </a:r>
          </a:p>
          <a:p>
            <a:r>
              <a:rPr lang="en-GB" dirty="0">
                <a:solidFill>
                  <a:srgbClr val="00B050"/>
                </a:solidFill>
              </a:rPr>
              <a:t>Prayer</a:t>
            </a:r>
          </a:p>
          <a:p>
            <a:r>
              <a:rPr lang="en-GB" dirty="0">
                <a:solidFill>
                  <a:srgbClr val="00B050"/>
                </a:solidFill>
              </a:rPr>
              <a:t>Thought and Silence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0" descr="Image result for advent calendar day 15">
            <a:extLst>
              <a:ext uri="{FF2B5EF4-FFF2-40B4-BE49-F238E27FC236}">
                <a16:creationId xmlns:a16="http://schemas.microsoft.com/office/drawing/2014/main" id="{32E261DF-6900-49BA-AA33-791B56B83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6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409F2431-875A-442E-B25A-BC9A3B479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744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does Advent mean?</a:t>
            </a:r>
          </a:p>
          <a:p>
            <a:r>
              <a:rPr lang="en-GB" dirty="0">
                <a:solidFill>
                  <a:srgbClr val="00B050"/>
                </a:solidFill>
              </a:rPr>
              <a:t>Coming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2" descr="Image result for advent calendar day 16">
            <a:extLst>
              <a:ext uri="{FF2B5EF4-FFF2-40B4-BE49-F238E27FC236}">
                <a16:creationId xmlns:a16="http://schemas.microsoft.com/office/drawing/2014/main" id="{71DCF735-B2B0-45D9-A6F5-471DA26F54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442" y="12707"/>
            <a:ext cx="2575033" cy="25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589B461E-16C3-416E-B3EE-43F52389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3344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01_Ornament-web">
            <a:hlinkClick r:id="rId2" action="ppaction://hlinksldjump"/>
            <a:extLst>
              <a:ext uri="{FF2B5EF4-FFF2-40B4-BE49-F238E27FC236}">
                <a16:creationId xmlns:a16="http://schemas.microsoft.com/office/drawing/2014/main" id="{013B7812-7372-4A41-84BF-5C701A875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mage result for advent calendar day 2">
            <a:hlinkClick r:id="rId4" action="ppaction://hlinksldjump"/>
            <a:extLst>
              <a:ext uri="{FF2B5EF4-FFF2-40B4-BE49-F238E27FC236}">
                <a16:creationId xmlns:a16="http://schemas.microsoft.com/office/drawing/2014/main" id="{4B411CF0-5CFD-4EBC-BBFD-44D620550E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55" y="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Image result for advent calendar day 3">
            <a:hlinkClick r:id="rId6" action="ppaction://hlinksldjump"/>
            <a:extLst>
              <a:ext uri="{FF2B5EF4-FFF2-40B4-BE49-F238E27FC236}">
                <a16:creationId xmlns:a16="http://schemas.microsoft.com/office/drawing/2014/main" id="{D0F7F831-3B8E-44E7-BE8D-2438534B5C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510" y="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Image result for advent calendar day 4">
            <a:hlinkClick r:id="rId8" action="ppaction://hlinksldjump"/>
            <a:extLst>
              <a:ext uri="{FF2B5EF4-FFF2-40B4-BE49-F238E27FC236}">
                <a16:creationId xmlns:a16="http://schemas.microsoft.com/office/drawing/2014/main" id="{D6E85EE2-F42C-4852-A985-8DEC624525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765" y="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Image result for advent calendar day 5">
            <a:hlinkClick r:id="rId10" action="ppaction://hlinksldjump"/>
            <a:extLst>
              <a:ext uri="{FF2B5EF4-FFF2-40B4-BE49-F238E27FC236}">
                <a16:creationId xmlns:a16="http://schemas.microsoft.com/office/drawing/2014/main" id="{5F731EA6-FF6F-4DC5-924E-3FD9A586F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020" y="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Image result for advent calendar day 6">
            <a:hlinkClick r:id="rId12" action="ppaction://hlinksldjump"/>
            <a:extLst>
              <a:ext uri="{FF2B5EF4-FFF2-40B4-BE49-F238E27FC236}">
                <a16:creationId xmlns:a16="http://schemas.microsoft.com/office/drawing/2014/main" id="{3C0A045F-0EAA-4DEB-9E53-99E65A6F1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275" y="-23648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Image result for advent calendar day 7">
            <a:hlinkClick r:id="rId14" action="ppaction://hlinksldjump"/>
            <a:extLst>
              <a:ext uri="{FF2B5EF4-FFF2-40B4-BE49-F238E27FC236}">
                <a16:creationId xmlns:a16="http://schemas.microsoft.com/office/drawing/2014/main" id="{9FDFBA0B-40ED-48C0-A9F5-22BE964F1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" y="1517431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8" name="Picture 16" descr="Image result for advent calendar day 8">
            <a:hlinkClick r:id="rId16" action="ppaction://hlinksldjump"/>
            <a:extLst>
              <a:ext uri="{FF2B5EF4-FFF2-40B4-BE49-F238E27FC236}">
                <a16:creationId xmlns:a16="http://schemas.microsoft.com/office/drawing/2014/main" id="{481EDD29-22E2-43DA-8D40-A74F59910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255" y="1517430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0" name="Picture 18" descr="Image result for advent calendar day 9">
            <a:hlinkClick r:id="rId18" action="ppaction://hlinksldjump"/>
            <a:extLst>
              <a:ext uri="{FF2B5EF4-FFF2-40B4-BE49-F238E27FC236}">
                <a16:creationId xmlns:a16="http://schemas.microsoft.com/office/drawing/2014/main" id="{F7325BDF-B6E8-40AF-90A1-253D4D323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453" y="1505607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2" name="Picture 20" descr="Image result for advent calendar day 10">
            <a:hlinkClick r:id="rId20" action="ppaction://hlinksldjump"/>
            <a:extLst>
              <a:ext uri="{FF2B5EF4-FFF2-40B4-BE49-F238E27FC236}">
                <a16:creationId xmlns:a16="http://schemas.microsoft.com/office/drawing/2014/main" id="{614E8725-75EB-4181-95A1-B8FCD9F78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024" y="1529255"/>
            <a:ext cx="1529255" cy="152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4" name="Picture 22" descr="Image result for advent calendar day 11">
            <a:hlinkClick r:id="rId22" action="ppaction://hlinksldjump"/>
            <a:extLst>
              <a:ext uri="{FF2B5EF4-FFF2-40B4-BE49-F238E27FC236}">
                <a16:creationId xmlns:a16="http://schemas.microsoft.com/office/drawing/2014/main" id="{14312123-42D1-4A83-B11F-144BCF388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019" y="1505607"/>
            <a:ext cx="1552903" cy="155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6" name="Picture 24" descr="Image result for advent calendar day 12">
            <a:hlinkClick r:id="rId24" action="ppaction://hlinksldjump"/>
            <a:extLst>
              <a:ext uri="{FF2B5EF4-FFF2-40B4-BE49-F238E27FC236}">
                <a16:creationId xmlns:a16="http://schemas.microsoft.com/office/drawing/2014/main" id="{0F571C4B-CD28-4F77-B266-9AAD7CA1B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54" y="1452574"/>
            <a:ext cx="1594113" cy="159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38" name="Picture 26" descr="Image result for advent calendar day 13">
            <a:hlinkClick r:id="rId26" action="ppaction://hlinksldjump"/>
            <a:extLst>
              <a:ext uri="{FF2B5EF4-FFF2-40B4-BE49-F238E27FC236}">
                <a16:creationId xmlns:a16="http://schemas.microsoft.com/office/drawing/2014/main" id="{7F058A4A-EC20-47FE-A8ED-17D14094B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" y="3034862"/>
            <a:ext cx="1529253" cy="152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0" name="Picture 28" descr="Image result for advent calendar day 14">
            <a:hlinkClick r:id="rId28" action="ppaction://hlinksldjump"/>
            <a:extLst>
              <a:ext uri="{FF2B5EF4-FFF2-40B4-BE49-F238E27FC236}">
                <a16:creationId xmlns:a16="http://schemas.microsoft.com/office/drawing/2014/main" id="{1E33B490-427F-4A31-B80C-C71FB8F93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313" y="3026980"/>
            <a:ext cx="1552904" cy="15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4" name="Picture 32" descr="Image result for advent calendar day 16">
            <a:extLst>
              <a:ext uri="{FF2B5EF4-FFF2-40B4-BE49-F238E27FC236}">
                <a16:creationId xmlns:a16="http://schemas.microsoft.com/office/drawing/2014/main" id="{C63D33A2-840B-44AF-8A7E-270FD39C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46" y="2980178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2" name="Picture 30" descr="Image result for advent calendar day 15">
            <a:hlinkClick r:id="rId31" action="ppaction://hlinksldjump"/>
            <a:extLst>
              <a:ext uri="{FF2B5EF4-FFF2-40B4-BE49-F238E27FC236}">
                <a16:creationId xmlns:a16="http://schemas.microsoft.com/office/drawing/2014/main" id="{B1CA8851-BF9D-4B72-8B17-048468E63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251" y="3011708"/>
            <a:ext cx="1552904" cy="155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6" name="Picture 34" descr="Image result for advent calendar day 17">
            <a:extLst>
              <a:ext uri="{FF2B5EF4-FFF2-40B4-BE49-F238E27FC236}">
                <a16:creationId xmlns:a16="http://schemas.microsoft.com/office/drawing/2014/main" id="{67B40B35-D201-441B-BACA-63957CFD1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092" y="3026980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48" name="Picture 36" descr="Image result for advent calendar day 18">
            <a:extLst>
              <a:ext uri="{FF2B5EF4-FFF2-40B4-BE49-F238E27FC236}">
                <a16:creationId xmlns:a16="http://schemas.microsoft.com/office/drawing/2014/main" id="{45089F28-50B4-440C-92F7-96E0A8E58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689" y="3034860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0" name="Picture 38" descr="Image result for advent calendar day 19">
            <a:hlinkClick r:id="" action="ppaction://noaction"/>
            <a:extLst>
              <a:ext uri="{FF2B5EF4-FFF2-40B4-BE49-F238E27FC236}">
                <a16:creationId xmlns:a16="http://schemas.microsoft.com/office/drawing/2014/main" id="{7013A536-1772-42AB-8A22-73E2DBD6A1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746" y="4552292"/>
            <a:ext cx="2305708" cy="23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2" name="Picture 40" descr="Image result for advent calendar day 20">
            <a:hlinkClick r:id="" action="ppaction://noaction"/>
            <a:extLst>
              <a:ext uri="{FF2B5EF4-FFF2-40B4-BE49-F238E27FC236}">
                <a16:creationId xmlns:a16="http://schemas.microsoft.com/office/drawing/2014/main" id="{1302727A-5439-4AFF-8040-5B4580333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651" y="4529138"/>
            <a:ext cx="2311057" cy="231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4" name="Picture 42" descr="Image result for advent calendar day 21">
            <a:extLst>
              <a:ext uri="{FF2B5EF4-FFF2-40B4-BE49-F238E27FC236}">
                <a16:creationId xmlns:a16="http://schemas.microsoft.com/office/drawing/2014/main" id="{A2E71188-6055-4FF0-8A6B-EF77DD59B5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73" y="4537018"/>
            <a:ext cx="2313332" cy="23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6" name="Picture 44" descr="Image result for advent calendar day 22">
            <a:extLst>
              <a:ext uri="{FF2B5EF4-FFF2-40B4-BE49-F238E27FC236}">
                <a16:creationId xmlns:a16="http://schemas.microsoft.com/office/drawing/2014/main" id="{B184D8FE-7C1F-4988-AB2F-5E4A46BA49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29" y="4544412"/>
            <a:ext cx="2348816" cy="234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58" name="Picture 46" descr="Image result for advent calendar day 23">
            <a:extLst>
              <a:ext uri="{FF2B5EF4-FFF2-40B4-BE49-F238E27FC236}">
                <a16:creationId xmlns:a16="http://schemas.microsoft.com/office/drawing/2014/main" id="{1FA86E67-2CAB-4714-B522-81F14CFFF6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1"/>
          <a:stretch/>
        </p:blipFill>
        <p:spPr bwMode="auto">
          <a:xfrm>
            <a:off x="9193916" y="4034183"/>
            <a:ext cx="3014662" cy="280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60" name="Picture 48" descr="Image result for advent calendar day 24">
            <a:extLst>
              <a:ext uri="{FF2B5EF4-FFF2-40B4-BE49-F238E27FC236}">
                <a16:creationId xmlns:a16="http://schemas.microsoft.com/office/drawing/2014/main" id="{018F6376-E6CE-4B9F-968D-931D5F6C61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" b="7432"/>
          <a:stretch/>
        </p:blipFill>
        <p:spPr bwMode="auto">
          <a:xfrm>
            <a:off x="9193098" y="1555125"/>
            <a:ext cx="2973272" cy="249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62" name="Picture 50" descr="Image result for advent calendar day 25">
            <a:hlinkClick r:id="rId28" action="ppaction://hlinksldjump"/>
            <a:extLst>
              <a:ext uri="{FF2B5EF4-FFF2-40B4-BE49-F238E27FC236}">
                <a16:creationId xmlns:a16="http://schemas.microsoft.com/office/drawing/2014/main" id="{7422D9EF-ED85-400F-831A-7BD149313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6351" y="-23648"/>
            <a:ext cx="2990020" cy="159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2" descr="Image result for advent calendar day 16">
            <a:hlinkClick r:id="rId42" action="ppaction://hlinksldjump"/>
            <a:extLst>
              <a:ext uri="{FF2B5EF4-FFF2-40B4-BE49-F238E27FC236}">
                <a16:creationId xmlns:a16="http://schemas.microsoft.com/office/drawing/2014/main" id="{55B37FA8-9016-494E-8695-424B6BA43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547" y="2987828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34" descr="Image result for advent calendar day 17">
            <a:hlinkClick r:id="rId43" action="ppaction://hlinksldjump"/>
            <a:extLst>
              <a:ext uri="{FF2B5EF4-FFF2-40B4-BE49-F238E27FC236}">
                <a16:creationId xmlns:a16="http://schemas.microsoft.com/office/drawing/2014/main" id="{AAB588A8-4D46-4932-B826-7180B849DE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093" y="3034630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36" descr="Image result for advent calendar day 18">
            <a:hlinkClick r:id="" action="ppaction://noaction"/>
            <a:extLst>
              <a:ext uri="{FF2B5EF4-FFF2-40B4-BE49-F238E27FC236}">
                <a16:creationId xmlns:a16="http://schemas.microsoft.com/office/drawing/2014/main" id="{305F2CB1-2B50-4C39-88D1-A8A944DE1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690" y="3042510"/>
            <a:ext cx="1607587" cy="16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2" descr="Image result for advent calendar day 21">
            <a:hlinkClick r:id="" action="ppaction://noaction"/>
            <a:extLst>
              <a:ext uri="{FF2B5EF4-FFF2-40B4-BE49-F238E27FC236}">
                <a16:creationId xmlns:a16="http://schemas.microsoft.com/office/drawing/2014/main" id="{5CFD03BA-C0BD-4622-BF10-F00EC8BFE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774" y="4544668"/>
            <a:ext cx="2313332" cy="23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4" descr="Image result for advent calendar day 22">
            <a:hlinkClick r:id="rId44" action="ppaction://hlinksldjump"/>
            <a:extLst>
              <a:ext uri="{FF2B5EF4-FFF2-40B4-BE49-F238E27FC236}">
                <a16:creationId xmlns:a16="http://schemas.microsoft.com/office/drawing/2014/main" id="{345AC1D8-E93F-4AA4-BA8C-3B202AAA4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630" y="4552062"/>
            <a:ext cx="2348816" cy="2348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6" descr="Image result for advent calendar day 23">
            <a:hlinkClick r:id="rId45" action="ppaction://hlinksldjump"/>
            <a:extLst>
              <a:ext uri="{FF2B5EF4-FFF2-40B4-BE49-F238E27FC236}">
                <a16:creationId xmlns:a16="http://schemas.microsoft.com/office/drawing/2014/main" id="{2466ED86-BC43-4419-99A3-991AC8F3DA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1"/>
          <a:stretch/>
        </p:blipFill>
        <p:spPr bwMode="auto">
          <a:xfrm>
            <a:off x="9193917" y="4041833"/>
            <a:ext cx="3014662" cy="280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8" descr="Image result for advent calendar day 24">
            <a:hlinkClick r:id="" action="ppaction://noaction"/>
            <a:extLst>
              <a:ext uri="{FF2B5EF4-FFF2-40B4-BE49-F238E27FC236}">
                <a16:creationId xmlns:a16="http://schemas.microsoft.com/office/drawing/2014/main" id="{EAA4A394-142C-4F4E-8B69-6EBCA74BE4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0" b="7432"/>
          <a:stretch/>
        </p:blipFill>
        <p:spPr bwMode="auto">
          <a:xfrm>
            <a:off x="9193099" y="1562775"/>
            <a:ext cx="2973272" cy="249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002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colour is the majority of the candles on the wreath?</a:t>
            </a:r>
          </a:p>
          <a:p>
            <a:r>
              <a:rPr lang="en-GB" dirty="0">
                <a:solidFill>
                  <a:srgbClr val="00B050"/>
                </a:solidFill>
              </a:rPr>
              <a:t>Purple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4" descr="Image result for advent calendar day 17">
            <a:extLst>
              <a:ext uri="{FF2B5EF4-FFF2-40B4-BE49-F238E27FC236}">
                <a16:creationId xmlns:a16="http://schemas.microsoft.com/office/drawing/2014/main" id="{32B96F97-DD40-46B5-A60E-286EBFA6AF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0036" y="-22406"/>
            <a:ext cx="2597440" cy="259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F50AA34F-0238-4392-AEE0-ECF298F6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18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second candles value?</a:t>
            </a:r>
          </a:p>
          <a:p>
            <a:r>
              <a:rPr lang="en-GB" dirty="0">
                <a:solidFill>
                  <a:srgbClr val="00B050"/>
                </a:solidFill>
              </a:rPr>
              <a:t>Peace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4" descr="Image result for advent calendar day 22">
            <a:extLst>
              <a:ext uri="{FF2B5EF4-FFF2-40B4-BE49-F238E27FC236}">
                <a16:creationId xmlns:a16="http://schemas.microsoft.com/office/drawing/2014/main" id="{569013FB-88B0-416B-9AC5-ADF655B06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6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ED930CAF-B847-4D9B-AAB8-B024F6936D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23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colours are the advent colours?</a:t>
            </a:r>
          </a:p>
          <a:p>
            <a:r>
              <a:rPr lang="en-GB" dirty="0">
                <a:solidFill>
                  <a:srgbClr val="00B050"/>
                </a:solidFill>
              </a:rPr>
              <a:t>Purple and Pink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6" descr="Image result for advent calendar day 23">
            <a:extLst>
              <a:ext uri="{FF2B5EF4-FFF2-40B4-BE49-F238E27FC236}">
                <a16:creationId xmlns:a16="http://schemas.microsoft.com/office/drawing/2014/main" id="{3D3042E2-2EC2-4D15-B821-5330C6351B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1"/>
          <a:stretch/>
        </p:blipFill>
        <p:spPr bwMode="auto">
          <a:xfrm>
            <a:off x="9348200" y="-71942"/>
            <a:ext cx="2843800" cy="264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64025B07-5DCA-4C42-8C31-139F88AEB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98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language does the word advent come from?</a:t>
            </a:r>
          </a:p>
          <a:p>
            <a:r>
              <a:rPr lang="en-GB" dirty="0">
                <a:solidFill>
                  <a:srgbClr val="00B050"/>
                </a:solidFill>
              </a:rPr>
              <a:t>Latin 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Image result for Latin">
            <a:extLst>
              <a:ext uri="{FF2B5EF4-FFF2-40B4-BE49-F238E27FC236}">
                <a16:creationId xmlns:a16="http://schemas.microsoft.com/office/drawing/2014/main" id="{A7EF6518-9248-4AA9-B34E-626594182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21" y="3184493"/>
            <a:ext cx="4801478" cy="299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purple-heart.com/images/_lib/advent-calendar-wooden-red-7613-0-1288636337000.jpg">
            <a:hlinkClick r:id="rId4" action="ppaction://hlinksldjump"/>
            <a:extLst>
              <a:ext uri="{FF2B5EF4-FFF2-40B4-BE49-F238E27FC236}">
                <a16:creationId xmlns:a16="http://schemas.microsoft.com/office/drawing/2014/main" id="{EDB1A8AD-5B96-4D7D-9FF5-0FCEBDE67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340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does Advent mean?</a:t>
            </a:r>
          </a:p>
          <a:p>
            <a:r>
              <a:rPr lang="en-GB" dirty="0">
                <a:solidFill>
                  <a:srgbClr val="00B050"/>
                </a:solidFill>
              </a:rPr>
              <a:t>Coming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www.purple-heart.com/images/_lib/advent-calendar-wooden-red-7613-0-1288636337000.jpg">
            <a:hlinkClick r:id="rId4" action="ppaction://hlinksldjump"/>
            <a:extLst>
              <a:ext uri="{FF2B5EF4-FFF2-40B4-BE49-F238E27FC236}">
                <a16:creationId xmlns:a16="http://schemas.microsoft.com/office/drawing/2014/main" id="{AE3D2474-4866-45BE-81FB-B57B3C1C5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1510962" y="6197744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9440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does Advent Start?</a:t>
            </a:r>
          </a:p>
          <a:p>
            <a:r>
              <a:rPr lang="en-GB" dirty="0">
                <a:solidFill>
                  <a:srgbClr val="00B050"/>
                </a:solidFill>
              </a:rPr>
              <a:t>30</a:t>
            </a:r>
            <a:r>
              <a:rPr lang="en-GB" baseline="30000" dirty="0">
                <a:solidFill>
                  <a:srgbClr val="00B050"/>
                </a:solidFill>
              </a:rPr>
              <a:t>th</a:t>
            </a:r>
            <a:r>
              <a:rPr lang="en-GB" dirty="0">
                <a:solidFill>
                  <a:srgbClr val="00B050"/>
                </a:solidFill>
              </a:rPr>
              <a:t> November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advent calendar day 3">
            <a:extLst>
              <a:ext uri="{FF2B5EF4-FFF2-40B4-BE49-F238E27FC236}">
                <a16:creationId xmlns:a16="http://schemas.microsoft.com/office/drawing/2014/main" id="{801AA621-1ACC-4E9D-B5C6-1C78382DB1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0" name="Picture 2" descr="Image result for November">
            <a:extLst>
              <a:ext uri="{FF2B5EF4-FFF2-40B4-BE49-F238E27FC236}">
                <a16:creationId xmlns:a16="http://schemas.microsoft.com/office/drawing/2014/main" id="{83470B08-9D57-45AE-B516-B71BBF68DF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99589"/>
            <a:ext cx="5189528" cy="287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70EDD7-5296-4910-BA94-8D4F0843D188}"/>
              </a:ext>
            </a:extLst>
          </p:cNvPr>
          <p:cNvSpPr/>
          <p:nvPr/>
        </p:nvSpPr>
        <p:spPr>
          <a:xfrm>
            <a:off x="838200" y="3099589"/>
            <a:ext cx="5189528" cy="28792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Clue</a:t>
            </a:r>
          </a:p>
        </p:txBody>
      </p:sp>
      <p:pic>
        <p:nvPicPr>
          <p:cNvPr id="9" name="Picture 4" descr="http://www.purple-heart.com/images/_lib/advent-calendar-wooden-red-7613-0-1288636337000.jpg">
            <a:hlinkClick r:id="rId6" action="ppaction://hlinksldjump"/>
            <a:extLst>
              <a:ext uri="{FF2B5EF4-FFF2-40B4-BE49-F238E27FC236}">
                <a16:creationId xmlns:a16="http://schemas.microsoft.com/office/drawing/2014/main" id="{865B5813-E284-4FE6-8D20-9B03D19B4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11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value does the fourth candle represent?</a:t>
            </a:r>
          </a:p>
          <a:p>
            <a:r>
              <a:rPr lang="en-GB" dirty="0">
                <a:solidFill>
                  <a:srgbClr val="00B050"/>
                </a:solidFill>
              </a:rPr>
              <a:t>Joy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advent calendar day 4">
            <a:extLst>
              <a:ext uri="{FF2B5EF4-FFF2-40B4-BE49-F238E27FC236}">
                <a16:creationId xmlns:a16="http://schemas.microsoft.com/office/drawing/2014/main" id="{42B27851-1301-43E6-8678-4E5355985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C2C19071-2FCD-435B-A1F4-D555F212B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7567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purpose of Advent?</a:t>
            </a:r>
          </a:p>
          <a:p>
            <a:r>
              <a:rPr lang="en-GB" dirty="0">
                <a:solidFill>
                  <a:srgbClr val="00B050"/>
                </a:solidFill>
              </a:rPr>
              <a:t>To prepare for the coming of Christ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advent calendar day 5">
            <a:extLst>
              <a:ext uri="{FF2B5EF4-FFF2-40B4-BE49-F238E27FC236}">
                <a16:creationId xmlns:a16="http://schemas.microsoft.com/office/drawing/2014/main" id="{40630CC9-9792-44F9-A4D0-7685C2A201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3" cy="25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F4B0D1BC-2A2A-48E6-9E8B-B138A9F12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228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 2 examples of how to prepare for Christ incorrectly? </a:t>
            </a:r>
          </a:p>
          <a:p>
            <a:r>
              <a:rPr lang="en-GB" dirty="0">
                <a:solidFill>
                  <a:srgbClr val="00B050"/>
                </a:solidFill>
              </a:rPr>
              <a:t>Shopping</a:t>
            </a:r>
          </a:p>
          <a:p>
            <a:r>
              <a:rPr lang="en-GB" dirty="0">
                <a:solidFill>
                  <a:srgbClr val="00B050"/>
                </a:solidFill>
              </a:rPr>
              <a:t>New year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Image result for advent calendar day 6">
            <a:extLst>
              <a:ext uri="{FF2B5EF4-FFF2-40B4-BE49-F238E27FC236}">
                <a16:creationId xmlns:a16="http://schemas.microsoft.com/office/drawing/2014/main" id="{C7CC9B32-B607-4912-9112-DB0553577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D823F1BE-9182-47DD-9D1D-856645F8F0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9982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D28D-8E87-426A-AAC8-08F9D314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24E5E-03B9-47B9-84D2-99E55792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the pine cones represent on the advent wreath?</a:t>
            </a:r>
          </a:p>
          <a:p>
            <a:r>
              <a:rPr lang="en-GB" dirty="0">
                <a:solidFill>
                  <a:srgbClr val="00B050"/>
                </a:solidFill>
              </a:rPr>
              <a:t>They symbolize life and resurrection</a:t>
            </a:r>
          </a:p>
          <a:p>
            <a:endParaRPr lang="en-GB" dirty="0"/>
          </a:p>
        </p:txBody>
      </p:sp>
      <p:pic>
        <p:nvPicPr>
          <p:cNvPr id="4" name="Picture 2" descr="01_Ornament-web">
            <a:extLst>
              <a:ext uri="{FF2B5EF4-FFF2-40B4-BE49-F238E27FC236}">
                <a16:creationId xmlns:a16="http://schemas.microsoft.com/office/drawing/2014/main" id="{D7D35B27-0975-4F80-A673-B44AC71CE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dvent calendar day 2">
            <a:extLst>
              <a:ext uri="{FF2B5EF4-FFF2-40B4-BE49-F238E27FC236}">
                <a16:creationId xmlns:a16="http://schemas.microsoft.com/office/drawing/2014/main" id="{93BF78DA-F8CC-4B0C-86C4-21AED9C403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4" cy="257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Image result for advent calendar day 7">
            <a:extLst>
              <a:ext uri="{FF2B5EF4-FFF2-40B4-BE49-F238E27FC236}">
                <a16:creationId xmlns:a16="http://schemas.microsoft.com/office/drawing/2014/main" id="{47D27F9C-A75B-4137-B313-0DE47AA49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967" y="0"/>
            <a:ext cx="2575033" cy="257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purple-heart.com/images/_lib/advent-calendar-wooden-red-7613-0-1288636337000.jpg">
            <a:hlinkClick r:id="rId5" action="ppaction://hlinksldjump"/>
            <a:extLst>
              <a:ext uri="{FF2B5EF4-FFF2-40B4-BE49-F238E27FC236}">
                <a16:creationId xmlns:a16="http://schemas.microsoft.com/office/drawing/2014/main" id="{284EC433-1EC0-4AEE-BBF1-153A427CE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11510962" y="6176962"/>
            <a:ext cx="681037" cy="6810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861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Widescreen</PresentationFormat>
  <Paragraphs>75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Albany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</vt:vector>
  </TitlesOfParts>
  <Company>Bishop Rawstorne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P. Ascroft</dc:creator>
  <cp:lastModifiedBy>Mr. P. Ascroft</cp:lastModifiedBy>
  <cp:revision>1</cp:revision>
  <dcterms:created xsi:type="dcterms:W3CDTF">2022-11-07T12:12:04Z</dcterms:created>
  <dcterms:modified xsi:type="dcterms:W3CDTF">2022-11-21T16:34:45Z</dcterms:modified>
</cp:coreProperties>
</file>