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B94C3-B341-45D4-942C-BCB2B22F412D}" v="6" dt="2025-04-01T08:42:17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Whaite" userId="ccdb35a7-ff32-4117-9937-f1bdecdb1b02" providerId="ADAL" clId="{B7AB94C3-B341-45D4-942C-BCB2B22F412D}"/>
    <pc:docChg chg="custSel modSld">
      <pc:chgData name="G Whaite" userId="ccdb35a7-ff32-4117-9937-f1bdecdb1b02" providerId="ADAL" clId="{B7AB94C3-B341-45D4-942C-BCB2B22F412D}" dt="2025-04-01T08:45:52.571" v="281" actId="1076"/>
      <pc:docMkLst>
        <pc:docMk/>
      </pc:docMkLst>
      <pc:sldChg chg="addSp delSp modSp mod setBg">
        <pc:chgData name="G Whaite" userId="ccdb35a7-ff32-4117-9937-f1bdecdb1b02" providerId="ADAL" clId="{B7AB94C3-B341-45D4-942C-BCB2B22F412D}" dt="2025-04-01T08:45:52.571" v="281" actId="1076"/>
        <pc:sldMkLst>
          <pc:docMk/>
          <pc:sldMk cId="2408992341" sldId="256"/>
        </pc:sldMkLst>
        <pc:spChg chg="add mod">
          <ac:chgData name="G Whaite" userId="ccdb35a7-ff32-4117-9937-f1bdecdb1b02" providerId="ADAL" clId="{B7AB94C3-B341-45D4-942C-BCB2B22F412D}" dt="2025-04-01T08:45:52.571" v="281" actId="1076"/>
          <ac:spMkLst>
            <pc:docMk/>
            <pc:sldMk cId="2408992341" sldId="256"/>
            <ac:spMk id="2" creationId="{165EE4A9-EE7A-2F96-6E72-C8BF755A4196}"/>
          </ac:spMkLst>
        </pc:spChg>
        <pc:spChg chg="mod">
          <ac:chgData name="G Whaite" userId="ccdb35a7-ff32-4117-9937-f1bdecdb1b02" providerId="ADAL" clId="{B7AB94C3-B341-45D4-942C-BCB2B22F412D}" dt="2025-04-01T08:43:58.583" v="263" actId="14100"/>
          <ac:spMkLst>
            <pc:docMk/>
            <pc:sldMk cId="2408992341" sldId="256"/>
            <ac:spMk id="6" creationId="{D0CF1F58-E592-4F33-8EEA-A513D799B54D}"/>
          </ac:spMkLst>
        </pc:spChg>
        <pc:picChg chg="mod modCrop">
          <ac:chgData name="G Whaite" userId="ccdb35a7-ff32-4117-9937-f1bdecdb1b02" providerId="ADAL" clId="{B7AB94C3-B341-45D4-942C-BCB2B22F412D}" dt="2025-04-01T08:45:14.867" v="276" actId="14100"/>
          <ac:picMkLst>
            <pc:docMk/>
            <pc:sldMk cId="2408992341" sldId="256"/>
            <ac:picMk id="5" creationId="{E069745D-7233-418F-AD1A-484528F0CA58}"/>
          </ac:picMkLst>
        </pc:picChg>
        <pc:picChg chg="del">
          <ac:chgData name="G Whaite" userId="ccdb35a7-ff32-4117-9937-f1bdecdb1b02" providerId="ADAL" clId="{B7AB94C3-B341-45D4-942C-BCB2B22F412D}" dt="2025-04-01T08:35:55.838" v="1" actId="21"/>
          <ac:picMkLst>
            <pc:docMk/>
            <pc:sldMk cId="2408992341" sldId="256"/>
            <ac:picMk id="1034" creationId="{E0F3F5C1-91FC-4F1B-B639-68D744C058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BC4-3A62-444B-93F4-DCE347938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E4F19-4710-43D6-A36B-A3FB4D50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22B8-59C5-49CC-A40B-B03947C9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2892-248F-4088-A8FD-B9F7A330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BD72-04B1-4519-AA98-626357F4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338-C171-4F04-91D3-B17A5015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6B9E2-22A6-4DEB-ACE4-34DB73102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AA4F5-07E6-4412-9C13-E2DBE510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CC7F-1C20-41DB-B3E3-E7901F0E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4441-6AC6-4F80-9E13-01140415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7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0E79F-172C-4069-A557-9803D1A8D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68441-B451-4C25-AF7A-D7C57C3C9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516C-A8C8-4904-A787-35FF4CD2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08EE-7AE0-4A7B-9C72-C1BCD887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F1A25-519E-4B81-ADA9-EBC5D77E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5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38E7-7862-40E1-A22F-7EF7041A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AB58-9242-4AAB-9575-83274901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DD42-63D6-46CD-81E9-5A1B5960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EB22-38C3-466C-BF72-B1B52F70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DCBE-8431-4014-A798-049F95D7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9617-BBB7-43FF-9310-D9BD857E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F59EC-4E7C-48D6-A569-D36264C1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51C0-8EE1-44C6-B001-E2A2316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EAA9-8C8D-43FD-AB65-808C239F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D7E0-AFDF-4223-861C-A0A80C22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1410-CD66-41BE-A8FE-BFF710A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CFDF-6F18-47FD-B6E9-14FF435D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19AF9-11CE-4CAC-ADB5-D339F5E5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6B89-F7E0-4887-9643-0D5F796B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53A52-D2EE-4426-A1F7-8C7AA77E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C3B5A-2EDD-4BDF-AF7C-ECC4DF8A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4668-8053-46D2-A86C-0CBAB60F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FFEC-B3D6-44C8-8B4B-B595C45AF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642D2-01A0-4418-B23E-7DC53D03D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8A769-716A-4DFB-90C9-DBD22B1BC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22A0B-D29E-4D74-950A-2FA2BB921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8C12F-2D63-4FB7-8290-B7B547C4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BB860-7316-4A3E-AE18-73591E02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715FE-3A88-45F1-96B4-541FCAA8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2A74-8FC5-4C79-85A5-39740F83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12F3A-0875-4933-94AD-EA474E76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F79C-A448-49CC-9C4D-42854018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57B8-8C01-47AC-9306-545D51C7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0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462EF-D5FE-4D90-B746-309BC54A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31D6F-CA52-4782-9D64-63EE57E6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933B-97F9-4B7D-A128-BDAE8628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2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C9BB-43AB-4F66-B6BA-E08B2ADF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CC95-ABB8-402E-97E4-D5D500AE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64FE0-A77E-4B9D-B959-1E21CBDA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9545-1E68-4B39-9D5B-CD7962E7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63109-285C-4044-A686-8AF533C8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2725-5F8F-42F6-AEF0-3BF14FF0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1440-9895-47F0-AB21-1980DD4A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B253-982A-4F1D-8EE7-B38E15211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19EF-D254-45C8-AF8F-CD8D2C47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DAA32-67A7-4C47-849A-B66BB27C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D3B3-1B91-4CBF-A220-6B742246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C42B-C895-4A7F-8DC5-88397DBB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D6598-7118-448E-BFFC-124D93D2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E814A-94A9-46F6-9D07-6E9307BD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9FB3-FB47-483C-8220-1F058CC16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319B-CB81-4B67-8688-9B32351100A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286B-778A-4703-B380-FFFFCE47B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C5C0-4DAA-4135-992E-15D46471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9745D-7233-418F-AD1A-484528F0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20685"/>
          <a:stretch/>
        </p:blipFill>
        <p:spPr>
          <a:xfrm>
            <a:off x="3124987" y="1524000"/>
            <a:ext cx="8920039" cy="517284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F1F58-E592-4F33-8EEA-A513D799B54D}"/>
              </a:ext>
            </a:extLst>
          </p:cNvPr>
          <p:cNvSpPr txBox="1"/>
          <p:nvPr/>
        </p:nvSpPr>
        <p:spPr>
          <a:xfrm>
            <a:off x="146974" y="1383406"/>
            <a:ext cx="3378103" cy="531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month the Student Librarians have picked out a collection of books featuring people who they believe are influential.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 into the Library and find out more about them and why they became celebrities.</a:t>
            </a:r>
          </a:p>
        </p:txBody>
      </p:sp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165EE4A9-EE7A-2F96-6E72-C8BF755A4196}"/>
              </a:ext>
            </a:extLst>
          </p:cNvPr>
          <p:cNvSpPr txBox="1"/>
          <p:nvPr/>
        </p:nvSpPr>
        <p:spPr>
          <a:xfrm>
            <a:off x="388345" y="161152"/>
            <a:ext cx="11415309" cy="1036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April’s - </a:t>
            </a:r>
            <a:r>
              <a:rPr lang="en-GB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Fools </a:t>
            </a:r>
            <a:r>
              <a:rPr lang="en-GB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Library Book Selection</a:t>
            </a:r>
            <a:endParaRPr lang="en-GB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9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a932c1-0505-4738-88ab-ceee8bf64f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9A9527C65BC489593549C27BFF0E7" ma:contentTypeVersion="11" ma:contentTypeDescription="Create a new document." ma:contentTypeScope="" ma:versionID="a54c9f7e81ae7a0a98bc107856b1badb">
  <xsd:schema xmlns:xsd="http://www.w3.org/2001/XMLSchema" xmlns:xs="http://www.w3.org/2001/XMLSchema" xmlns:p="http://schemas.microsoft.com/office/2006/metadata/properties" xmlns:ns3="61a932c1-0505-4738-88ab-ceee8bf64f13" targetNamespace="http://schemas.microsoft.com/office/2006/metadata/properties" ma:root="true" ma:fieldsID="825e7ca3a6c73c9b0a35c51369fbbbc9" ns3:_="">
    <xsd:import namespace="61a932c1-0505-4738-88ab-ceee8bf64f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932c1-0505-4738-88ab-ceee8bf64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3B1B9B-C97A-4392-B930-3CFC05FC3487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1a932c1-0505-4738-88ab-ceee8bf64f1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3132BE-C4FA-4CAB-B8A6-53A8B648F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D1937-D430-46A3-9BA1-B2C760D90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932c1-0505-4738-88ab-ceee8bf64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Whaite</dc:creator>
  <cp:lastModifiedBy>G Whaite</cp:lastModifiedBy>
  <cp:revision>2</cp:revision>
  <dcterms:created xsi:type="dcterms:W3CDTF">2025-03-04T09:11:51Z</dcterms:created>
  <dcterms:modified xsi:type="dcterms:W3CDTF">2025-04-01T08:46:06Z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0x0101009E89A9527C65BC489593549C27BFF0E7</vt:lpwstr>
  </property>
</Properties>
</file>