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3410B-4F9B-492B-8B7C-048A70D4C186}" v="13" dt="2026-04-01T08:02:49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Whaite" userId="ccdb35a7-ff32-4117-9937-f1bdecdb1b02" providerId="ADAL" clId="{5D1AA85D-EC42-4DFE-9118-7F36AC4DE8D3}"/>
    <pc:docChg chg="undo custSel modSld">
      <pc:chgData name="G Whaite" userId="ccdb35a7-ff32-4117-9937-f1bdecdb1b02" providerId="ADAL" clId="{5D1AA85D-EC42-4DFE-9118-7F36AC4DE8D3}" dt="2026-04-01T08:03:17.260" v="116" actId="14100"/>
      <pc:docMkLst>
        <pc:docMk/>
      </pc:docMkLst>
      <pc:sldChg chg="addSp modSp mod">
        <pc:chgData name="G Whaite" userId="ccdb35a7-ff32-4117-9937-f1bdecdb1b02" providerId="ADAL" clId="{5D1AA85D-EC42-4DFE-9118-7F36AC4DE8D3}" dt="2026-04-01T08:03:17.260" v="116" actId="14100"/>
        <pc:sldMkLst>
          <pc:docMk/>
          <pc:sldMk cId="268589671" sldId="256"/>
        </pc:sldMkLst>
        <pc:spChg chg="mod">
          <ac:chgData name="G Whaite" userId="ccdb35a7-ff32-4117-9937-f1bdecdb1b02" providerId="ADAL" clId="{5D1AA85D-EC42-4DFE-9118-7F36AC4DE8D3}" dt="2026-04-01T08:02:52.924" v="107" actId="1076"/>
          <ac:spMkLst>
            <pc:docMk/>
            <pc:sldMk cId="268589671" sldId="256"/>
            <ac:spMk id="5" creationId="{F888BBCD-68A4-DBB3-A845-D53F16529304}"/>
          </ac:spMkLst>
        </pc:spChg>
        <pc:spChg chg="add mod">
          <ac:chgData name="G Whaite" userId="ccdb35a7-ff32-4117-9937-f1bdecdb1b02" providerId="ADAL" clId="{5D1AA85D-EC42-4DFE-9118-7F36AC4DE8D3}" dt="2026-04-01T08:03:09.724" v="114" actId="1076"/>
          <ac:spMkLst>
            <pc:docMk/>
            <pc:sldMk cId="268589671" sldId="256"/>
            <ac:spMk id="7" creationId="{87665208-A03D-45FB-E089-42532B753873}"/>
          </ac:spMkLst>
        </pc:spChg>
        <pc:picChg chg="add mod ord">
          <ac:chgData name="G Whaite" userId="ccdb35a7-ff32-4117-9937-f1bdecdb1b02" providerId="ADAL" clId="{5D1AA85D-EC42-4DFE-9118-7F36AC4DE8D3}" dt="2026-04-01T08:03:17.260" v="116" actId="14100"/>
          <ac:picMkLst>
            <pc:docMk/>
            <pc:sldMk cId="268589671" sldId="256"/>
            <ac:picMk id="3" creationId="{CE3F1382-A114-4238-235B-02294AAE107A}"/>
          </ac:picMkLst>
        </pc:picChg>
        <pc:picChg chg="add mod">
          <ac:chgData name="G Whaite" userId="ccdb35a7-ff32-4117-9937-f1bdecdb1b02" providerId="ADAL" clId="{5D1AA85D-EC42-4DFE-9118-7F36AC4DE8D3}" dt="2026-04-01T08:02:49.332" v="106" actId="1076"/>
          <ac:picMkLst>
            <pc:docMk/>
            <pc:sldMk cId="268589671" sldId="256"/>
            <ac:picMk id="6" creationId="{2A167F35-7DD9-680F-6A3E-D38CE1B3A4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6821-DDF7-2C05-2FCC-D6E7B746E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A6F9A-4E33-6827-2BFB-9CC4B027C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250E-17A8-5FAB-211B-F988DA32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F65E8-43E7-009E-99FC-206465B9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981A-9792-DD6B-2C47-4C80846A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8FFB-500C-97E6-D5E9-302ACB01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E1144-1AA0-6831-7C7A-6CE6223B0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4D78-3FDC-0520-CDFB-9D1021D5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4C4B-990D-5137-D94E-F1BEA47A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E7A11-CBC3-3334-8197-B9AE2AD4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6D642-9853-DEE2-D8A9-262D53DEB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14AB5-AEB7-31E7-ADA4-EE3407796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77303-2443-3D09-6007-376ECBEC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5467-8D05-245E-FC6E-11B64444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A13D4-A248-3E35-E38E-A3B103A8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4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FB28-9869-C99E-7921-792A0B5B3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3F72-78E0-B374-0B5F-71187A91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6135F-2F24-5E77-1E03-A516712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87304-D444-2E0C-9B4B-C924A66A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89FEC-FBCB-B9E1-9150-1171C001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5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19ED-76FA-CE39-750B-D206BE5C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B2462-C561-272B-89C4-3A2B63A78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D457D-90EE-3145-72EE-DD5FEEAF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D6CE-168D-5DFC-1C36-228EB9EC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F19EC-E70B-F93F-F773-F78096E5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48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44BA3-F7D8-A627-E67A-D8CEEB9B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75F14-722B-1477-437E-91A62E8D9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2A439-67FF-815E-2D82-B07021855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B0636-218A-2F0C-3CBF-5085705A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A7B6-367F-A8E1-6CD8-1B601929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1A4BD-DC1D-AC2E-F227-1D2A1E97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0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9411-2151-7745-D1C7-0E931D32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F980-E155-6858-2D25-C6FE72F59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53C44-693F-9179-4F95-0F265BEC1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FC9352-AF00-214E-2E4B-AD15B4992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77E51-B671-0A5C-CCE6-AD7FEA2ED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07DBA2-3085-835C-336F-86287A05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CF9AA-2E4B-264B-4B0D-8A95D0E4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1E253D-0B8A-44F9-2E6C-65E09172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07BA-10FA-E379-7694-768A7847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5A82B-3624-850E-D6A6-B07EE230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5416D-F64B-E4D3-0401-9C6181D3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DEB3C-94C6-5B97-8A9D-D75FC6072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0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6EE61-ED64-B1BB-3288-63EE1196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2E502-E569-E702-69AE-391C4E13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24023-5510-4092-834A-348E6B44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28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0B17-4D68-7802-8481-CFB43112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065D-9028-A9D3-FD19-3F041E74A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AE037-EF6B-DE1C-CF10-010BBF629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FBE4C-A36A-1036-D0F1-60FC6F1D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EF3D2-F4BF-823E-1E68-D52629F4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CC52-2598-B43D-4C0B-4141761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9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8824-E810-D200-E802-6A87DEC9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85973-D47A-240D-B29C-1190BFEEF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1B9AF-BACC-4D94-119F-D49147A3D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57106-3A2F-67AF-B8EE-6443B55B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C850F-916F-B66D-5B84-EBBD264F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A0641-9D2E-BE61-4560-F7639C37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50733-CE7A-D3EE-73E6-44226375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FDB3C-1CC7-E8E1-B48D-1B165D386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21AE-73AE-0EA3-D620-0E2F9252D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A98D1C-0488-4E37-AF5A-A8B2AD1A4BA9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18F8E-C872-96B4-7E4A-62FEC9C44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2EF1F-8817-CCB4-7A6D-CDBE2E0F0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EE4E7-453A-4948-8324-11F9D7A8C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4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amous Inspirational People Blog | Twinkl - Twinkl">
            <a:extLst>
              <a:ext uri="{FF2B5EF4-FFF2-40B4-BE49-F238E27FC236}">
                <a16:creationId xmlns:a16="http://schemas.microsoft.com/office/drawing/2014/main" id="{2A167F35-7DD9-680F-6A3E-D38CE1B3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5520"/>
            <a:ext cx="12506000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F1382-A114-4238-235B-02294AAE1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03" y="953511"/>
            <a:ext cx="4818590" cy="3613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88BBCD-68A4-DBB3-A845-D53F16529304}"/>
              </a:ext>
            </a:extLst>
          </p:cNvPr>
          <p:cNvSpPr txBox="1"/>
          <p:nvPr/>
        </p:nvSpPr>
        <p:spPr>
          <a:xfrm>
            <a:off x="195994" y="953511"/>
            <a:ext cx="6638915" cy="5125699"/>
          </a:xfrm>
          <a:prstGeom prst="rect">
            <a:avLst/>
          </a:prstGeom>
          <a:solidFill>
            <a:srgbClr val="F8F8F8">
              <a:alpha val="73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month, our Student Librarians have chosen a lineup of books all about influential people who’ve made their mark on the world.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Curious about how they rose to fame? Want to know what makes them stand out?</a:t>
            </a:r>
            <a:b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Swing by the Library to explore their stories and discover what turned them into icons!</a:t>
            </a:r>
            <a:endParaRPr lang="en-GB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65208-A03D-45FB-E089-42532B753873}"/>
              </a:ext>
            </a:extLst>
          </p:cNvPr>
          <p:cNvSpPr txBox="1"/>
          <p:nvPr/>
        </p:nvSpPr>
        <p:spPr>
          <a:xfrm>
            <a:off x="0" y="158577"/>
            <a:ext cx="11996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April’s “No Fool” Book Picks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6858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 Whaite</dc:creator>
  <cp:lastModifiedBy>G Whaite</cp:lastModifiedBy>
  <cp:revision>1</cp:revision>
  <dcterms:created xsi:type="dcterms:W3CDTF">2026-03-23T14:15:14Z</dcterms:created>
  <dcterms:modified xsi:type="dcterms:W3CDTF">2026-04-01T08:03:17Z</dcterms:modified>
</cp:coreProperties>
</file>