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0FFAE2B-DC63-4A67-92B9-DD4CB6905F3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289371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FFAE2B-DC63-4A67-92B9-DD4CB6905F3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159013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FFAE2B-DC63-4A67-92B9-DD4CB6905F3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205721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FFAE2B-DC63-4A67-92B9-DD4CB6905F3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882197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FFAE2B-DC63-4A67-92B9-DD4CB6905F3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337205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FFAE2B-DC63-4A67-92B9-DD4CB6905F34}"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11836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0FFAE2B-DC63-4A67-92B9-DD4CB6905F34}"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284624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0FFAE2B-DC63-4A67-92B9-DD4CB6905F34}"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199927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FAE2B-DC63-4A67-92B9-DD4CB6905F34}"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185553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FFAE2B-DC63-4A67-92B9-DD4CB6905F34}"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285475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FFAE2B-DC63-4A67-92B9-DD4CB6905F34}"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FBF9B1-B65B-42ED-823B-8C80491352DE}" type="slidenum">
              <a:rPr lang="en-GB" smtClean="0"/>
              <a:t>‹#›</a:t>
            </a:fld>
            <a:endParaRPr lang="en-GB"/>
          </a:p>
        </p:txBody>
      </p:sp>
    </p:spTree>
    <p:extLst>
      <p:ext uri="{BB962C8B-B14F-4D97-AF65-F5344CB8AC3E}">
        <p14:creationId xmlns:p14="http://schemas.microsoft.com/office/powerpoint/2010/main" val="71220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FAE2B-DC63-4A67-92B9-DD4CB6905F34}" type="datetimeFigureOut">
              <a:rPr lang="en-GB" smtClean="0"/>
              <a:t>30/01/2024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BF9B1-B65B-42ED-823B-8C80491352DE}" type="slidenum">
              <a:rPr lang="en-GB" smtClean="0"/>
              <a:t>‹#›</a:t>
            </a:fld>
            <a:endParaRPr lang="en-GB"/>
          </a:p>
        </p:txBody>
      </p:sp>
    </p:spTree>
    <p:extLst>
      <p:ext uri="{BB962C8B-B14F-4D97-AF65-F5344CB8AC3E}">
        <p14:creationId xmlns:p14="http://schemas.microsoft.com/office/powerpoint/2010/main" val="3478590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tmp"/><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99819E08-8646-4D1C-9528-05C3524D2C06}"/>
              </a:ext>
            </a:extLst>
          </p:cNvPr>
          <p:cNvSpPr>
            <a:spLocks noGrp="1"/>
          </p:cNvSpPr>
          <p:nvPr>
            <p:ph type="title"/>
          </p:nvPr>
        </p:nvSpPr>
        <p:spPr>
          <a:xfrm>
            <a:off x="368300" y="12786"/>
            <a:ext cx="10515600" cy="1325563"/>
          </a:xfrm>
        </p:spPr>
        <p:txBody>
          <a:bodyPr/>
          <a:lstStyle/>
          <a:p>
            <a:r>
              <a:rPr lang="en-GB" b="1" dirty="0"/>
              <a:t>Essential Equipment</a:t>
            </a:r>
          </a:p>
        </p:txBody>
      </p:sp>
      <p:pic>
        <p:nvPicPr>
          <p:cNvPr id="1026" name="Picture 2" descr="https://bishopr.schudio.com/images/Essential_Equipment_pic.jpg">
            <a:extLst>
              <a:ext uri="{FF2B5EF4-FFF2-40B4-BE49-F238E27FC236}">
                <a16:creationId xmlns:a16="http://schemas.microsoft.com/office/drawing/2014/main" id="{DDCB8A9F-017B-42B3-BB18-1D4BC200D1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838"/>
          <a:stretch/>
        </p:blipFill>
        <p:spPr bwMode="auto">
          <a:xfrm>
            <a:off x="317500" y="1968489"/>
            <a:ext cx="8916626" cy="4613881"/>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CC5844CA-6F76-4084-9B6F-A53C3BD23A32}"/>
              </a:ext>
            </a:extLst>
          </p:cNvPr>
          <p:cNvSpPr txBox="1"/>
          <p:nvPr/>
        </p:nvSpPr>
        <p:spPr>
          <a:xfrm>
            <a:off x="9675015" y="2176413"/>
            <a:ext cx="2303536" cy="1631216"/>
          </a:xfrm>
          <a:prstGeom prst="rect">
            <a:avLst/>
          </a:prstGeom>
          <a:noFill/>
        </p:spPr>
        <p:txBody>
          <a:bodyPr wrap="square" rtlCol="0">
            <a:spAutoFit/>
          </a:bodyPr>
          <a:lstStyle/>
          <a:p>
            <a:r>
              <a:rPr lang="en-GB" sz="2000" b="1" dirty="0">
                <a:solidFill>
                  <a:srgbClr val="0070C0"/>
                </a:solidFill>
              </a:rPr>
              <a:t>Top Tip!</a:t>
            </a:r>
          </a:p>
          <a:p>
            <a:endParaRPr lang="en-GB" sz="2000" b="1" dirty="0">
              <a:solidFill>
                <a:srgbClr val="0070C0"/>
              </a:solidFill>
            </a:endParaRPr>
          </a:p>
          <a:p>
            <a:r>
              <a:rPr lang="en-GB" sz="2000" b="1" dirty="0">
                <a:solidFill>
                  <a:srgbClr val="0070C0"/>
                </a:solidFill>
              </a:rPr>
              <a:t>Use the checklist and pack your bag the night before.</a:t>
            </a:r>
          </a:p>
        </p:txBody>
      </p:sp>
      <p:pic>
        <p:nvPicPr>
          <p:cNvPr id="26" name="Picture 4" descr="Image result for thumbs up emoji">
            <a:extLst>
              <a:ext uri="{FF2B5EF4-FFF2-40B4-BE49-F238E27FC236}">
                <a16:creationId xmlns:a16="http://schemas.microsoft.com/office/drawing/2014/main" id="{B6CC353C-ED6D-44A2-B1E2-EE79F011402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936" t="21631" r="16639" b="24011"/>
          <a:stretch/>
        </p:blipFill>
        <p:spPr bwMode="auto">
          <a:xfrm>
            <a:off x="10723220" y="1983973"/>
            <a:ext cx="958812" cy="856901"/>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FDCBB271-63A2-4B60-A23B-06304A1DD9C9}"/>
              </a:ext>
            </a:extLst>
          </p:cNvPr>
          <p:cNvSpPr/>
          <p:nvPr/>
        </p:nvSpPr>
        <p:spPr>
          <a:xfrm>
            <a:off x="4775813" y="1454461"/>
            <a:ext cx="2209800" cy="977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descr="Screen Clipping">
            <a:extLst>
              <a:ext uri="{FF2B5EF4-FFF2-40B4-BE49-F238E27FC236}">
                <a16:creationId xmlns:a16="http://schemas.microsoft.com/office/drawing/2014/main" id="{26678E52-47CA-4199-A465-A85B06D7885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220"/>
          <a:stretch/>
        </p:blipFill>
        <p:spPr>
          <a:xfrm>
            <a:off x="9571452" y="4855171"/>
            <a:ext cx="2303536" cy="1401763"/>
          </a:xfrm>
          <a:prstGeom prst="rect">
            <a:avLst/>
          </a:prstGeom>
        </p:spPr>
      </p:pic>
      <p:sp>
        <p:nvSpPr>
          <p:cNvPr id="21" name="Rectangle 20">
            <a:extLst>
              <a:ext uri="{FF2B5EF4-FFF2-40B4-BE49-F238E27FC236}">
                <a16:creationId xmlns:a16="http://schemas.microsoft.com/office/drawing/2014/main" id="{C6740E40-1C31-480A-9003-38C5A783EB32}"/>
              </a:ext>
            </a:extLst>
          </p:cNvPr>
          <p:cNvSpPr/>
          <p:nvPr/>
        </p:nvSpPr>
        <p:spPr>
          <a:xfrm>
            <a:off x="368300" y="979541"/>
            <a:ext cx="11261707" cy="923330"/>
          </a:xfrm>
          <a:prstGeom prst="rect">
            <a:avLst/>
          </a:prstGeom>
        </p:spPr>
        <p:txBody>
          <a:bodyPr wrap="square">
            <a:spAutoFit/>
          </a:bodyPr>
          <a:lstStyle/>
          <a:p>
            <a:r>
              <a:rPr lang="en-GB" dirty="0">
                <a:latin typeface="Roboto"/>
              </a:rPr>
              <a:t>Below is the list of equipment students will need to bring into school everyday, along with their PE kit (if applicable) and the exercise books, text books and homework needed for that day (check SIMs). Students should also bring in a water bottle, a snack and their lunch, if not purchasing from Beaumont's Cafe.</a:t>
            </a:r>
            <a:endParaRPr lang="en-GB" dirty="0"/>
          </a:p>
        </p:txBody>
      </p:sp>
    </p:spTree>
    <p:extLst>
      <p:ext uri="{BB962C8B-B14F-4D97-AF65-F5344CB8AC3E}">
        <p14:creationId xmlns:p14="http://schemas.microsoft.com/office/powerpoint/2010/main" val="371255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lendar&#10;&#10;Description automatically generated">
            <a:extLst>
              <a:ext uri="{FF2B5EF4-FFF2-40B4-BE49-F238E27FC236}">
                <a16:creationId xmlns:a16="http://schemas.microsoft.com/office/drawing/2014/main" id="{BAEBF076-84E8-4770-90E9-6904AFC77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799" y="100834"/>
            <a:ext cx="8709434" cy="6554737"/>
          </a:xfrm>
          <a:prstGeom prst="rect">
            <a:avLst/>
          </a:prstGeom>
          <a:ln>
            <a:noFill/>
          </a:ln>
        </p:spPr>
      </p:pic>
      <p:pic>
        <p:nvPicPr>
          <p:cNvPr id="10" name="Picture 9" descr="Screen Clipping">
            <a:extLst>
              <a:ext uri="{FF2B5EF4-FFF2-40B4-BE49-F238E27FC236}">
                <a16:creationId xmlns:a16="http://schemas.microsoft.com/office/drawing/2014/main" id="{2A07393F-099E-4C93-99CE-C458FA8957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9032" y="5126477"/>
            <a:ext cx="2870581" cy="1489652"/>
          </a:xfrm>
          <a:prstGeom prst="rect">
            <a:avLst/>
          </a:prstGeom>
        </p:spPr>
      </p:pic>
      <p:sp>
        <p:nvSpPr>
          <p:cNvPr id="12" name="TextBox 11">
            <a:extLst>
              <a:ext uri="{FF2B5EF4-FFF2-40B4-BE49-F238E27FC236}">
                <a16:creationId xmlns:a16="http://schemas.microsoft.com/office/drawing/2014/main" id="{4B0C7709-8E9C-4890-9434-08DC119D156A}"/>
              </a:ext>
            </a:extLst>
          </p:cNvPr>
          <p:cNvSpPr txBox="1"/>
          <p:nvPr/>
        </p:nvSpPr>
        <p:spPr>
          <a:xfrm>
            <a:off x="8896444" y="1466457"/>
            <a:ext cx="3003169" cy="2677656"/>
          </a:xfrm>
          <a:prstGeom prst="rect">
            <a:avLst/>
          </a:prstGeom>
          <a:noFill/>
        </p:spPr>
        <p:txBody>
          <a:bodyPr wrap="square" rtlCol="0">
            <a:spAutoFit/>
          </a:bodyPr>
          <a:lstStyle/>
          <a:p>
            <a:r>
              <a:rPr lang="en-GB" sz="2400" b="1" dirty="0">
                <a:solidFill>
                  <a:schemeClr val="accent2">
                    <a:lumMod val="75000"/>
                  </a:schemeClr>
                </a:solidFill>
              </a:rPr>
              <a:t>Top Tip!</a:t>
            </a:r>
          </a:p>
          <a:p>
            <a:endParaRPr lang="en-GB" sz="2400" b="1" dirty="0">
              <a:solidFill>
                <a:schemeClr val="accent2">
                  <a:lumMod val="75000"/>
                </a:schemeClr>
              </a:solidFill>
            </a:endParaRPr>
          </a:p>
          <a:p>
            <a:r>
              <a:rPr lang="en-GB" sz="2400" b="1" dirty="0">
                <a:solidFill>
                  <a:schemeClr val="accent2">
                    <a:lumMod val="75000"/>
                  </a:schemeClr>
                </a:solidFill>
              </a:rPr>
              <a:t>Write your homework in the planner and tick each task when complete.  It is really satisfying!</a:t>
            </a:r>
          </a:p>
        </p:txBody>
      </p:sp>
      <p:pic>
        <p:nvPicPr>
          <p:cNvPr id="14" name="Picture 4" descr="Image result for thumbs up emoji">
            <a:extLst>
              <a:ext uri="{FF2B5EF4-FFF2-40B4-BE49-F238E27FC236}">
                <a16:creationId xmlns:a16="http://schemas.microsoft.com/office/drawing/2014/main" id="{A514BC6E-D8DD-4A70-80B5-26BEC35FF5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936" t="21631" r="16639" b="24011"/>
          <a:stretch/>
        </p:blipFill>
        <p:spPr bwMode="auto">
          <a:xfrm>
            <a:off x="10596107" y="548924"/>
            <a:ext cx="1303506" cy="1008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82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102</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Roboto</vt:lpstr>
      <vt:lpstr>Office Theme</vt:lpstr>
      <vt:lpstr>Essential Equipment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Equipment</dc:title>
  <dc:creator>Mrs. C. Lane</dc:creator>
  <cp:lastModifiedBy>Katherine Lee</cp:lastModifiedBy>
  <cp:revision>16</cp:revision>
  <dcterms:created xsi:type="dcterms:W3CDTF">2019-06-17T11:23:01Z</dcterms:created>
  <dcterms:modified xsi:type="dcterms:W3CDTF">2024-01-30T14:58:13Z</dcterms:modified>
</cp:coreProperties>
</file>