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1"/>
  </p:notesMasterIdLst>
  <p:sldIdLst>
    <p:sldId id="306" r:id="rId3"/>
    <p:sldId id="265" r:id="rId4"/>
    <p:sldId id="308" r:id="rId5"/>
    <p:sldId id="310" r:id="rId6"/>
    <p:sldId id="312" r:id="rId7"/>
    <p:sldId id="311" r:id="rId8"/>
    <p:sldId id="314" r:id="rId9"/>
    <p:sldId id="31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D8699-1F9D-44FC-A90A-277A4CD1D2E9}" v="1" dt="2022-11-21T16:38:14.345"/>
    <p1510:client id="{D767F8B2-992C-420B-82D9-D82754CC68D8}" v="11" dt="2022-11-21T08:24:36.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3742" autoAdjust="0"/>
  </p:normalViewPr>
  <p:slideViewPr>
    <p:cSldViewPr snapToGrid="0">
      <p:cViewPr varScale="1">
        <p:scale>
          <a:sx n="103" d="100"/>
          <a:sy n="103" d="100"/>
        </p:scale>
        <p:origin x="1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Master" Target="slideMasters/slideMaster2.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P. Ascroft" userId="8bfdeec4-4e89-475a-9a2e-5e80151791ec" providerId="ADAL" clId="{017D8699-1F9D-44FC-A90A-277A4CD1D2E9}"/>
    <pc:docChg chg="custSel delSld modSld">
      <pc:chgData name="Mr. P. Ascroft" userId="8bfdeec4-4e89-475a-9a2e-5e80151791ec" providerId="ADAL" clId="{017D8699-1F9D-44FC-A90A-277A4CD1D2E9}" dt="2022-11-21T16:38:16.058" v="5" actId="1076"/>
      <pc:docMkLst>
        <pc:docMk/>
      </pc:docMkLst>
      <pc:sldChg chg="del">
        <pc:chgData name="Mr. P. Ascroft" userId="8bfdeec4-4e89-475a-9a2e-5e80151791ec" providerId="ADAL" clId="{017D8699-1F9D-44FC-A90A-277A4CD1D2E9}" dt="2022-11-21T16:37:44.303" v="0" actId="47"/>
        <pc:sldMkLst>
          <pc:docMk/>
          <pc:sldMk cId="3174609396" sldId="307"/>
        </pc:sldMkLst>
      </pc:sldChg>
      <pc:sldChg chg="addSp delSp modSp mod">
        <pc:chgData name="Mr. P. Ascroft" userId="8bfdeec4-4e89-475a-9a2e-5e80151791ec" providerId="ADAL" clId="{017D8699-1F9D-44FC-A90A-277A4CD1D2E9}" dt="2022-11-21T16:37:54.894" v="3" actId="478"/>
        <pc:sldMkLst>
          <pc:docMk/>
          <pc:sldMk cId="759384207" sldId="308"/>
        </pc:sldMkLst>
        <pc:spChg chg="del mod">
          <ac:chgData name="Mr. P. Ascroft" userId="8bfdeec4-4e89-475a-9a2e-5e80151791ec" providerId="ADAL" clId="{017D8699-1F9D-44FC-A90A-277A4CD1D2E9}" dt="2022-11-21T16:37:50.785" v="2" actId="478"/>
          <ac:spMkLst>
            <pc:docMk/>
            <pc:sldMk cId="759384207" sldId="308"/>
            <ac:spMk id="2" creationId="{FFC772CB-5B68-7091-C00D-2DA862A12DCE}"/>
          </ac:spMkLst>
        </pc:spChg>
        <pc:spChg chg="add del mod">
          <ac:chgData name="Mr. P. Ascroft" userId="8bfdeec4-4e89-475a-9a2e-5e80151791ec" providerId="ADAL" clId="{017D8699-1F9D-44FC-A90A-277A4CD1D2E9}" dt="2022-11-21T16:37:54.894" v="3" actId="478"/>
          <ac:spMkLst>
            <pc:docMk/>
            <pc:sldMk cId="759384207" sldId="308"/>
            <ac:spMk id="7" creationId="{689F86A6-7CD4-5F94-1661-EAF4FE8E13C0}"/>
          </ac:spMkLst>
        </pc:spChg>
      </pc:sldChg>
      <pc:sldChg chg="addSp modSp mod">
        <pc:chgData name="Mr. P. Ascroft" userId="8bfdeec4-4e89-475a-9a2e-5e80151791ec" providerId="ADAL" clId="{017D8699-1F9D-44FC-A90A-277A4CD1D2E9}" dt="2022-11-21T16:38:16.058" v="5" actId="1076"/>
        <pc:sldMkLst>
          <pc:docMk/>
          <pc:sldMk cId="3391425406" sldId="313"/>
        </pc:sldMkLst>
        <pc:picChg chg="add mod">
          <ac:chgData name="Mr. P. Ascroft" userId="8bfdeec4-4e89-475a-9a2e-5e80151791ec" providerId="ADAL" clId="{017D8699-1F9D-44FC-A90A-277A4CD1D2E9}" dt="2022-11-21T16:38:16.058" v="5" actId="1076"/>
          <ac:picMkLst>
            <pc:docMk/>
            <pc:sldMk cId="3391425406" sldId="313"/>
            <ac:picMk id="4" creationId="{46D7F1D3-D005-87A4-C200-5D305CA286E0}"/>
          </ac:picMkLst>
        </pc:picChg>
      </pc:sldChg>
    </pc:docChg>
  </pc:docChgLst>
  <pc:docChgLst>
    <pc:chgData name="Mr. P. Ascroft" userId="8bfdeec4-4e89-475a-9a2e-5e80151791ec" providerId="ADAL" clId="{D767F8B2-992C-420B-82D9-D82754CC68D8}"/>
    <pc:docChg chg="custSel addSld delSld modSld sldOrd delMainMaster">
      <pc:chgData name="Mr. P. Ascroft" userId="8bfdeec4-4e89-475a-9a2e-5e80151791ec" providerId="ADAL" clId="{D767F8B2-992C-420B-82D9-D82754CC68D8}" dt="2022-11-21T08:24:43.790" v="935" actId="20577"/>
      <pc:docMkLst>
        <pc:docMk/>
      </pc:docMkLst>
      <pc:sldChg chg="del">
        <pc:chgData name="Mr. P. Ascroft" userId="8bfdeec4-4e89-475a-9a2e-5e80151791ec" providerId="ADAL" clId="{D767F8B2-992C-420B-82D9-D82754CC68D8}" dt="2022-11-18T11:42:31.530" v="3" actId="47"/>
        <pc:sldMkLst>
          <pc:docMk/>
          <pc:sldMk cId="257485908" sldId="274"/>
        </pc:sldMkLst>
      </pc:sldChg>
      <pc:sldChg chg="del">
        <pc:chgData name="Mr. P. Ascroft" userId="8bfdeec4-4e89-475a-9a2e-5e80151791ec" providerId="ADAL" clId="{D767F8B2-992C-420B-82D9-D82754CC68D8}" dt="2022-11-18T11:42:29.765" v="2" actId="47"/>
        <pc:sldMkLst>
          <pc:docMk/>
          <pc:sldMk cId="2649430276" sldId="275"/>
        </pc:sldMkLst>
      </pc:sldChg>
      <pc:sldChg chg="del">
        <pc:chgData name="Mr. P. Ascroft" userId="8bfdeec4-4e89-475a-9a2e-5e80151791ec" providerId="ADAL" clId="{D767F8B2-992C-420B-82D9-D82754CC68D8}" dt="2022-11-18T11:41:28.989" v="0" actId="47"/>
        <pc:sldMkLst>
          <pc:docMk/>
          <pc:sldMk cId="1968044554" sldId="278"/>
        </pc:sldMkLst>
      </pc:sldChg>
      <pc:sldChg chg="modSp mod">
        <pc:chgData name="Mr. P. Ascroft" userId="8bfdeec4-4e89-475a-9a2e-5e80151791ec" providerId="ADAL" clId="{D767F8B2-992C-420B-82D9-D82754CC68D8}" dt="2022-11-18T12:19:38.583" v="901" actId="6549"/>
        <pc:sldMkLst>
          <pc:docMk/>
          <pc:sldMk cId="2434480006" sldId="306"/>
        </pc:sldMkLst>
        <pc:spChg chg="mod">
          <ac:chgData name="Mr. P. Ascroft" userId="8bfdeec4-4e89-475a-9a2e-5e80151791ec" providerId="ADAL" clId="{D767F8B2-992C-420B-82D9-D82754CC68D8}" dt="2022-11-18T12:19:38.583" v="901" actId="6549"/>
          <ac:spMkLst>
            <pc:docMk/>
            <pc:sldMk cId="2434480006" sldId="306"/>
            <ac:spMk id="3" creationId="{7F3BB5C1-C2C6-4B37-81B2-B09FF9DB85C5}"/>
          </ac:spMkLst>
        </pc:spChg>
      </pc:sldChg>
      <pc:sldChg chg="addSp delSp modSp new mod">
        <pc:chgData name="Mr. P. Ascroft" userId="8bfdeec4-4e89-475a-9a2e-5e80151791ec" providerId="ADAL" clId="{D767F8B2-992C-420B-82D9-D82754CC68D8}" dt="2022-11-18T11:50:15.592" v="145" actId="1076"/>
        <pc:sldMkLst>
          <pc:docMk/>
          <pc:sldMk cId="3174609396" sldId="307"/>
        </pc:sldMkLst>
        <pc:spChg chg="mod">
          <ac:chgData name="Mr. P. Ascroft" userId="8bfdeec4-4e89-475a-9a2e-5e80151791ec" providerId="ADAL" clId="{D767F8B2-992C-420B-82D9-D82754CC68D8}" dt="2022-11-18T11:44:32.891" v="122" actId="5793"/>
          <ac:spMkLst>
            <pc:docMk/>
            <pc:sldMk cId="3174609396" sldId="307"/>
            <ac:spMk id="2" creationId="{C4C4914A-4420-9D2F-3BE0-BBCCB208326B}"/>
          </ac:spMkLst>
        </pc:spChg>
        <pc:spChg chg="del">
          <ac:chgData name="Mr. P. Ascroft" userId="8bfdeec4-4e89-475a-9a2e-5e80151791ec" providerId="ADAL" clId="{D767F8B2-992C-420B-82D9-D82754CC68D8}" dt="2022-11-18T11:42:59.178" v="85" actId="478"/>
          <ac:spMkLst>
            <pc:docMk/>
            <pc:sldMk cId="3174609396" sldId="307"/>
            <ac:spMk id="3" creationId="{6D8835A5-2B96-D8D7-E97C-8ACEA3320490}"/>
          </ac:spMkLst>
        </pc:spChg>
        <pc:picChg chg="add mod">
          <ac:chgData name="Mr. P. Ascroft" userId="8bfdeec4-4e89-475a-9a2e-5e80151791ec" providerId="ADAL" clId="{D767F8B2-992C-420B-82D9-D82754CC68D8}" dt="2022-11-18T11:49:56.349" v="143" actId="14100"/>
          <ac:picMkLst>
            <pc:docMk/>
            <pc:sldMk cId="3174609396" sldId="307"/>
            <ac:picMk id="4" creationId="{863AA7B9-08CE-2412-10FD-F01366D8FBCF}"/>
          </ac:picMkLst>
        </pc:picChg>
        <pc:picChg chg="add mod">
          <ac:chgData name="Mr. P. Ascroft" userId="8bfdeec4-4e89-475a-9a2e-5e80151791ec" providerId="ADAL" clId="{D767F8B2-992C-420B-82D9-D82754CC68D8}" dt="2022-11-18T11:50:03.270" v="144" actId="14100"/>
          <ac:picMkLst>
            <pc:docMk/>
            <pc:sldMk cId="3174609396" sldId="307"/>
            <ac:picMk id="5" creationId="{B4C2BACC-BB62-319B-FFBA-7FB8A63CDEC2}"/>
          </ac:picMkLst>
        </pc:picChg>
        <pc:picChg chg="add del mod">
          <ac:chgData name="Mr. P. Ascroft" userId="8bfdeec4-4e89-475a-9a2e-5e80151791ec" providerId="ADAL" clId="{D767F8B2-992C-420B-82D9-D82754CC68D8}" dt="2022-11-18T11:49:07.893" v="132" actId="478"/>
          <ac:picMkLst>
            <pc:docMk/>
            <pc:sldMk cId="3174609396" sldId="307"/>
            <ac:picMk id="6" creationId="{58953437-350D-1587-A42F-FFB46BDF8A65}"/>
          </ac:picMkLst>
        </pc:picChg>
        <pc:picChg chg="add mod modCrop">
          <ac:chgData name="Mr. P. Ascroft" userId="8bfdeec4-4e89-475a-9a2e-5e80151791ec" providerId="ADAL" clId="{D767F8B2-992C-420B-82D9-D82754CC68D8}" dt="2022-11-18T11:50:15.592" v="145" actId="1076"/>
          <ac:picMkLst>
            <pc:docMk/>
            <pc:sldMk cId="3174609396" sldId="307"/>
            <ac:picMk id="7" creationId="{AD77BF02-1130-D3D7-81A7-DD01ACF4F54D}"/>
          </ac:picMkLst>
        </pc:picChg>
      </pc:sldChg>
      <pc:sldChg chg="addSp modSp new mod">
        <pc:chgData name="Mr. P. Ascroft" userId="8bfdeec4-4e89-475a-9a2e-5e80151791ec" providerId="ADAL" clId="{D767F8B2-992C-420B-82D9-D82754CC68D8}" dt="2022-11-18T11:57:31.816" v="345" actId="6549"/>
        <pc:sldMkLst>
          <pc:docMk/>
          <pc:sldMk cId="759384207" sldId="308"/>
        </pc:sldMkLst>
        <pc:spChg chg="mod">
          <ac:chgData name="Mr. P. Ascroft" userId="8bfdeec4-4e89-475a-9a2e-5e80151791ec" providerId="ADAL" clId="{D767F8B2-992C-420B-82D9-D82754CC68D8}" dt="2022-11-18T11:52:00.915" v="264" actId="20577"/>
          <ac:spMkLst>
            <pc:docMk/>
            <pc:sldMk cId="759384207" sldId="308"/>
            <ac:spMk id="2" creationId="{FFC772CB-5B68-7091-C00D-2DA862A12DCE}"/>
          </ac:spMkLst>
        </pc:spChg>
        <pc:spChg chg="mod">
          <ac:chgData name="Mr. P. Ascroft" userId="8bfdeec4-4e89-475a-9a2e-5e80151791ec" providerId="ADAL" clId="{D767F8B2-992C-420B-82D9-D82754CC68D8}" dt="2022-11-18T11:57:31.816" v="345" actId="6549"/>
          <ac:spMkLst>
            <pc:docMk/>
            <pc:sldMk cId="759384207" sldId="308"/>
            <ac:spMk id="3" creationId="{92AA87BC-0906-0641-63E2-99B28EAB9972}"/>
          </ac:spMkLst>
        </pc:spChg>
        <pc:picChg chg="add mod">
          <ac:chgData name="Mr. P. Ascroft" userId="8bfdeec4-4e89-475a-9a2e-5e80151791ec" providerId="ADAL" clId="{D767F8B2-992C-420B-82D9-D82754CC68D8}" dt="2022-11-18T11:54:12.748" v="281" actId="1076"/>
          <ac:picMkLst>
            <pc:docMk/>
            <pc:sldMk cId="759384207" sldId="308"/>
            <ac:picMk id="4" creationId="{6E6CBA65-8630-D631-96BB-72B0541F7A4D}"/>
          </ac:picMkLst>
        </pc:picChg>
        <pc:picChg chg="add mod">
          <ac:chgData name="Mr. P. Ascroft" userId="8bfdeec4-4e89-475a-9a2e-5e80151791ec" providerId="ADAL" clId="{D767F8B2-992C-420B-82D9-D82754CC68D8}" dt="2022-11-18T11:54:14.099" v="282" actId="1076"/>
          <ac:picMkLst>
            <pc:docMk/>
            <pc:sldMk cId="759384207" sldId="308"/>
            <ac:picMk id="5" creationId="{F0B85CBA-94E2-0FB6-C62B-09114FC25FB2}"/>
          </ac:picMkLst>
        </pc:picChg>
      </pc:sldChg>
      <pc:sldChg chg="delSp modSp del mod">
        <pc:chgData name="Mr. P. Ascroft" userId="8bfdeec4-4e89-475a-9a2e-5e80151791ec" providerId="ADAL" clId="{D767F8B2-992C-420B-82D9-D82754CC68D8}" dt="2022-11-18T12:00:33.053" v="364" actId="47"/>
        <pc:sldMkLst>
          <pc:docMk/>
          <pc:sldMk cId="1298435819" sldId="309"/>
        </pc:sldMkLst>
        <pc:spChg chg="del mod">
          <ac:chgData name="Mr. P. Ascroft" userId="8bfdeec4-4e89-475a-9a2e-5e80151791ec" providerId="ADAL" clId="{D767F8B2-992C-420B-82D9-D82754CC68D8}" dt="2022-11-18T11:56:52.854" v="340" actId="478"/>
          <ac:spMkLst>
            <pc:docMk/>
            <pc:sldMk cId="1298435819" sldId="309"/>
            <ac:spMk id="2" creationId="{FFC772CB-5B68-7091-C00D-2DA862A12DCE}"/>
          </ac:spMkLst>
        </pc:spChg>
      </pc:sldChg>
      <pc:sldChg chg="addSp delSp modSp new mod ord">
        <pc:chgData name="Mr. P. Ascroft" userId="8bfdeec4-4e89-475a-9a2e-5e80151791ec" providerId="ADAL" clId="{D767F8B2-992C-420B-82D9-D82754CC68D8}" dt="2022-11-18T12:15:50.928" v="757"/>
        <pc:sldMkLst>
          <pc:docMk/>
          <pc:sldMk cId="813181959" sldId="310"/>
        </pc:sldMkLst>
        <pc:spChg chg="del">
          <ac:chgData name="Mr. P. Ascroft" userId="8bfdeec4-4e89-475a-9a2e-5e80151791ec" providerId="ADAL" clId="{D767F8B2-992C-420B-82D9-D82754CC68D8}" dt="2022-11-18T11:59:19.286" v="359" actId="478"/>
          <ac:spMkLst>
            <pc:docMk/>
            <pc:sldMk cId="813181959" sldId="310"/>
            <ac:spMk id="2" creationId="{4FE7E96F-517B-BBEF-66C1-DA01C77CB474}"/>
          </ac:spMkLst>
        </pc:spChg>
        <pc:spChg chg="mod">
          <ac:chgData name="Mr. P. Ascroft" userId="8bfdeec4-4e89-475a-9a2e-5e80151791ec" providerId="ADAL" clId="{D767F8B2-992C-420B-82D9-D82754CC68D8}" dt="2022-11-18T12:15:35.881" v="755" actId="207"/>
          <ac:spMkLst>
            <pc:docMk/>
            <pc:sldMk cId="813181959" sldId="310"/>
            <ac:spMk id="3" creationId="{2C3F3D39-228C-0A3D-1D03-063A5C16ED1E}"/>
          </ac:spMkLst>
        </pc:spChg>
        <pc:picChg chg="add mod modCrop">
          <ac:chgData name="Mr. P. Ascroft" userId="8bfdeec4-4e89-475a-9a2e-5e80151791ec" providerId="ADAL" clId="{D767F8B2-992C-420B-82D9-D82754CC68D8}" dt="2022-11-18T11:58:00.079" v="350" actId="1076"/>
          <ac:picMkLst>
            <pc:docMk/>
            <pc:sldMk cId="813181959" sldId="310"/>
            <ac:picMk id="4" creationId="{A602382B-4671-60C8-8B02-4A59E1EBF376}"/>
          </ac:picMkLst>
        </pc:picChg>
      </pc:sldChg>
      <pc:sldChg chg="addSp modSp new mod">
        <pc:chgData name="Mr. P. Ascroft" userId="8bfdeec4-4e89-475a-9a2e-5e80151791ec" providerId="ADAL" clId="{D767F8B2-992C-420B-82D9-D82754CC68D8}" dt="2022-11-18T12:16:09.043" v="761" actId="1076"/>
        <pc:sldMkLst>
          <pc:docMk/>
          <pc:sldMk cId="367046638" sldId="311"/>
        </pc:sldMkLst>
        <pc:spChg chg="mod">
          <ac:chgData name="Mr. P. Ascroft" userId="8bfdeec4-4e89-475a-9a2e-5e80151791ec" providerId="ADAL" clId="{D767F8B2-992C-420B-82D9-D82754CC68D8}" dt="2022-11-18T12:16:09.043" v="761" actId="1076"/>
          <ac:spMkLst>
            <pc:docMk/>
            <pc:sldMk cId="367046638" sldId="311"/>
            <ac:spMk id="2" creationId="{3B4B51F1-0323-49DF-DBD0-1E5324C9A71A}"/>
          </ac:spMkLst>
        </pc:spChg>
        <pc:spChg chg="mod">
          <ac:chgData name="Mr. P. Ascroft" userId="8bfdeec4-4e89-475a-9a2e-5e80151791ec" providerId="ADAL" clId="{D767F8B2-992C-420B-82D9-D82754CC68D8}" dt="2022-11-18T12:16:06.297" v="760" actId="403"/>
          <ac:spMkLst>
            <pc:docMk/>
            <pc:sldMk cId="367046638" sldId="311"/>
            <ac:spMk id="3" creationId="{E662B7AF-C227-1AE9-02EE-42A742230F8E}"/>
          </ac:spMkLst>
        </pc:spChg>
        <pc:picChg chg="add mod">
          <ac:chgData name="Mr. P. Ascroft" userId="8bfdeec4-4e89-475a-9a2e-5e80151791ec" providerId="ADAL" clId="{D767F8B2-992C-420B-82D9-D82754CC68D8}" dt="2022-11-18T12:15:18.827" v="752" actId="1076"/>
          <ac:picMkLst>
            <pc:docMk/>
            <pc:sldMk cId="367046638" sldId="311"/>
            <ac:picMk id="4" creationId="{35BFF1C0-0505-935F-2FA9-514E6B3B1592}"/>
          </ac:picMkLst>
        </pc:picChg>
      </pc:sldChg>
      <pc:sldChg chg="addSp modSp new mod">
        <pc:chgData name="Mr. P. Ascroft" userId="8bfdeec4-4e89-475a-9a2e-5e80151791ec" providerId="ADAL" clId="{D767F8B2-992C-420B-82D9-D82754CC68D8}" dt="2022-11-18T12:15:26.797" v="754" actId="1076"/>
        <pc:sldMkLst>
          <pc:docMk/>
          <pc:sldMk cId="4028579490" sldId="312"/>
        </pc:sldMkLst>
        <pc:spChg chg="mod">
          <ac:chgData name="Mr. P. Ascroft" userId="8bfdeec4-4e89-475a-9a2e-5e80151791ec" providerId="ADAL" clId="{D767F8B2-992C-420B-82D9-D82754CC68D8}" dt="2022-11-18T12:15:11.414" v="751" actId="313"/>
          <ac:spMkLst>
            <pc:docMk/>
            <pc:sldMk cId="4028579490" sldId="312"/>
            <ac:spMk id="2" creationId="{054EF175-4AC0-203E-423C-64C68DBA2CF9}"/>
          </ac:spMkLst>
        </pc:spChg>
        <pc:spChg chg="mod">
          <ac:chgData name="Mr. P. Ascroft" userId="8bfdeec4-4e89-475a-9a2e-5e80151791ec" providerId="ADAL" clId="{D767F8B2-992C-420B-82D9-D82754CC68D8}" dt="2022-11-18T12:15:07.818" v="750" actId="313"/>
          <ac:spMkLst>
            <pc:docMk/>
            <pc:sldMk cId="4028579490" sldId="312"/>
            <ac:spMk id="3" creationId="{20FE4F1E-DE6D-BF5B-EA01-480F3A9878DC}"/>
          </ac:spMkLst>
        </pc:spChg>
        <pc:picChg chg="add mod">
          <ac:chgData name="Mr. P. Ascroft" userId="8bfdeec4-4e89-475a-9a2e-5e80151791ec" providerId="ADAL" clId="{D767F8B2-992C-420B-82D9-D82754CC68D8}" dt="2022-11-18T12:15:26.797" v="754" actId="1076"/>
          <ac:picMkLst>
            <pc:docMk/>
            <pc:sldMk cId="4028579490" sldId="312"/>
            <ac:picMk id="7" creationId="{BFCD7F41-C923-26B5-2951-282844130742}"/>
          </ac:picMkLst>
        </pc:picChg>
        <pc:cxnChg chg="add mod">
          <ac:chgData name="Mr. P. Ascroft" userId="8bfdeec4-4e89-475a-9a2e-5e80151791ec" providerId="ADAL" clId="{D767F8B2-992C-420B-82D9-D82754CC68D8}" dt="2022-11-18T12:15:04.380" v="749" actId="13822"/>
          <ac:cxnSpMkLst>
            <pc:docMk/>
            <pc:sldMk cId="4028579490" sldId="312"/>
            <ac:cxnSpMk id="5" creationId="{25F24E6C-7A7A-0D08-5730-21C47871A1E3}"/>
          </ac:cxnSpMkLst>
        </pc:cxnChg>
      </pc:sldChg>
      <pc:sldChg chg="modSp new mod">
        <pc:chgData name="Mr. P. Ascroft" userId="8bfdeec4-4e89-475a-9a2e-5e80151791ec" providerId="ADAL" clId="{D767F8B2-992C-420B-82D9-D82754CC68D8}" dt="2022-11-18T12:19:02.161" v="900" actId="20577"/>
        <pc:sldMkLst>
          <pc:docMk/>
          <pc:sldMk cId="3391425406" sldId="313"/>
        </pc:sldMkLst>
        <pc:spChg chg="mod">
          <ac:chgData name="Mr. P. Ascroft" userId="8bfdeec4-4e89-475a-9a2e-5e80151791ec" providerId="ADAL" clId="{D767F8B2-992C-420B-82D9-D82754CC68D8}" dt="2022-11-18T12:16:29.874" v="786" actId="20577"/>
          <ac:spMkLst>
            <pc:docMk/>
            <pc:sldMk cId="3391425406" sldId="313"/>
            <ac:spMk id="2" creationId="{D29BF2EA-9714-BDAE-04BA-5C91954BF9CC}"/>
          </ac:spMkLst>
        </pc:spChg>
        <pc:spChg chg="mod">
          <ac:chgData name="Mr. P. Ascroft" userId="8bfdeec4-4e89-475a-9a2e-5e80151791ec" providerId="ADAL" clId="{D767F8B2-992C-420B-82D9-D82754CC68D8}" dt="2022-11-18T12:19:02.161" v="900" actId="20577"/>
          <ac:spMkLst>
            <pc:docMk/>
            <pc:sldMk cId="3391425406" sldId="313"/>
            <ac:spMk id="3" creationId="{A2993EF3-43D6-5315-FFA0-A94740845109}"/>
          </ac:spMkLst>
        </pc:spChg>
      </pc:sldChg>
      <pc:sldChg chg="addSp modSp new mod modNotesTx">
        <pc:chgData name="Mr. P. Ascroft" userId="8bfdeec4-4e89-475a-9a2e-5e80151791ec" providerId="ADAL" clId="{D767F8B2-992C-420B-82D9-D82754CC68D8}" dt="2022-11-21T08:24:43.790" v="935" actId="20577"/>
        <pc:sldMkLst>
          <pc:docMk/>
          <pc:sldMk cId="1445296942" sldId="314"/>
        </pc:sldMkLst>
        <pc:spChg chg="mod">
          <ac:chgData name="Mr. P. Ascroft" userId="8bfdeec4-4e89-475a-9a2e-5e80151791ec" providerId="ADAL" clId="{D767F8B2-992C-420B-82D9-D82754CC68D8}" dt="2022-11-21T08:23:49.838" v="917" actId="20577"/>
          <ac:spMkLst>
            <pc:docMk/>
            <pc:sldMk cId="1445296942" sldId="314"/>
            <ac:spMk id="2" creationId="{A38094EE-6C7D-532E-D67E-ECB7EB01D271}"/>
          </ac:spMkLst>
        </pc:spChg>
        <pc:spChg chg="mod">
          <ac:chgData name="Mr. P. Ascroft" userId="8bfdeec4-4e89-475a-9a2e-5e80151791ec" providerId="ADAL" clId="{D767F8B2-992C-420B-82D9-D82754CC68D8}" dt="2022-11-21T08:24:43.790" v="935" actId="20577"/>
          <ac:spMkLst>
            <pc:docMk/>
            <pc:sldMk cId="1445296942" sldId="314"/>
            <ac:spMk id="3" creationId="{1DD25491-0F71-15B5-4D17-38452509EEC5}"/>
          </ac:spMkLst>
        </pc:spChg>
        <pc:picChg chg="add mod modCrop">
          <ac:chgData name="Mr. P. Ascroft" userId="8bfdeec4-4e89-475a-9a2e-5e80151791ec" providerId="ADAL" clId="{D767F8B2-992C-420B-82D9-D82754CC68D8}" dt="2022-11-21T08:24:40.806" v="929" actId="1076"/>
          <ac:picMkLst>
            <pc:docMk/>
            <pc:sldMk cId="1445296942" sldId="314"/>
            <ac:picMk id="5" creationId="{5B042F7D-5F3A-60AA-CD07-B27DBC6D46EB}"/>
          </ac:picMkLst>
        </pc:picChg>
      </pc:sldChg>
      <pc:sldMasterChg chg="del delSldLayout">
        <pc:chgData name="Mr. P. Ascroft" userId="8bfdeec4-4e89-475a-9a2e-5e80151791ec" providerId="ADAL" clId="{D767F8B2-992C-420B-82D9-D82754CC68D8}" dt="2022-11-18T11:42:31.530" v="3" actId="47"/>
        <pc:sldMasterMkLst>
          <pc:docMk/>
          <pc:sldMasterMk cId="357061543" sldId="2147483690"/>
        </pc:sldMasterMkLst>
        <pc:sldLayoutChg chg="del">
          <pc:chgData name="Mr. P. Ascroft" userId="8bfdeec4-4e89-475a-9a2e-5e80151791ec" providerId="ADAL" clId="{D767F8B2-992C-420B-82D9-D82754CC68D8}" dt="2022-11-18T11:42:31.530" v="3" actId="47"/>
          <pc:sldLayoutMkLst>
            <pc:docMk/>
            <pc:sldMasterMk cId="357061543" sldId="2147483690"/>
            <pc:sldLayoutMk cId="3852505744" sldId="2147483691"/>
          </pc:sldLayoutMkLst>
        </pc:sldLayoutChg>
        <pc:sldLayoutChg chg="del">
          <pc:chgData name="Mr. P. Ascroft" userId="8bfdeec4-4e89-475a-9a2e-5e80151791ec" providerId="ADAL" clId="{D767F8B2-992C-420B-82D9-D82754CC68D8}" dt="2022-11-18T11:42:31.530" v="3" actId="47"/>
          <pc:sldLayoutMkLst>
            <pc:docMk/>
            <pc:sldMasterMk cId="357061543" sldId="2147483690"/>
            <pc:sldLayoutMk cId="3505762292" sldId="2147483692"/>
          </pc:sldLayoutMkLst>
        </pc:sldLayoutChg>
        <pc:sldLayoutChg chg="del">
          <pc:chgData name="Mr. P. Ascroft" userId="8bfdeec4-4e89-475a-9a2e-5e80151791ec" providerId="ADAL" clId="{D767F8B2-992C-420B-82D9-D82754CC68D8}" dt="2022-11-18T11:42:31.530" v="3" actId="47"/>
          <pc:sldLayoutMkLst>
            <pc:docMk/>
            <pc:sldMasterMk cId="357061543" sldId="2147483690"/>
            <pc:sldLayoutMk cId="128612105" sldId="2147483693"/>
          </pc:sldLayoutMkLst>
        </pc:sldLayoutChg>
        <pc:sldLayoutChg chg="del">
          <pc:chgData name="Mr. P. Ascroft" userId="8bfdeec4-4e89-475a-9a2e-5e80151791ec" providerId="ADAL" clId="{D767F8B2-992C-420B-82D9-D82754CC68D8}" dt="2022-11-18T11:42:31.530" v="3" actId="47"/>
          <pc:sldLayoutMkLst>
            <pc:docMk/>
            <pc:sldMasterMk cId="357061543" sldId="2147483690"/>
            <pc:sldLayoutMk cId="3479656041" sldId="2147483694"/>
          </pc:sldLayoutMkLst>
        </pc:sldLayoutChg>
        <pc:sldLayoutChg chg="del">
          <pc:chgData name="Mr. P. Ascroft" userId="8bfdeec4-4e89-475a-9a2e-5e80151791ec" providerId="ADAL" clId="{D767F8B2-992C-420B-82D9-D82754CC68D8}" dt="2022-11-18T11:42:31.530" v="3" actId="47"/>
          <pc:sldLayoutMkLst>
            <pc:docMk/>
            <pc:sldMasterMk cId="357061543" sldId="2147483690"/>
            <pc:sldLayoutMk cId="3958863537" sldId="2147483695"/>
          </pc:sldLayoutMkLst>
        </pc:sldLayoutChg>
        <pc:sldLayoutChg chg="del">
          <pc:chgData name="Mr. P. Ascroft" userId="8bfdeec4-4e89-475a-9a2e-5e80151791ec" providerId="ADAL" clId="{D767F8B2-992C-420B-82D9-D82754CC68D8}" dt="2022-11-18T11:42:31.530" v="3" actId="47"/>
          <pc:sldLayoutMkLst>
            <pc:docMk/>
            <pc:sldMasterMk cId="357061543" sldId="2147483690"/>
            <pc:sldLayoutMk cId="2318734130" sldId="2147483696"/>
          </pc:sldLayoutMkLst>
        </pc:sldLayoutChg>
        <pc:sldLayoutChg chg="del">
          <pc:chgData name="Mr. P. Ascroft" userId="8bfdeec4-4e89-475a-9a2e-5e80151791ec" providerId="ADAL" clId="{D767F8B2-992C-420B-82D9-D82754CC68D8}" dt="2022-11-18T11:42:31.530" v="3" actId="47"/>
          <pc:sldLayoutMkLst>
            <pc:docMk/>
            <pc:sldMasterMk cId="357061543" sldId="2147483690"/>
            <pc:sldLayoutMk cId="3810308501" sldId="2147483697"/>
          </pc:sldLayoutMkLst>
        </pc:sldLayoutChg>
        <pc:sldLayoutChg chg="del">
          <pc:chgData name="Mr. P. Ascroft" userId="8bfdeec4-4e89-475a-9a2e-5e80151791ec" providerId="ADAL" clId="{D767F8B2-992C-420B-82D9-D82754CC68D8}" dt="2022-11-18T11:42:31.530" v="3" actId="47"/>
          <pc:sldLayoutMkLst>
            <pc:docMk/>
            <pc:sldMasterMk cId="357061543" sldId="2147483690"/>
            <pc:sldLayoutMk cId="1595792068" sldId="2147483698"/>
          </pc:sldLayoutMkLst>
        </pc:sldLayoutChg>
        <pc:sldLayoutChg chg="del">
          <pc:chgData name="Mr. P. Ascroft" userId="8bfdeec4-4e89-475a-9a2e-5e80151791ec" providerId="ADAL" clId="{D767F8B2-992C-420B-82D9-D82754CC68D8}" dt="2022-11-18T11:42:31.530" v="3" actId="47"/>
          <pc:sldLayoutMkLst>
            <pc:docMk/>
            <pc:sldMasterMk cId="357061543" sldId="2147483690"/>
            <pc:sldLayoutMk cId="2311987442" sldId="2147483699"/>
          </pc:sldLayoutMkLst>
        </pc:sldLayoutChg>
        <pc:sldLayoutChg chg="del">
          <pc:chgData name="Mr. P. Ascroft" userId="8bfdeec4-4e89-475a-9a2e-5e80151791ec" providerId="ADAL" clId="{D767F8B2-992C-420B-82D9-D82754CC68D8}" dt="2022-11-18T11:42:31.530" v="3" actId="47"/>
          <pc:sldLayoutMkLst>
            <pc:docMk/>
            <pc:sldMasterMk cId="357061543" sldId="2147483690"/>
            <pc:sldLayoutMk cId="4077869106" sldId="2147483700"/>
          </pc:sldLayoutMkLst>
        </pc:sldLayoutChg>
      </pc:sldMasterChg>
    </pc:docChg>
  </pc:docChgLst>
  <pc:docChgLst>
    <pc:chgData name="Mr. P. Ascroft" userId="8bfdeec4-4e89-475a-9a2e-5e80151791ec" providerId="ADAL" clId="{320D11DD-B9AD-4D9B-B5A5-0906E35AD65F}"/>
    <pc:docChg chg="custSel modSld">
      <pc:chgData name="Mr. P. Ascroft" userId="8bfdeec4-4e89-475a-9a2e-5e80151791ec" providerId="ADAL" clId="{320D11DD-B9AD-4D9B-B5A5-0906E35AD65F}" dt="2022-11-18T15:23:19.152" v="518" actId="1076"/>
      <pc:docMkLst>
        <pc:docMk/>
      </pc:docMkLst>
      <pc:sldChg chg="modSp">
        <pc:chgData name="Mr. P. Ascroft" userId="8bfdeec4-4e89-475a-9a2e-5e80151791ec" providerId="ADAL" clId="{320D11DD-B9AD-4D9B-B5A5-0906E35AD65F}" dt="2022-11-18T15:20:15.331" v="400" actId="20577"/>
        <pc:sldMkLst>
          <pc:docMk/>
          <pc:sldMk cId="2434480006" sldId="306"/>
        </pc:sldMkLst>
        <pc:spChg chg="mod">
          <ac:chgData name="Mr. P. Ascroft" userId="8bfdeec4-4e89-475a-9a2e-5e80151791ec" providerId="ADAL" clId="{320D11DD-B9AD-4D9B-B5A5-0906E35AD65F}" dt="2022-11-18T15:18:10.724" v="15" actId="20577"/>
          <ac:spMkLst>
            <pc:docMk/>
            <pc:sldMk cId="2434480006" sldId="306"/>
            <ac:spMk id="2" creationId="{CBF89525-9EF9-411D-BD88-3842BF46C47C}"/>
          </ac:spMkLst>
        </pc:spChg>
        <pc:spChg chg="mod">
          <ac:chgData name="Mr. P. Ascroft" userId="8bfdeec4-4e89-475a-9a2e-5e80151791ec" providerId="ADAL" clId="{320D11DD-B9AD-4D9B-B5A5-0906E35AD65F}" dt="2022-11-18T15:20:15.331" v="400" actId="20577"/>
          <ac:spMkLst>
            <pc:docMk/>
            <pc:sldMk cId="2434480006" sldId="306"/>
            <ac:spMk id="3" creationId="{7F3BB5C1-C2C6-4B37-81B2-B09FF9DB85C5}"/>
          </ac:spMkLst>
        </pc:spChg>
      </pc:sldChg>
      <pc:sldChg chg="addSp modSp">
        <pc:chgData name="Mr. P. Ascroft" userId="8bfdeec4-4e89-475a-9a2e-5e80151791ec" providerId="ADAL" clId="{320D11DD-B9AD-4D9B-B5A5-0906E35AD65F}" dt="2022-11-18T15:23:19.152" v="518" actId="1076"/>
        <pc:sldMkLst>
          <pc:docMk/>
          <pc:sldMk cId="367046638" sldId="311"/>
        </pc:sldMkLst>
        <pc:spChg chg="add mod">
          <ac:chgData name="Mr. P. Ascroft" userId="8bfdeec4-4e89-475a-9a2e-5e80151791ec" providerId="ADAL" clId="{320D11DD-B9AD-4D9B-B5A5-0906E35AD65F}" dt="2022-11-18T15:23:16.603" v="517" actId="2711"/>
          <ac:spMkLst>
            <pc:docMk/>
            <pc:sldMk cId="367046638" sldId="311"/>
            <ac:spMk id="6" creationId="{3D75C93F-9AA5-4CC4-B57A-9F6CC57A77FD}"/>
          </ac:spMkLst>
        </pc:spChg>
        <pc:picChg chg="add mod">
          <ac:chgData name="Mr. P. Ascroft" userId="8bfdeec4-4e89-475a-9a2e-5e80151791ec" providerId="ADAL" clId="{320D11DD-B9AD-4D9B-B5A5-0906E35AD65F}" dt="2022-11-18T15:23:19.152" v="518" actId="1076"/>
          <ac:picMkLst>
            <pc:docMk/>
            <pc:sldMk cId="367046638" sldId="311"/>
            <ac:picMk id="5" creationId="{286B57EE-676D-4C02-B5EB-BFA5E048C89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07E5A-4947-46C5-9690-07A8039713AE}" type="datetimeFigureOut">
              <a:rPr lang="en-GB" smtClean="0"/>
              <a:t>21/11/2022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4DC2F-C79D-4E10-8436-314B7CA11760}" type="slidenum">
              <a:rPr lang="en-GB" smtClean="0"/>
              <a:t>‹#›</a:t>
            </a:fld>
            <a:endParaRPr lang="en-GB"/>
          </a:p>
        </p:txBody>
      </p:sp>
    </p:spTree>
    <p:extLst>
      <p:ext uri="{BB962C8B-B14F-4D97-AF65-F5344CB8AC3E}">
        <p14:creationId xmlns:p14="http://schemas.microsoft.com/office/powerpoint/2010/main" val="90604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https://www.nhs.uk/conditions/motor-neurone-disease/</a:t>
            </a:r>
          </a:p>
        </p:txBody>
      </p:sp>
      <p:sp>
        <p:nvSpPr>
          <p:cNvPr id="4" name="Slide Number Placeholder 3"/>
          <p:cNvSpPr>
            <a:spLocks noGrp="1"/>
          </p:cNvSpPr>
          <p:nvPr>
            <p:ph type="sldNum" sz="quarter" idx="5"/>
          </p:nvPr>
        </p:nvSpPr>
        <p:spPr/>
        <p:txBody>
          <a:bodyPr/>
          <a:lstStyle/>
          <a:p>
            <a:fld id="{2384DC2F-C79D-4E10-8436-314B7CA11760}" type="slidenum">
              <a:rPr lang="en-GB" smtClean="0"/>
              <a:t>6</a:t>
            </a:fld>
            <a:endParaRPr lang="en-GB"/>
          </a:p>
        </p:txBody>
      </p:sp>
    </p:spTree>
    <p:extLst>
      <p:ext uri="{BB962C8B-B14F-4D97-AF65-F5344CB8AC3E}">
        <p14:creationId xmlns:p14="http://schemas.microsoft.com/office/powerpoint/2010/main" val="131788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https://www.bbc.co.uk/sport/av/rugby-league/63690523</a:t>
            </a:r>
          </a:p>
        </p:txBody>
      </p:sp>
      <p:sp>
        <p:nvSpPr>
          <p:cNvPr id="4" name="Slide Number Placeholder 3"/>
          <p:cNvSpPr>
            <a:spLocks noGrp="1"/>
          </p:cNvSpPr>
          <p:nvPr>
            <p:ph type="sldNum" sz="quarter" idx="5"/>
          </p:nvPr>
        </p:nvSpPr>
        <p:spPr/>
        <p:txBody>
          <a:bodyPr/>
          <a:lstStyle/>
          <a:p>
            <a:fld id="{2384DC2F-C79D-4E10-8436-314B7CA11760}" type="slidenum">
              <a:rPr lang="en-GB" smtClean="0"/>
              <a:t>7</a:t>
            </a:fld>
            <a:endParaRPr lang="en-GB"/>
          </a:p>
        </p:txBody>
      </p:sp>
    </p:spTree>
    <p:extLst>
      <p:ext uri="{BB962C8B-B14F-4D97-AF65-F5344CB8AC3E}">
        <p14:creationId xmlns:p14="http://schemas.microsoft.com/office/powerpoint/2010/main" val="2048451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1" y="0"/>
            <a:ext cx="12192903"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2562579" y="1811864"/>
            <a:ext cx="7078488"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2562579" y="3598328"/>
            <a:ext cx="7078488"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087223" y="5054602"/>
            <a:ext cx="897701" cy="279400"/>
          </a:xfrm>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a:xfrm>
            <a:off x="2562579" y="5054602"/>
            <a:ext cx="5419813" cy="279400"/>
          </a:xfrm>
        </p:spPr>
        <p:txBody>
          <a:bodyPr/>
          <a:lstStyle/>
          <a:p>
            <a:endParaRPr lang="en-GB"/>
          </a:p>
        </p:txBody>
      </p:sp>
      <p:sp>
        <p:nvSpPr>
          <p:cNvPr id="6" name="Slide Number Placeholder 5"/>
          <p:cNvSpPr>
            <a:spLocks noGrp="1"/>
          </p:cNvSpPr>
          <p:nvPr>
            <p:ph type="sldNum" sz="quarter" idx="12"/>
          </p:nvPr>
        </p:nvSpPr>
        <p:spPr>
          <a:xfrm>
            <a:off x="9089757" y="5054602"/>
            <a:ext cx="551311" cy="279400"/>
          </a:xfrm>
        </p:spPr>
        <p:txBody>
          <a:bodyPr/>
          <a:lstStyle/>
          <a:p>
            <a:fld id="{270C5E5E-D13C-4257-80D4-1F415C54532D}" type="slidenum">
              <a:rPr lang="en-GB" smtClean="0"/>
              <a:t>‹#›</a:t>
            </a:fld>
            <a:endParaRPr lang="en-GB"/>
          </a:p>
        </p:txBody>
      </p:sp>
      <p:cxnSp>
        <p:nvCxnSpPr>
          <p:cNvPr id="15" name="Straight Connector 14"/>
          <p:cNvCxnSpPr/>
          <p:nvPr/>
        </p:nvCxnSpPr>
        <p:spPr>
          <a:xfrm>
            <a:off x="2693101" y="3471329"/>
            <a:ext cx="68174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3172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4815415"/>
            <a:ext cx="9064979"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68347" y="1032934"/>
            <a:ext cx="9455309"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569155" y="5382153"/>
            <a:ext cx="9064979"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21/11/2022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6612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906873"/>
            <a:ext cx="9064979"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569154" y="4275666"/>
            <a:ext cx="9064981"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15" name="Straight Connector 14"/>
          <p:cNvCxnSpPr/>
          <p:nvPr/>
        </p:nvCxnSpPr>
        <p:spPr>
          <a:xfrm>
            <a:off x="1704621" y="4140199"/>
            <a:ext cx="880856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776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9111" y="982132"/>
            <a:ext cx="8533667"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133600" y="3352800"/>
            <a:ext cx="7857064"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569151" y="4343401"/>
            <a:ext cx="9064984"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
        <p:nvSpPr>
          <p:cNvPr id="14" name="TextBox 13"/>
          <p:cNvSpPr txBox="1"/>
          <p:nvPr/>
        </p:nvSpPr>
        <p:spPr>
          <a:xfrm>
            <a:off x="1133293" y="905362"/>
            <a:ext cx="60975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10178005" y="2827870"/>
            <a:ext cx="60975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704622" y="4140199"/>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8730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569159" y="3308581"/>
            <a:ext cx="9064971"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569158" y="4777381"/>
            <a:ext cx="906497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891751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79222" y="982132"/>
            <a:ext cx="8433557"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569158" y="3639312"/>
            <a:ext cx="9064973"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569154" y="4529667"/>
            <a:ext cx="9064981"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
        <p:nvSpPr>
          <p:cNvPr id="12" name="TextBox 11"/>
          <p:cNvSpPr txBox="1"/>
          <p:nvPr/>
        </p:nvSpPr>
        <p:spPr>
          <a:xfrm>
            <a:off x="1170747" y="896895"/>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199729" y="2607728"/>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704622" y="342900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4752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69153" y="982132"/>
            <a:ext cx="9064979"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569158" y="3566160"/>
            <a:ext cx="9064973"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569155" y="4470401"/>
            <a:ext cx="9064979"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15" name="Straight Connector 14"/>
          <p:cNvCxnSpPr/>
          <p:nvPr/>
        </p:nvCxnSpPr>
        <p:spPr>
          <a:xfrm>
            <a:off x="1704626" y="3429000"/>
            <a:ext cx="880856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67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69154" y="2490136"/>
            <a:ext cx="9064981"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14" name="Straight Connector 13"/>
          <p:cNvCxnSpPr/>
          <p:nvPr/>
        </p:nvCxnSpPr>
        <p:spPr>
          <a:xfrm>
            <a:off x="1704622" y="2354670"/>
            <a:ext cx="880856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7742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5556" y="906874"/>
            <a:ext cx="2158573"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69157" y="906874"/>
            <a:ext cx="6554012"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14" name="Straight Connector 13"/>
          <p:cNvCxnSpPr/>
          <p:nvPr/>
        </p:nvCxnSpPr>
        <p:spPr>
          <a:xfrm>
            <a:off x="8327349" y="906874"/>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8147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21969-2E78-4BBC-B06C-AAD740C6E80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1376231-06B1-4E6B-A395-1EE9AADC203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0B6ADBE-67B6-4D11-9FEC-C617522F8212}"/>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5" name="Footer Placeholder 4">
            <a:extLst>
              <a:ext uri="{FF2B5EF4-FFF2-40B4-BE49-F238E27FC236}">
                <a16:creationId xmlns:a16="http://schemas.microsoft.com/office/drawing/2014/main" id="{525F63D3-7CE5-4644-AD52-73D433E201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ABCE2B-1554-43E7-8DE0-D848E7473E07}"/>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305550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FB2D4-0519-45D1-B6B6-4D95344941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2B7968-83C5-4E38-880A-67FBA062AE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4693E-968B-4BF9-8EA1-2983E269B081}"/>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5" name="Footer Placeholder 4">
            <a:extLst>
              <a:ext uri="{FF2B5EF4-FFF2-40B4-BE49-F238E27FC236}">
                <a16:creationId xmlns:a16="http://schemas.microsoft.com/office/drawing/2014/main" id="{175DAC24-2AC1-43AD-B077-306B2C571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E427E-1466-4024-AB75-B4BE6090E730}"/>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227483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704620" y="235626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1158123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6BE-69A7-4CD1-9B03-CA2849F5877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D468CD-4982-4211-B82E-D40D876BA12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82AC03-1B6B-4218-B0FC-741F017473AE}"/>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5" name="Footer Placeholder 4">
            <a:extLst>
              <a:ext uri="{FF2B5EF4-FFF2-40B4-BE49-F238E27FC236}">
                <a16:creationId xmlns:a16="http://schemas.microsoft.com/office/drawing/2014/main" id="{D00A7441-406C-40EC-B8A6-4DC09580AC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945D25-67D2-43DA-B67C-363F5C67B24D}"/>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222947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1DE2D-A97F-430D-9E09-78A90E0D8D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812864-92EE-4647-9B83-C8C9F0C4C2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21BA24-5B12-4E3A-B738-29F4D217DB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3A8F431-0CBB-4244-B825-86A506F3F507}"/>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6" name="Footer Placeholder 5">
            <a:extLst>
              <a:ext uri="{FF2B5EF4-FFF2-40B4-BE49-F238E27FC236}">
                <a16:creationId xmlns:a16="http://schemas.microsoft.com/office/drawing/2014/main" id="{644845FD-4F75-47AD-8339-32FFA95FFF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028E61-9A93-4C6B-B791-AD5172CD0FAA}"/>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2652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57B3E-630D-4785-A5D7-1AC50879E005}"/>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871B77-B645-4E78-B67A-9F62F590EA5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1075CAF-7F66-4A53-918E-856DFD997EA9}"/>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3E3ACA-1D56-4EA0-88C0-BF2A0B7229C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B84FCE9-2351-4934-B10A-974C6296DE5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0B0B51-C3FC-4516-8B0A-C0BCCDFDD4C8}"/>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8" name="Footer Placeholder 7">
            <a:extLst>
              <a:ext uri="{FF2B5EF4-FFF2-40B4-BE49-F238E27FC236}">
                <a16:creationId xmlns:a16="http://schemas.microsoft.com/office/drawing/2014/main" id="{9ED99988-5294-4D4F-B1D3-05E3CC0FDC0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A426045-E08A-41DA-93A0-7D86FBFCFCD0}"/>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3327792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AEC7-2698-4118-AD02-341FE9AD85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4252E3C-C0DA-4685-AC8E-FC121E3AC100}"/>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4" name="Footer Placeholder 3">
            <a:extLst>
              <a:ext uri="{FF2B5EF4-FFF2-40B4-BE49-F238E27FC236}">
                <a16:creationId xmlns:a16="http://schemas.microsoft.com/office/drawing/2014/main" id="{B3E8288A-6AE8-48F0-B7EB-4B7DDDD61C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EA2F74-3CA5-473B-867E-CAAA09191550}"/>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3951050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2D2CE0-9D8D-47EF-A415-1FC7650B4C9D}"/>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3" name="Footer Placeholder 2">
            <a:extLst>
              <a:ext uri="{FF2B5EF4-FFF2-40B4-BE49-F238E27FC236}">
                <a16:creationId xmlns:a16="http://schemas.microsoft.com/office/drawing/2014/main" id="{B8B6A6A9-179D-4607-852C-5699B4948E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1E17F0-41D8-47B0-9E85-17282737FE6A}"/>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2837619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F04E-B0E6-4DF2-A55C-DDA832B8C0A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25E818F-B30A-4159-A587-7449ED6C4C2D}"/>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E5F994-8E25-4B75-9EEA-1F23BA57DE5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861CB2C-2487-4E7B-AEDC-AE0931B9C159}"/>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6" name="Footer Placeholder 5">
            <a:extLst>
              <a:ext uri="{FF2B5EF4-FFF2-40B4-BE49-F238E27FC236}">
                <a16:creationId xmlns:a16="http://schemas.microsoft.com/office/drawing/2014/main" id="{F5F49F26-C59A-4735-B035-F6E42DA6A3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903675-DF5B-4CB8-9746-7944BBABC5D1}"/>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3076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AD48-1CAA-479B-8E66-A673A75A865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E06986-685B-4835-9431-CB4B8459533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0E30ED5C-EFEA-401F-80D1-1319057AD98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EFA4106-3229-4C1D-B570-F8BF1CD1130C}"/>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6" name="Footer Placeholder 5">
            <a:extLst>
              <a:ext uri="{FF2B5EF4-FFF2-40B4-BE49-F238E27FC236}">
                <a16:creationId xmlns:a16="http://schemas.microsoft.com/office/drawing/2014/main" id="{0200463E-260D-4C25-BFB8-E417BA50B0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8DDF11-B378-4F41-961A-A115A81F2DD4}"/>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415661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776C-61F3-460F-BE7B-FE0023D546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BA3D71-9AB4-4273-9248-2596E33D2D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FD90C7-C992-4E27-982B-610ECE558F62}"/>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5" name="Footer Placeholder 4">
            <a:extLst>
              <a:ext uri="{FF2B5EF4-FFF2-40B4-BE49-F238E27FC236}">
                <a16:creationId xmlns:a16="http://schemas.microsoft.com/office/drawing/2014/main" id="{82DD07A1-22DB-44A9-96F4-98BBF69DF4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F8C7ED-3275-4373-B062-0F390CABD59F}"/>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326399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CEA4E9-7AF6-429A-AD31-322DA026CBD6}"/>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FCF847-8BA6-479A-8396-1504B757F19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97368-9D1C-486A-BABF-692F2FBB472A}"/>
              </a:ext>
            </a:extLst>
          </p:cNvPr>
          <p:cNvSpPr>
            <a:spLocks noGrp="1"/>
          </p:cNvSpPr>
          <p:nvPr>
            <p:ph type="dt" sz="half" idx="10"/>
          </p:nvPr>
        </p:nvSpPr>
        <p:spPr/>
        <p:txBody>
          <a:bodyPr/>
          <a:lstStyle/>
          <a:p>
            <a:fld id="{95E85AF1-561B-446A-95EE-5D156E9B1BED}" type="datetimeFigureOut">
              <a:rPr lang="en-GB" smtClean="0"/>
              <a:t>21/11/2022</a:t>
            </a:fld>
            <a:endParaRPr lang="en-GB"/>
          </a:p>
        </p:txBody>
      </p:sp>
      <p:sp>
        <p:nvSpPr>
          <p:cNvPr id="5" name="Footer Placeholder 4">
            <a:extLst>
              <a:ext uri="{FF2B5EF4-FFF2-40B4-BE49-F238E27FC236}">
                <a16:creationId xmlns:a16="http://schemas.microsoft.com/office/drawing/2014/main" id="{4838A706-C444-43D4-945A-FD53D3F187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BEC4F-DFBA-475A-A1CF-BD29354EA2F2}"/>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2798354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4620" y="1641413"/>
            <a:ext cx="8794045"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704620" y="3734860"/>
            <a:ext cx="8794045"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31" name="Straight Connector 30"/>
          <p:cNvCxnSpPr/>
          <p:nvPr/>
        </p:nvCxnSpPr>
        <p:spPr>
          <a:xfrm>
            <a:off x="1704622" y="3599392"/>
            <a:ext cx="87940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6793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704620" y="235626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569155" y="915338"/>
            <a:ext cx="9064979"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69155" y="2487168"/>
            <a:ext cx="445008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3536" y="2487168"/>
            <a:ext cx="445008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A4A43F-DFC2-4197-94C4-EC3B83C6578C}" type="datetimeFigureOut">
              <a:rPr lang="en-GB" smtClean="0"/>
              <a:t>21/11/2022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73278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569157"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69157" y="3243263"/>
            <a:ext cx="445008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9109"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9109" y="3243263"/>
            <a:ext cx="445008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A4A43F-DFC2-4197-94C4-EC3B83C6578C}" type="datetimeFigureOut">
              <a:rPr lang="en-GB" smtClean="0"/>
              <a:t>21/11/2022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0C5E5E-D13C-4257-80D4-1F415C54532D}" type="slidenum">
              <a:rPr lang="en-GB" smtClean="0"/>
              <a:t>‹#›</a:t>
            </a:fld>
            <a:endParaRPr lang="en-GB"/>
          </a:p>
        </p:txBody>
      </p:sp>
      <p:cxnSp>
        <p:nvCxnSpPr>
          <p:cNvPr id="41" name="Straight Connector 40"/>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04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69154" y="915338"/>
            <a:ext cx="9064980"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A4A43F-DFC2-4197-94C4-EC3B83C6578C}" type="datetimeFigureOut">
              <a:rPr lang="en-GB" smtClean="0"/>
              <a:t>21/11/2022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0C5E5E-D13C-4257-80D4-1F415C54532D}" type="slidenum">
              <a:rPr lang="en-GB" smtClean="0"/>
              <a:t>‹#›</a:t>
            </a:fld>
            <a:endParaRPr lang="en-GB"/>
          </a:p>
        </p:txBody>
      </p:sp>
      <p:cxnSp>
        <p:nvCxnSpPr>
          <p:cNvPr id="14" name="Straight Connector 13"/>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50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4A43F-DFC2-4197-94C4-EC3B83C6578C}" type="datetimeFigureOut">
              <a:rPr lang="en-GB" smtClean="0"/>
              <a:t>21/11/2022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377365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388534"/>
            <a:ext cx="3382397"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93417" y="982133"/>
            <a:ext cx="514071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69153" y="3031065"/>
            <a:ext cx="3382397"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21/11/2022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cxnSp>
        <p:nvCxnSpPr>
          <p:cNvPr id="16" name="Straight Connector 15"/>
          <p:cNvCxnSpPr/>
          <p:nvPr/>
        </p:nvCxnSpPr>
        <p:spPr>
          <a:xfrm>
            <a:off x="1704621" y="2912533"/>
            <a:ext cx="311145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7463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883832"/>
            <a:ext cx="4842936"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910759" y="1032933"/>
            <a:ext cx="3905951"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569154" y="3255432"/>
            <a:ext cx="4842935"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21/11/2022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569161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 y="0"/>
            <a:ext cx="12203289"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569155" y="915338"/>
            <a:ext cx="9064979"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69154" y="2490136"/>
            <a:ext cx="9064981"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75561" y="5960533"/>
            <a:ext cx="1531044"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DA4A43F-DFC2-4197-94C4-EC3B83C6578C}" type="datetimeFigureOut">
              <a:rPr lang="en-GB" smtClean="0"/>
              <a:t>21/11/2022</a:t>
            </a:fld>
            <a:endParaRPr lang="en-GB"/>
          </a:p>
        </p:txBody>
      </p:sp>
      <p:sp>
        <p:nvSpPr>
          <p:cNvPr id="5" name="Footer Placeholder 4"/>
          <p:cNvSpPr>
            <a:spLocks noGrp="1"/>
          </p:cNvSpPr>
          <p:nvPr>
            <p:ph type="ftr" sz="quarter" idx="3"/>
          </p:nvPr>
        </p:nvSpPr>
        <p:spPr>
          <a:xfrm>
            <a:off x="1569154" y="5960533"/>
            <a:ext cx="6806223"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106788" y="5960533"/>
            <a:ext cx="52734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0C5E5E-D13C-4257-80D4-1F415C54532D}" type="slidenum">
              <a:rPr lang="en-GB" smtClean="0"/>
              <a:t>‹#›</a:t>
            </a:fld>
            <a:endParaRPr lang="en-GB"/>
          </a:p>
        </p:txBody>
      </p:sp>
    </p:spTree>
    <p:extLst>
      <p:ext uri="{BB962C8B-B14F-4D97-AF65-F5344CB8AC3E}">
        <p14:creationId xmlns:p14="http://schemas.microsoft.com/office/powerpoint/2010/main" val="1428872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F08ADA-7190-4D7D-A26C-1836EDA8176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3A745E-2ED5-4C54-A970-B47510AC3D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77E1A-1D29-4669-9E9F-A3A2FEA4980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5E85AF1-561B-446A-95EE-5D156E9B1BED}" type="datetimeFigureOut">
              <a:rPr lang="en-GB" smtClean="0"/>
              <a:t>21/11/2022</a:t>
            </a:fld>
            <a:endParaRPr lang="en-GB"/>
          </a:p>
        </p:txBody>
      </p:sp>
      <p:sp>
        <p:nvSpPr>
          <p:cNvPr id="5" name="Footer Placeholder 4">
            <a:extLst>
              <a:ext uri="{FF2B5EF4-FFF2-40B4-BE49-F238E27FC236}">
                <a16:creationId xmlns:a16="http://schemas.microsoft.com/office/drawing/2014/main" id="{4BB383C5-73C8-44CA-81AB-41452C73AAD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144B3A-DAB7-4721-9F5F-1A74CD3A9A4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05117F-3D94-41DA-A9AE-84C5A69FFB7F}" type="slidenum">
              <a:rPr lang="en-GB" smtClean="0"/>
              <a:t>‹#›</a:t>
            </a:fld>
            <a:endParaRPr lang="en-GB"/>
          </a:p>
        </p:txBody>
      </p:sp>
    </p:spTree>
    <p:extLst>
      <p:ext uri="{BB962C8B-B14F-4D97-AF65-F5344CB8AC3E}">
        <p14:creationId xmlns:p14="http://schemas.microsoft.com/office/powerpoint/2010/main" val="18084892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hyperlink" Target="https://www.nhs.uk/conditions/motor-neurone-diseas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bbc.co.uk/sport/av/rugby-league/63690523"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89525-9EF9-411D-BD88-3842BF46C47C}"/>
              </a:ext>
            </a:extLst>
          </p:cNvPr>
          <p:cNvSpPr>
            <a:spLocks noGrp="1"/>
          </p:cNvSpPr>
          <p:nvPr>
            <p:ph type="title"/>
          </p:nvPr>
        </p:nvSpPr>
        <p:spPr>
          <a:xfrm>
            <a:off x="2043641" y="1143938"/>
            <a:ext cx="7881409" cy="770588"/>
          </a:xfrm>
        </p:spPr>
        <p:txBody>
          <a:bodyPr>
            <a:normAutofit fontScale="90000"/>
          </a:bodyPr>
          <a:lstStyle/>
          <a:p>
            <a:r>
              <a:rPr lang="en-GB" i="1" dirty="0"/>
              <a:t>Instructions to support tutor </a:t>
            </a:r>
            <a:br>
              <a:rPr lang="en-GB" i="1" dirty="0"/>
            </a:br>
            <a:r>
              <a:rPr lang="en-GB" i="1" dirty="0"/>
              <a:t>Worship this week: Rugby &amp; Friendship</a:t>
            </a:r>
            <a:br>
              <a:rPr lang="en-GB" i="1" dirty="0"/>
            </a:br>
            <a:endParaRPr lang="en-GB" dirty="0"/>
          </a:p>
        </p:txBody>
      </p:sp>
      <p:sp>
        <p:nvSpPr>
          <p:cNvPr id="3" name="Content Placeholder 2">
            <a:extLst>
              <a:ext uri="{FF2B5EF4-FFF2-40B4-BE49-F238E27FC236}">
                <a16:creationId xmlns:a16="http://schemas.microsoft.com/office/drawing/2014/main" id="{7F3BB5C1-C2C6-4B37-81B2-B09FF9DB85C5}"/>
              </a:ext>
            </a:extLst>
          </p:cNvPr>
          <p:cNvSpPr>
            <a:spLocks noGrp="1"/>
          </p:cNvSpPr>
          <p:nvPr>
            <p:ph idx="1"/>
          </p:nvPr>
        </p:nvSpPr>
        <p:spPr/>
        <p:txBody>
          <a:bodyPr>
            <a:normAutofit fontScale="92500"/>
          </a:bodyPr>
          <a:lstStyle/>
          <a:p>
            <a:pPr marL="0" indent="0">
              <a:buNone/>
            </a:pPr>
            <a:r>
              <a:rPr lang="en-GB" dirty="0"/>
              <a:t> - On the back of the Rugby league world cup, I’ve followed Mrs Duckworth in looking at friendship.</a:t>
            </a:r>
          </a:p>
          <a:p>
            <a:pPr marL="457200" indent="-457200">
              <a:buAutoNum type="arabicPeriod"/>
            </a:pPr>
            <a:r>
              <a:rPr lang="en-GB" dirty="0"/>
              <a:t>Slide 3 – Question to set the scene</a:t>
            </a:r>
          </a:p>
          <a:p>
            <a:pPr marL="457200" indent="-457200">
              <a:buAutoNum type="arabicPeriod"/>
            </a:pPr>
            <a:r>
              <a:rPr lang="en-GB" dirty="0"/>
              <a:t>Slides 4-5 the story of Rob Burrow and Kevin </a:t>
            </a:r>
            <a:r>
              <a:rPr lang="en-GB" dirty="0" err="1"/>
              <a:t>Sinfield</a:t>
            </a:r>
            <a:endParaRPr lang="en-GB" dirty="0"/>
          </a:p>
          <a:p>
            <a:pPr marL="457200" indent="-457200">
              <a:buAutoNum type="arabicPeriod"/>
            </a:pPr>
            <a:r>
              <a:rPr lang="en-GB" dirty="0"/>
              <a:t>Slide 6 word/Bible verses for the week.</a:t>
            </a:r>
          </a:p>
          <a:p>
            <a:pPr marL="457200" indent="-457200">
              <a:buAutoNum type="arabicPeriod"/>
            </a:pPr>
            <a:r>
              <a:rPr lang="en-GB" dirty="0"/>
              <a:t> Slide 7 talk about Kevin </a:t>
            </a:r>
            <a:r>
              <a:rPr lang="en-GB" dirty="0" err="1"/>
              <a:t>Sinfield’s</a:t>
            </a:r>
            <a:r>
              <a:rPr lang="en-GB" dirty="0"/>
              <a:t> work raising money for charity/MND.</a:t>
            </a:r>
          </a:p>
          <a:p>
            <a:pPr marL="457200" indent="-457200">
              <a:buAutoNum type="arabicPeriod"/>
            </a:pPr>
            <a:r>
              <a:rPr lang="en-GB" dirty="0"/>
              <a:t>Slide 8 is the closing prayer</a:t>
            </a:r>
          </a:p>
        </p:txBody>
      </p:sp>
    </p:spTree>
    <p:extLst>
      <p:ext uri="{BB962C8B-B14F-4D97-AF65-F5344CB8AC3E}">
        <p14:creationId xmlns:p14="http://schemas.microsoft.com/office/powerpoint/2010/main" val="2434480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8DE409-7508-4306-8AB5-16AB8BDFD852}"/>
              </a:ext>
            </a:extLst>
          </p:cNvPr>
          <p:cNvSpPr>
            <a:spLocks noGrp="1"/>
          </p:cNvSpPr>
          <p:nvPr>
            <p:ph type="subTitle" idx="1"/>
          </p:nvPr>
        </p:nvSpPr>
        <p:spPr>
          <a:xfrm>
            <a:off x="2667000" y="1778377"/>
            <a:ext cx="6858000" cy="575072"/>
          </a:xfrm>
        </p:spPr>
        <p:txBody>
          <a:bodyPr>
            <a:normAutofit/>
          </a:bodyPr>
          <a:lstStyle/>
          <a:p>
            <a:r>
              <a:rPr lang="en-GB" sz="3300" dirty="0"/>
              <a:t>Fortiter               Et           </a:t>
            </a:r>
            <a:r>
              <a:rPr lang="en-GB" sz="3300" dirty="0" err="1"/>
              <a:t>Fideliter</a:t>
            </a:r>
            <a:endParaRPr lang="en-GB" sz="3300" dirty="0"/>
          </a:p>
        </p:txBody>
      </p:sp>
      <p:pic>
        <p:nvPicPr>
          <p:cNvPr id="2050" name="Picture 2">
            <a:extLst>
              <a:ext uri="{FF2B5EF4-FFF2-40B4-BE49-F238E27FC236}">
                <a16:creationId xmlns:a16="http://schemas.microsoft.com/office/drawing/2014/main" id="{4C7D7A18-C362-4B90-A746-54D040428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01992"/>
            <a:ext cx="6057900" cy="1700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61F379-B2FF-47A2-A885-335E8C0CFF9E}"/>
              </a:ext>
            </a:extLst>
          </p:cNvPr>
          <p:cNvSpPr/>
          <p:nvPr/>
        </p:nvSpPr>
        <p:spPr>
          <a:xfrm>
            <a:off x="3061356" y="2200297"/>
            <a:ext cx="6146811" cy="600164"/>
          </a:xfrm>
          <a:prstGeom prst="rect">
            <a:avLst/>
          </a:prstGeom>
        </p:spPr>
        <p:txBody>
          <a:bodyPr wrap="none">
            <a:spAutoFit/>
          </a:bodyPr>
          <a:lstStyle/>
          <a:p>
            <a:pPr defTabSz="685800">
              <a:defRPr/>
            </a:pPr>
            <a:r>
              <a:rPr lang="en-GB" sz="3300" dirty="0">
                <a:solidFill>
                  <a:prstClr val="black"/>
                </a:solidFill>
                <a:latin typeface="Calibri" panose="020F0502020204030204"/>
              </a:rPr>
              <a:t>Bravely              	 and         Faithfully</a:t>
            </a:r>
          </a:p>
        </p:txBody>
      </p:sp>
      <p:sp>
        <p:nvSpPr>
          <p:cNvPr id="6" name="Rectangle 5">
            <a:extLst>
              <a:ext uri="{FF2B5EF4-FFF2-40B4-BE49-F238E27FC236}">
                <a16:creationId xmlns:a16="http://schemas.microsoft.com/office/drawing/2014/main" id="{0BA84CF7-F47C-4A78-A464-691E8529B184}"/>
              </a:ext>
            </a:extLst>
          </p:cNvPr>
          <p:cNvSpPr/>
          <p:nvPr/>
        </p:nvSpPr>
        <p:spPr>
          <a:xfrm>
            <a:off x="1690688" y="3966346"/>
            <a:ext cx="8810624" cy="94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C6923934-57C0-41A5-9B92-509A78590F34}"/>
              </a:ext>
            </a:extLst>
          </p:cNvPr>
          <p:cNvSpPr/>
          <p:nvPr/>
        </p:nvSpPr>
        <p:spPr>
          <a:xfrm>
            <a:off x="1524000" y="4151748"/>
            <a:ext cx="9144000" cy="523220"/>
          </a:xfrm>
          <a:prstGeom prst="rect">
            <a:avLst/>
          </a:prstGeom>
        </p:spPr>
        <p:txBody>
          <a:bodyPr wrap="square">
            <a:spAutoFit/>
          </a:bodyPr>
          <a:lstStyle/>
          <a:p>
            <a:pPr algn="ctr" defTabSz="457200"/>
            <a:r>
              <a:rPr lang="en-GB" sz="2800" dirty="0">
                <a:solidFill>
                  <a:prstClr val="black"/>
                </a:solidFill>
                <a:latin typeface="Calibri" panose="020F0502020204030204"/>
              </a:rPr>
              <a:t>Hope, Service, Compassion, Fellowship, Wisdom and Peace</a:t>
            </a:r>
          </a:p>
        </p:txBody>
      </p:sp>
    </p:spTree>
    <p:extLst>
      <p:ext uri="{BB962C8B-B14F-4D97-AF65-F5344CB8AC3E}">
        <p14:creationId xmlns:p14="http://schemas.microsoft.com/office/powerpoint/2010/main" val="1759468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AA87BC-0906-0641-63E2-99B28EAB9972}"/>
              </a:ext>
            </a:extLst>
          </p:cNvPr>
          <p:cNvSpPr>
            <a:spLocks noGrp="1"/>
          </p:cNvSpPr>
          <p:nvPr>
            <p:ph idx="1"/>
          </p:nvPr>
        </p:nvSpPr>
        <p:spPr>
          <a:xfrm>
            <a:off x="838200" y="6095999"/>
            <a:ext cx="10515600" cy="576263"/>
          </a:xfrm>
        </p:spPr>
        <p:txBody>
          <a:bodyPr/>
          <a:lstStyle/>
          <a:p>
            <a:pPr marL="0" indent="0" algn="ctr">
              <a:buNone/>
            </a:pPr>
            <a:r>
              <a:rPr lang="en-GB" dirty="0"/>
              <a:t>Rob Burrow and Kevin </a:t>
            </a:r>
            <a:r>
              <a:rPr lang="en-GB" dirty="0" err="1"/>
              <a:t>Sinfield</a:t>
            </a:r>
            <a:r>
              <a:rPr lang="en-GB" dirty="0"/>
              <a:t> </a:t>
            </a:r>
          </a:p>
        </p:txBody>
      </p:sp>
      <p:pic>
        <p:nvPicPr>
          <p:cNvPr id="4" name="Picture 3">
            <a:extLst>
              <a:ext uri="{FF2B5EF4-FFF2-40B4-BE49-F238E27FC236}">
                <a16:creationId xmlns:a16="http://schemas.microsoft.com/office/drawing/2014/main" id="{6E6CBA65-8630-D631-96BB-72B0541F7A4D}"/>
              </a:ext>
            </a:extLst>
          </p:cNvPr>
          <p:cNvPicPr>
            <a:picLocks noChangeAspect="1"/>
          </p:cNvPicPr>
          <p:nvPr/>
        </p:nvPicPr>
        <p:blipFill>
          <a:blip r:embed="rId2"/>
          <a:stretch>
            <a:fillRect/>
          </a:stretch>
        </p:blipFill>
        <p:spPr>
          <a:xfrm>
            <a:off x="152400" y="1581152"/>
            <a:ext cx="5520044" cy="4210050"/>
          </a:xfrm>
          <a:prstGeom prst="rect">
            <a:avLst/>
          </a:prstGeom>
        </p:spPr>
      </p:pic>
      <p:pic>
        <p:nvPicPr>
          <p:cNvPr id="5" name="Picture 4">
            <a:extLst>
              <a:ext uri="{FF2B5EF4-FFF2-40B4-BE49-F238E27FC236}">
                <a16:creationId xmlns:a16="http://schemas.microsoft.com/office/drawing/2014/main" id="{F0B85CBA-94E2-0FB6-C62B-09114FC25FB2}"/>
              </a:ext>
            </a:extLst>
          </p:cNvPr>
          <p:cNvPicPr>
            <a:picLocks noChangeAspect="1"/>
          </p:cNvPicPr>
          <p:nvPr/>
        </p:nvPicPr>
        <p:blipFill>
          <a:blip r:embed="rId3"/>
          <a:stretch>
            <a:fillRect/>
          </a:stretch>
        </p:blipFill>
        <p:spPr>
          <a:xfrm>
            <a:off x="5853970" y="1581152"/>
            <a:ext cx="6252305" cy="4167186"/>
          </a:xfrm>
          <a:prstGeom prst="rect">
            <a:avLst/>
          </a:prstGeom>
        </p:spPr>
      </p:pic>
    </p:spTree>
    <p:extLst>
      <p:ext uri="{BB962C8B-B14F-4D97-AF65-F5344CB8AC3E}">
        <p14:creationId xmlns:p14="http://schemas.microsoft.com/office/powerpoint/2010/main" val="759384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3F3D39-228C-0A3D-1D03-063A5C16ED1E}"/>
              </a:ext>
            </a:extLst>
          </p:cNvPr>
          <p:cNvSpPr>
            <a:spLocks noGrp="1"/>
          </p:cNvSpPr>
          <p:nvPr>
            <p:ph idx="1"/>
          </p:nvPr>
        </p:nvSpPr>
        <p:spPr>
          <a:xfrm>
            <a:off x="123825" y="157954"/>
            <a:ext cx="11944350" cy="4366421"/>
          </a:xfrm>
        </p:spPr>
        <p:txBody>
          <a:bodyPr/>
          <a:lstStyle/>
          <a:p>
            <a:r>
              <a:rPr lang="en-GB" b="0" i="0" dirty="0">
                <a:effectLst/>
                <a:latin typeface="Apercu"/>
              </a:rPr>
              <a:t>Burrow, was struck down with Motor Neurone Disease in December 2019. His resolve in the face of adversity has been nothing short of miraculous, keeping a smile on his face for his wife and three young children.</a:t>
            </a:r>
          </a:p>
          <a:p>
            <a:endParaRPr lang="en-GB" b="0" i="0" dirty="0">
              <a:effectLst/>
              <a:latin typeface="Apercu"/>
            </a:endParaRPr>
          </a:p>
          <a:p>
            <a:r>
              <a:rPr lang="en-GB" b="0" i="0" dirty="0">
                <a:effectLst/>
                <a:latin typeface="Apercu"/>
              </a:rPr>
              <a:t>Now bound to a wheelchair and unable to communicate without the help of a computer, his condition has regressed rapidly over the last 12 months. </a:t>
            </a:r>
          </a:p>
          <a:p>
            <a:endParaRPr lang="en-GB" b="0" i="0" dirty="0">
              <a:effectLst/>
              <a:latin typeface="Apercu"/>
            </a:endParaRPr>
          </a:p>
          <a:p>
            <a:r>
              <a:rPr lang="en-GB" b="0" i="0" dirty="0">
                <a:effectLst/>
                <a:latin typeface="Apercu"/>
              </a:rPr>
              <a:t>Motor Neurone Disease will ultimately take Rob Burrow's life. But his prime focus since being diagnosed has been for others, not himself, doing all he can to try and help find a cure so future sufferers have a chance of beating it.</a:t>
            </a:r>
            <a:endParaRPr lang="en-GB" dirty="0"/>
          </a:p>
        </p:txBody>
      </p:sp>
      <p:pic>
        <p:nvPicPr>
          <p:cNvPr id="4" name="Picture 3">
            <a:extLst>
              <a:ext uri="{FF2B5EF4-FFF2-40B4-BE49-F238E27FC236}">
                <a16:creationId xmlns:a16="http://schemas.microsoft.com/office/drawing/2014/main" id="{A602382B-4671-60C8-8B02-4A59E1EBF376}"/>
              </a:ext>
            </a:extLst>
          </p:cNvPr>
          <p:cNvPicPr>
            <a:picLocks noChangeAspect="1"/>
          </p:cNvPicPr>
          <p:nvPr/>
        </p:nvPicPr>
        <p:blipFill rotWithShape="1">
          <a:blip r:embed="rId2"/>
          <a:srcRect l="-781" t="21669" r="781" b="13336"/>
          <a:stretch/>
        </p:blipFill>
        <p:spPr>
          <a:xfrm>
            <a:off x="2885811" y="4524376"/>
            <a:ext cx="6096528" cy="2228850"/>
          </a:xfrm>
          <a:prstGeom prst="rect">
            <a:avLst/>
          </a:prstGeom>
        </p:spPr>
      </p:pic>
    </p:spTree>
    <p:extLst>
      <p:ext uri="{BB962C8B-B14F-4D97-AF65-F5344CB8AC3E}">
        <p14:creationId xmlns:p14="http://schemas.microsoft.com/office/powerpoint/2010/main" val="813181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F175-4AC0-203E-423C-64C68DBA2CF9}"/>
              </a:ext>
            </a:extLst>
          </p:cNvPr>
          <p:cNvSpPr>
            <a:spLocks noGrp="1"/>
          </p:cNvSpPr>
          <p:nvPr>
            <p:ph type="title"/>
          </p:nvPr>
        </p:nvSpPr>
        <p:spPr/>
        <p:txBody>
          <a:bodyPr>
            <a:normAutofit fontScale="90000"/>
          </a:bodyPr>
          <a:lstStyle/>
          <a:p>
            <a:r>
              <a:rPr lang="en-GB" dirty="0" err="1"/>
              <a:t>Sinfield’s</a:t>
            </a:r>
            <a:r>
              <a:rPr lang="en-GB" dirty="0"/>
              <a:t> and Burrow’s friendship is an example of how to support and care for others. Just like the Bible instructs Christians: </a:t>
            </a:r>
          </a:p>
        </p:txBody>
      </p:sp>
      <p:sp>
        <p:nvSpPr>
          <p:cNvPr id="3" name="Content Placeholder 2">
            <a:extLst>
              <a:ext uri="{FF2B5EF4-FFF2-40B4-BE49-F238E27FC236}">
                <a16:creationId xmlns:a16="http://schemas.microsoft.com/office/drawing/2014/main" id="{20FE4F1E-DE6D-BF5B-EA01-480F3A9878DC}"/>
              </a:ext>
            </a:extLst>
          </p:cNvPr>
          <p:cNvSpPr>
            <a:spLocks noGrp="1"/>
          </p:cNvSpPr>
          <p:nvPr>
            <p:ph idx="1"/>
          </p:nvPr>
        </p:nvSpPr>
        <p:spPr>
          <a:xfrm>
            <a:off x="238125" y="1825624"/>
            <a:ext cx="11715750" cy="4879976"/>
          </a:xfrm>
        </p:spPr>
        <p:txBody>
          <a:bodyPr numCol="2"/>
          <a:lstStyle/>
          <a:p>
            <a:pPr marL="0" indent="0" algn="ctr">
              <a:buNone/>
            </a:pPr>
            <a:r>
              <a:rPr lang="en-GB" b="0" i="0" dirty="0">
                <a:solidFill>
                  <a:srgbClr val="000000"/>
                </a:solidFill>
                <a:effectLst/>
                <a:latin typeface="system-ui"/>
              </a:rPr>
              <a:t>Proverbs 27:10</a:t>
            </a:r>
          </a:p>
          <a:p>
            <a:pPr marL="0" indent="0" algn="ctr">
              <a:buNone/>
            </a:pPr>
            <a:endParaRPr lang="en-GB" b="1" i="0" baseline="30000" dirty="0">
              <a:solidFill>
                <a:srgbClr val="000000"/>
              </a:solidFill>
              <a:effectLst/>
              <a:latin typeface="system-ui"/>
            </a:endParaRPr>
          </a:p>
          <a:p>
            <a:pPr marL="0" indent="0" algn="ctr">
              <a:buNone/>
            </a:pPr>
            <a:r>
              <a:rPr lang="en-GB" b="1" i="0" baseline="30000" dirty="0">
                <a:solidFill>
                  <a:srgbClr val="000000"/>
                </a:solidFill>
                <a:effectLst/>
                <a:latin typeface="system-ui"/>
              </a:rPr>
              <a:t>10 </a:t>
            </a:r>
            <a:r>
              <a:rPr lang="en-GB" b="0" i="0" dirty="0">
                <a:solidFill>
                  <a:srgbClr val="000000"/>
                </a:solidFill>
                <a:effectLst/>
                <a:latin typeface="system-ui"/>
              </a:rPr>
              <a:t>Do not forsake your friend or a friend of your family,</a:t>
            </a:r>
            <a:br>
              <a:rPr lang="en-GB" b="0" i="0" dirty="0">
                <a:solidFill>
                  <a:srgbClr val="000000"/>
                </a:solidFill>
                <a:effectLst/>
                <a:latin typeface="system-ui"/>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system-ui"/>
              </a:rPr>
              <a:t>and do not go to your relative’s house when disaster strikes you—</a:t>
            </a:r>
            <a:br>
              <a:rPr lang="en-GB" b="0" i="0" dirty="0">
                <a:solidFill>
                  <a:srgbClr val="000000"/>
                </a:solidFill>
                <a:effectLst/>
                <a:latin typeface="system-ui"/>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system-ui"/>
              </a:rPr>
              <a:t>better a neighbour nearby than a relative far away.</a:t>
            </a:r>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r>
              <a:rPr lang="en-GB" b="0" i="0" dirty="0">
                <a:solidFill>
                  <a:srgbClr val="000000"/>
                </a:solidFill>
                <a:effectLst/>
                <a:latin typeface="system-ui"/>
              </a:rPr>
              <a:t>Galatians 6:2</a:t>
            </a:r>
          </a:p>
          <a:p>
            <a:pPr marL="0" indent="0" algn="ctr">
              <a:buNone/>
            </a:pPr>
            <a:r>
              <a:rPr lang="en-GB" b="0" i="0" dirty="0">
                <a:solidFill>
                  <a:srgbClr val="000000"/>
                </a:solidFill>
                <a:effectLst/>
                <a:latin typeface="system-ui"/>
              </a:rPr>
              <a:t>New International Version</a:t>
            </a:r>
          </a:p>
          <a:p>
            <a:pPr marL="0" indent="0" algn="ctr">
              <a:buNone/>
            </a:pPr>
            <a:r>
              <a:rPr lang="en-GB" b="0" i="0" dirty="0">
                <a:solidFill>
                  <a:srgbClr val="000000"/>
                </a:solidFill>
                <a:effectLst/>
                <a:latin typeface="system-ui"/>
              </a:rPr>
              <a:t>Carry each other’s burdens, and in this way you will fulfil the law of Christ.</a:t>
            </a:r>
          </a:p>
          <a:p>
            <a:pPr marL="0" indent="0">
              <a:buNone/>
            </a:pPr>
            <a:endParaRPr lang="en-GB" dirty="0"/>
          </a:p>
        </p:txBody>
      </p:sp>
      <p:cxnSp>
        <p:nvCxnSpPr>
          <p:cNvPr id="5" name="Straight Connector 4">
            <a:extLst>
              <a:ext uri="{FF2B5EF4-FFF2-40B4-BE49-F238E27FC236}">
                <a16:creationId xmlns:a16="http://schemas.microsoft.com/office/drawing/2014/main" id="{25F24E6C-7A7A-0D08-5730-21C47871A1E3}"/>
              </a:ext>
            </a:extLst>
          </p:cNvPr>
          <p:cNvCxnSpPr>
            <a:cxnSpLocks/>
            <a:stCxn id="3" idx="0"/>
          </p:cNvCxnSpPr>
          <p:nvPr/>
        </p:nvCxnSpPr>
        <p:spPr>
          <a:xfrm>
            <a:off x="6096000" y="1825624"/>
            <a:ext cx="52387" cy="4667249"/>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BFCD7F41-C923-26B5-2951-282844130742}"/>
              </a:ext>
            </a:extLst>
          </p:cNvPr>
          <p:cNvPicPr>
            <a:picLocks noChangeAspect="1"/>
          </p:cNvPicPr>
          <p:nvPr/>
        </p:nvPicPr>
        <p:blipFill>
          <a:blip r:embed="rId2"/>
          <a:stretch>
            <a:fillRect/>
          </a:stretch>
        </p:blipFill>
        <p:spPr>
          <a:xfrm>
            <a:off x="4188153" y="4376726"/>
            <a:ext cx="4139543" cy="2328874"/>
          </a:xfrm>
          <a:prstGeom prst="rect">
            <a:avLst/>
          </a:prstGeom>
        </p:spPr>
      </p:pic>
    </p:spTree>
    <p:extLst>
      <p:ext uri="{BB962C8B-B14F-4D97-AF65-F5344CB8AC3E}">
        <p14:creationId xmlns:p14="http://schemas.microsoft.com/office/powerpoint/2010/main" val="402857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51F1-0323-49DF-DBD0-1E5324C9A71A}"/>
              </a:ext>
            </a:extLst>
          </p:cNvPr>
          <p:cNvSpPr>
            <a:spLocks noGrp="1"/>
          </p:cNvSpPr>
          <p:nvPr>
            <p:ph type="title"/>
          </p:nvPr>
        </p:nvSpPr>
        <p:spPr>
          <a:xfrm>
            <a:off x="419100" y="90487"/>
            <a:ext cx="10515600" cy="1325563"/>
          </a:xfrm>
        </p:spPr>
        <p:txBody>
          <a:bodyPr/>
          <a:lstStyle/>
          <a:p>
            <a:r>
              <a:rPr lang="en-GB" dirty="0"/>
              <a:t>Kevin </a:t>
            </a:r>
            <a:r>
              <a:rPr lang="en-GB" dirty="0" err="1"/>
              <a:t>Sinfield</a:t>
            </a:r>
            <a:endParaRPr lang="en-GB" dirty="0"/>
          </a:p>
        </p:txBody>
      </p:sp>
      <p:sp>
        <p:nvSpPr>
          <p:cNvPr id="3" name="Content Placeholder 2">
            <a:extLst>
              <a:ext uri="{FF2B5EF4-FFF2-40B4-BE49-F238E27FC236}">
                <a16:creationId xmlns:a16="http://schemas.microsoft.com/office/drawing/2014/main" id="{E662B7AF-C227-1AE9-02EE-42A742230F8E}"/>
              </a:ext>
            </a:extLst>
          </p:cNvPr>
          <p:cNvSpPr>
            <a:spLocks noGrp="1"/>
          </p:cNvSpPr>
          <p:nvPr>
            <p:ph idx="1"/>
          </p:nvPr>
        </p:nvSpPr>
        <p:spPr>
          <a:xfrm>
            <a:off x="228601" y="1416050"/>
            <a:ext cx="11734798" cy="4351338"/>
          </a:xfrm>
        </p:spPr>
        <p:txBody>
          <a:bodyPr>
            <a:normAutofit/>
          </a:bodyPr>
          <a:lstStyle/>
          <a:p>
            <a:r>
              <a:rPr lang="en-GB" sz="2400" b="0" i="0" dirty="0" err="1">
                <a:solidFill>
                  <a:srgbClr val="000000"/>
                </a:solidFill>
                <a:effectLst/>
                <a:latin typeface="SkyTextReg"/>
              </a:rPr>
              <a:t>Sinfield</a:t>
            </a:r>
            <a:r>
              <a:rPr lang="en-GB" sz="2400" b="0" i="0" dirty="0">
                <a:solidFill>
                  <a:srgbClr val="000000"/>
                </a:solidFill>
                <a:effectLst/>
                <a:latin typeface="SkyTextReg"/>
              </a:rPr>
              <a:t> has run many marathons since finishing his rugby career to raise </a:t>
            </a:r>
            <a:r>
              <a:rPr lang="en-GB" sz="2400" dirty="0">
                <a:solidFill>
                  <a:srgbClr val="000000"/>
                </a:solidFill>
                <a:latin typeface="SkyTextReg"/>
              </a:rPr>
              <a:t>almost £3 million for MND charities. Heh as taken </a:t>
            </a:r>
            <a:r>
              <a:rPr lang="en-GB" sz="2400" b="0" i="0" dirty="0">
                <a:solidFill>
                  <a:srgbClr val="000000"/>
                </a:solidFill>
                <a:effectLst/>
                <a:latin typeface="SkyTextReg"/>
              </a:rPr>
              <a:t>on two exceptionally difficult challenges of seven marathons in seven days and 101 miles in 24 hours. Over the last week he has taken his training to a new level for Ultra 7 in 7. 7 ultra marathons over 7 days. </a:t>
            </a:r>
          </a:p>
          <a:p>
            <a:endParaRPr lang="en-GB" sz="2400" dirty="0">
              <a:solidFill>
                <a:srgbClr val="000000"/>
              </a:solidFill>
              <a:latin typeface="SkyTextReg"/>
            </a:endParaRPr>
          </a:p>
          <a:p>
            <a:r>
              <a:rPr lang="en-GB" sz="2400" b="0" i="0" dirty="0">
                <a:solidFill>
                  <a:srgbClr val="000000"/>
                </a:solidFill>
                <a:effectLst/>
                <a:latin typeface="SkyTextReg"/>
              </a:rPr>
              <a:t>"I want people to understand if you truly want to try and make a difference, you can. You've got to use your head and your heart. It just shows the power of friendship," he said.</a:t>
            </a:r>
            <a:endParaRPr lang="en-GB" sz="2400" dirty="0"/>
          </a:p>
        </p:txBody>
      </p:sp>
      <p:pic>
        <p:nvPicPr>
          <p:cNvPr id="4" name="Picture 3">
            <a:extLst>
              <a:ext uri="{FF2B5EF4-FFF2-40B4-BE49-F238E27FC236}">
                <a16:creationId xmlns:a16="http://schemas.microsoft.com/office/drawing/2014/main" id="{35BFF1C0-0505-935F-2FA9-514E6B3B1592}"/>
              </a:ext>
            </a:extLst>
          </p:cNvPr>
          <p:cNvPicPr>
            <a:picLocks noChangeAspect="1"/>
          </p:cNvPicPr>
          <p:nvPr/>
        </p:nvPicPr>
        <p:blipFill>
          <a:blip r:embed="rId3"/>
          <a:stretch>
            <a:fillRect/>
          </a:stretch>
        </p:blipFill>
        <p:spPr>
          <a:xfrm>
            <a:off x="7820024" y="4322565"/>
            <a:ext cx="4143375" cy="2330648"/>
          </a:xfrm>
          <a:prstGeom prst="rect">
            <a:avLst/>
          </a:prstGeom>
        </p:spPr>
      </p:pic>
      <p:pic>
        <p:nvPicPr>
          <p:cNvPr id="5" name="Picture 4">
            <a:hlinkClick r:id="rId4"/>
            <a:extLst>
              <a:ext uri="{FF2B5EF4-FFF2-40B4-BE49-F238E27FC236}">
                <a16:creationId xmlns:a16="http://schemas.microsoft.com/office/drawing/2014/main" id="{286B57EE-676D-4C02-B5EB-BFA5E048C899}"/>
              </a:ext>
            </a:extLst>
          </p:cNvPr>
          <p:cNvPicPr>
            <a:picLocks noChangeAspect="1"/>
          </p:cNvPicPr>
          <p:nvPr/>
        </p:nvPicPr>
        <p:blipFill>
          <a:blip r:embed="rId5"/>
          <a:stretch>
            <a:fillRect/>
          </a:stretch>
        </p:blipFill>
        <p:spPr>
          <a:xfrm>
            <a:off x="228601" y="5683655"/>
            <a:ext cx="2346911" cy="950732"/>
          </a:xfrm>
          <a:prstGeom prst="rect">
            <a:avLst/>
          </a:prstGeom>
        </p:spPr>
      </p:pic>
      <p:sp>
        <p:nvSpPr>
          <p:cNvPr id="6" name="TextBox 5">
            <a:extLst>
              <a:ext uri="{FF2B5EF4-FFF2-40B4-BE49-F238E27FC236}">
                <a16:creationId xmlns:a16="http://schemas.microsoft.com/office/drawing/2014/main" id="{3D75C93F-9AA5-4CC4-B57A-9F6CC57A77FD}"/>
              </a:ext>
            </a:extLst>
          </p:cNvPr>
          <p:cNvSpPr txBox="1"/>
          <p:nvPr/>
        </p:nvSpPr>
        <p:spPr>
          <a:xfrm>
            <a:off x="0" y="5343510"/>
            <a:ext cx="4325223" cy="584775"/>
          </a:xfrm>
          <a:prstGeom prst="rect">
            <a:avLst/>
          </a:prstGeom>
          <a:noFill/>
        </p:spPr>
        <p:txBody>
          <a:bodyPr wrap="none" rtlCol="0">
            <a:spAutoFit/>
          </a:bodyPr>
          <a:lstStyle/>
          <a:p>
            <a:r>
              <a:rPr lang="en-GB" sz="1600" i="1" dirty="0">
                <a:latin typeface="Adobe Arabic" panose="02040503050201020203" pitchFamily="18" charset="-78"/>
                <a:cs typeface="Adobe Arabic" panose="02040503050201020203" pitchFamily="18" charset="-78"/>
              </a:rPr>
              <a:t>If you don’t know about Motor Neurone Disease you can have a look</a:t>
            </a:r>
          </a:p>
          <a:p>
            <a:r>
              <a:rPr lang="en-GB" sz="1600" i="1" dirty="0">
                <a:latin typeface="Adobe Arabic" panose="02040503050201020203" pitchFamily="18" charset="-78"/>
                <a:cs typeface="Adobe Arabic" panose="02040503050201020203" pitchFamily="18" charset="-78"/>
              </a:rPr>
              <a:t>			on the NHS website</a:t>
            </a:r>
          </a:p>
        </p:txBody>
      </p:sp>
    </p:spTree>
    <p:extLst>
      <p:ext uri="{BB962C8B-B14F-4D97-AF65-F5344CB8AC3E}">
        <p14:creationId xmlns:p14="http://schemas.microsoft.com/office/powerpoint/2010/main" val="36704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94EE-6C7D-532E-D67E-ECB7EB01D271}"/>
              </a:ext>
            </a:extLst>
          </p:cNvPr>
          <p:cNvSpPr>
            <a:spLocks noGrp="1"/>
          </p:cNvSpPr>
          <p:nvPr>
            <p:ph type="title"/>
          </p:nvPr>
        </p:nvSpPr>
        <p:spPr/>
        <p:txBody>
          <a:bodyPr/>
          <a:lstStyle/>
          <a:p>
            <a:r>
              <a:rPr lang="en-GB" dirty="0"/>
              <a:t>Did he do it?</a:t>
            </a:r>
          </a:p>
        </p:txBody>
      </p:sp>
      <p:sp>
        <p:nvSpPr>
          <p:cNvPr id="3" name="Content Placeholder 2">
            <a:extLst>
              <a:ext uri="{FF2B5EF4-FFF2-40B4-BE49-F238E27FC236}">
                <a16:creationId xmlns:a16="http://schemas.microsoft.com/office/drawing/2014/main" id="{1DD25491-0F71-15B5-4D17-38452509EEC5}"/>
              </a:ext>
            </a:extLst>
          </p:cNvPr>
          <p:cNvSpPr>
            <a:spLocks noGrp="1"/>
          </p:cNvSpPr>
          <p:nvPr>
            <p:ph idx="1"/>
          </p:nvPr>
        </p:nvSpPr>
        <p:spPr/>
        <p:txBody>
          <a:bodyPr/>
          <a:lstStyle/>
          <a:p>
            <a:r>
              <a:rPr lang="en-GB" dirty="0"/>
              <a:t>Click </a:t>
            </a:r>
          </a:p>
        </p:txBody>
      </p:sp>
      <p:pic>
        <p:nvPicPr>
          <p:cNvPr id="5" name="Picture 4">
            <a:hlinkClick r:id="rId3"/>
            <a:extLst>
              <a:ext uri="{FF2B5EF4-FFF2-40B4-BE49-F238E27FC236}">
                <a16:creationId xmlns:a16="http://schemas.microsoft.com/office/drawing/2014/main" id="{5B042F7D-5F3A-60AA-CD07-B27DBC6D46EB}"/>
              </a:ext>
            </a:extLst>
          </p:cNvPr>
          <p:cNvPicPr>
            <a:picLocks noChangeAspect="1"/>
          </p:cNvPicPr>
          <p:nvPr/>
        </p:nvPicPr>
        <p:blipFill rotWithShape="1">
          <a:blip r:embed="rId4"/>
          <a:srcRect l="56103" t="14052" r="17868" b="20588"/>
          <a:stretch/>
        </p:blipFill>
        <p:spPr>
          <a:xfrm>
            <a:off x="3272116" y="1973078"/>
            <a:ext cx="5063720" cy="3576075"/>
          </a:xfrm>
          <a:prstGeom prst="rect">
            <a:avLst/>
          </a:prstGeom>
        </p:spPr>
      </p:pic>
    </p:spTree>
    <p:extLst>
      <p:ext uri="{BB962C8B-B14F-4D97-AF65-F5344CB8AC3E}">
        <p14:creationId xmlns:p14="http://schemas.microsoft.com/office/powerpoint/2010/main" val="1445296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F2EA-9714-BDAE-04BA-5C91954BF9CC}"/>
              </a:ext>
            </a:extLst>
          </p:cNvPr>
          <p:cNvSpPr>
            <a:spLocks noGrp="1"/>
          </p:cNvSpPr>
          <p:nvPr>
            <p:ph type="title"/>
          </p:nvPr>
        </p:nvSpPr>
        <p:spPr/>
        <p:txBody>
          <a:bodyPr/>
          <a:lstStyle/>
          <a:p>
            <a:r>
              <a:rPr lang="en-GB" dirty="0"/>
              <a:t>Closing Prayer: </a:t>
            </a:r>
          </a:p>
        </p:txBody>
      </p:sp>
      <p:sp>
        <p:nvSpPr>
          <p:cNvPr id="3" name="Content Placeholder 2">
            <a:extLst>
              <a:ext uri="{FF2B5EF4-FFF2-40B4-BE49-F238E27FC236}">
                <a16:creationId xmlns:a16="http://schemas.microsoft.com/office/drawing/2014/main" id="{A2993EF3-43D6-5315-FFA0-A94740845109}"/>
              </a:ext>
            </a:extLst>
          </p:cNvPr>
          <p:cNvSpPr>
            <a:spLocks noGrp="1"/>
          </p:cNvSpPr>
          <p:nvPr>
            <p:ph idx="1"/>
          </p:nvPr>
        </p:nvSpPr>
        <p:spPr/>
        <p:txBody>
          <a:bodyPr/>
          <a:lstStyle/>
          <a:p>
            <a:pPr marL="0" indent="0" algn="ctr">
              <a:buNone/>
            </a:pPr>
            <a:r>
              <a:rPr lang="en-GB" sz="3200" b="1" i="1" dirty="0">
                <a:effectLst/>
                <a:latin typeface="-apple-system"/>
              </a:rPr>
              <a:t>Dear Lord, teach us to love others the way you first loved us. As we build relationships with others, help us to be generous, authentic and kind. All of those things are only possible through you, the God who abides with us and calls us friend. Amen.</a:t>
            </a:r>
            <a:endParaRPr lang="en-GB" sz="3200" b="0" i="0" dirty="0">
              <a:effectLst/>
              <a:latin typeface="-apple-system"/>
            </a:endParaRPr>
          </a:p>
          <a:p>
            <a:endParaRPr lang="en-GB" dirty="0"/>
          </a:p>
          <a:p>
            <a:pPr marL="0" indent="0">
              <a:buNone/>
            </a:pPr>
            <a:br>
              <a:rPr lang="en-GB" dirty="0"/>
            </a:br>
            <a:endParaRPr lang="en-GB" dirty="0"/>
          </a:p>
        </p:txBody>
      </p:sp>
      <p:pic>
        <p:nvPicPr>
          <p:cNvPr id="4" name="Picture 3">
            <a:extLst>
              <a:ext uri="{FF2B5EF4-FFF2-40B4-BE49-F238E27FC236}">
                <a16:creationId xmlns:a16="http://schemas.microsoft.com/office/drawing/2014/main" id="{46D7F1D3-D005-87A4-C200-5D305CA286E0}"/>
              </a:ext>
            </a:extLst>
          </p:cNvPr>
          <p:cNvPicPr>
            <a:picLocks noChangeAspect="1"/>
          </p:cNvPicPr>
          <p:nvPr/>
        </p:nvPicPr>
        <p:blipFill>
          <a:blip r:embed="rId2"/>
          <a:stretch>
            <a:fillRect/>
          </a:stretch>
        </p:blipFill>
        <p:spPr>
          <a:xfrm>
            <a:off x="3140790" y="4610967"/>
            <a:ext cx="6053853" cy="1700931"/>
          </a:xfrm>
          <a:prstGeom prst="rect">
            <a:avLst/>
          </a:prstGeom>
        </p:spPr>
      </p:pic>
    </p:spTree>
    <p:extLst>
      <p:ext uri="{BB962C8B-B14F-4D97-AF65-F5344CB8AC3E}">
        <p14:creationId xmlns:p14="http://schemas.microsoft.com/office/powerpoint/2010/main" val="339142540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534</Words>
  <Application>Microsoft Office PowerPoint</Application>
  <PresentationFormat>Widescreen</PresentationFormat>
  <Paragraphs>45</Paragraphs>
  <Slides>8</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vt:i4>
      </vt:variant>
    </vt:vector>
  </HeadingPairs>
  <TitlesOfParts>
    <vt:vector size="20" baseType="lpstr">
      <vt:lpstr>Adobe Arabic</vt:lpstr>
      <vt:lpstr>Apercu</vt:lpstr>
      <vt:lpstr>-apple-system</vt:lpstr>
      <vt:lpstr>Arial</vt:lpstr>
      <vt:lpstr>Calibri</vt:lpstr>
      <vt:lpstr>Calibri Light</vt:lpstr>
      <vt:lpstr>Courier New</vt:lpstr>
      <vt:lpstr>Garamond</vt:lpstr>
      <vt:lpstr>SkyTextReg</vt:lpstr>
      <vt:lpstr>system-ui</vt:lpstr>
      <vt:lpstr>Organic</vt:lpstr>
      <vt:lpstr>1_Office Theme</vt:lpstr>
      <vt:lpstr>Instructions to support tutor  Worship this week: Rugby &amp; Friendship </vt:lpstr>
      <vt:lpstr>PowerPoint Presentation</vt:lpstr>
      <vt:lpstr>PowerPoint Presentation</vt:lpstr>
      <vt:lpstr>PowerPoint Presentation</vt:lpstr>
      <vt:lpstr>Sinfield’s and Burrow’s friendship is an example of how to support and care for others. Just like the Bible instructs Christians: </vt:lpstr>
      <vt:lpstr>Kevin Sinfield</vt:lpstr>
      <vt:lpstr>Did he do it?</vt:lpstr>
      <vt:lpstr>Closing Prayer: </vt:lpstr>
    </vt:vector>
  </TitlesOfParts>
  <Company>Bishop Rawstorne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to support tutor  Worship this week: Rugby League World Cup </dc:title>
  <dc:creator>Mr. P. Ascroft</dc:creator>
  <cp:lastModifiedBy>Mr. P. Ascroft</cp:lastModifiedBy>
  <cp:revision>1</cp:revision>
  <dcterms:created xsi:type="dcterms:W3CDTF">2022-11-07T11:56:24Z</dcterms:created>
  <dcterms:modified xsi:type="dcterms:W3CDTF">2022-11-21T16:38:25Z</dcterms:modified>
</cp:coreProperties>
</file>