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50603-B472-427D-ABFF-A4E478889DAF}" v="1" dt="2026-01-06T08:34:35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Whaite" userId="ccdb35a7-ff32-4117-9937-f1bdecdb1b02" providerId="ADAL" clId="{57389022-606D-475A-BD0D-5CFE86BC6F26}"/>
    <pc:docChg chg="modSld">
      <pc:chgData name="G Whaite" userId="ccdb35a7-ff32-4117-9937-f1bdecdb1b02" providerId="ADAL" clId="{57389022-606D-475A-BD0D-5CFE86BC6F26}" dt="2026-01-06T08:36:32.382" v="31" actId="14100"/>
      <pc:docMkLst>
        <pc:docMk/>
      </pc:docMkLst>
      <pc:sldChg chg="addSp modSp mod">
        <pc:chgData name="G Whaite" userId="ccdb35a7-ff32-4117-9937-f1bdecdb1b02" providerId="ADAL" clId="{57389022-606D-475A-BD0D-5CFE86BC6F26}" dt="2026-01-06T08:36:32.382" v="31" actId="14100"/>
        <pc:sldMkLst>
          <pc:docMk/>
          <pc:sldMk cId="1671830136" sldId="256"/>
        </pc:sldMkLst>
        <pc:spChg chg="mod">
          <ac:chgData name="G Whaite" userId="ccdb35a7-ff32-4117-9937-f1bdecdb1b02" providerId="ADAL" clId="{57389022-606D-475A-BD0D-5CFE86BC6F26}" dt="2026-01-06T08:36:26.366" v="29" actId="1038"/>
          <ac:spMkLst>
            <pc:docMk/>
            <pc:sldMk cId="1671830136" sldId="256"/>
            <ac:spMk id="6" creationId="{FEB38241-1605-492B-3D8F-3BDE1339EA47}"/>
          </ac:spMkLst>
        </pc:spChg>
        <pc:spChg chg="add mod">
          <ac:chgData name="G Whaite" userId="ccdb35a7-ff32-4117-9937-f1bdecdb1b02" providerId="ADAL" clId="{57389022-606D-475A-BD0D-5CFE86BC6F26}" dt="2026-01-06T08:35:52.528" v="16" actId="403"/>
          <ac:spMkLst>
            <pc:docMk/>
            <pc:sldMk cId="1671830136" sldId="256"/>
            <ac:spMk id="7" creationId="{F8DF383A-1FD7-E1DD-446F-844CED4FC9D6}"/>
          </ac:spMkLst>
        </pc:spChg>
        <pc:picChg chg="add mod modCrop">
          <ac:chgData name="G Whaite" userId="ccdb35a7-ff32-4117-9937-f1bdecdb1b02" providerId="ADAL" clId="{57389022-606D-475A-BD0D-5CFE86BC6F26}" dt="2026-01-06T08:36:32.382" v="31" actId="14100"/>
          <ac:picMkLst>
            <pc:docMk/>
            <pc:sldMk cId="1671830136" sldId="256"/>
            <ac:picMk id="3" creationId="{BDB62630-2C9F-7830-718B-23133CA1B8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EDD1-8A4D-A108-710B-6780CFCA1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770A1-6859-1DF9-7194-815DAC40E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FDEC8-EDEC-8553-D50F-8D8F4A18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923A-7146-5649-B34B-1CECD1D1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54B3A-38B9-9442-4E8A-C76537F7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53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A5794-1607-A235-661D-69F507AB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02309-1FB7-5131-84BD-C24421FB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856A-17A3-681F-4DCF-517335FA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6800F-9889-C855-61EC-166B1772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61282-C1E8-E99A-534D-482EA91F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6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BDEE7-9ADB-1065-0BCE-FCC93E576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1D8CE-84EF-8778-6448-17F028EC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0FC7D-209E-8C96-0AFF-680E2164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D686E-A0CC-43C9-C908-2FC25E3AF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DFD17-5DAA-0065-E9FB-95565ACA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0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5184-EE0F-ADCD-6665-8AA28C7A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E3D2E-9A93-95AC-C528-0202CD97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57B29-3BDC-A176-F49C-C48D37E6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34099-4E3C-2829-0E69-7F5FAFAB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DF1E-912F-CAC0-3A28-309C4EAA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4E6E-144A-A878-8E05-86703FB8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4663-4526-A056-98D5-923F8051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30186-24D5-A339-3DE3-11D3E70B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531D8-AFAC-6986-6664-4CFCB0A5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22E00-87EF-10DB-F25E-21CC78F6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77B2-369D-2AC3-4703-9F76CA05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F3A2-0C9C-2AA7-3B4F-4710C22A4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4A012-B484-47BA-2C40-FDDC2099A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562D3-C5DA-0AAA-ACAC-167CDF45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9AA15-73DF-B3B6-A0D4-6872E2AE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F62A8-6D3C-94A9-D8FC-3BCC640D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1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4EA27-1494-248A-7BBC-9775975F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06BB3-8DD8-866E-8671-6225175C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87733-EECD-C2AF-8C44-3926D61F2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71072-F6F2-1B93-69D3-DDBFDD3D3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3F62F-A4FF-2B5B-473A-A05DA3533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45901F-CE58-BC22-2251-54D570791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3ECA5-D9C5-9FFD-3F0B-4C80AE19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696B1-D4D7-3C9E-605F-48304311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4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2922-BA05-7041-E72D-3B5A4F218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3553F0-9D75-8B9E-DEEE-37F817D1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E3711-95D4-BFD5-5403-B6974CA1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A02D7-F3FD-D5EC-B6E1-484E0C62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5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E5AA00-54A0-D259-4B55-9FAA57BF4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02449-433C-6BF8-68A0-CCFE709A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3AD6F-26AB-6DDB-D77E-8EDC21AC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8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A264-ED5A-79DA-E5C3-3F6F61E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45D4C-9273-2501-0024-E857AC01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C60F2-3DE8-AF1D-93E9-CA52B091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C9A0-4BD3-CD7A-773C-2F67E54E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6EB9A-49A7-DCF3-74AB-F9ACAE9E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F01AC-2D54-7819-4E9E-E120B96D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8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16D4F-8200-22B0-D385-6B29E66D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966B3-B590-38D1-FFCD-B30E76707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96F2-E76D-185F-4128-97782526D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96B7B-F192-47CA-8336-F5727263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2296E-A950-F20E-2824-1BE04733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C5E82-0D0F-F7F8-C994-A4A2ED87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0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35AB-7234-5D75-8BDF-3022073B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28C56-35DD-8964-729E-03237705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E085-F31A-8290-8DBF-1127207BF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9A42A-BA75-43FB-8560-D9CDC6C12D5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4C3F7-BEFA-4EA2-4D37-FA4BE567E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3EA8-EB13-FC14-A47F-616D6F536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5B81B4-2822-4148-8A05-22E5949B0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9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and white background with snowflakes&#10;&#10;AI-generated content may be incorrect.">
            <a:extLst>
              <a:ext uri="{FF2B5EF4-FFF2-40B4-BE49-F238E27FC236}">
                <a16:creationId xmlns:a16="http://schemas.microsoft.com/office/drawing/2014/main" id="{DAD50893-2047-E5E1-38D4-8DA1815B1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38241-1605-492B-3D8F-3BDE1339EA47}"/>
              </a:ext>
            </a:extLst>
          </p:cNvPr>
          <p:cNvSpPr txBox="1"/>
          <p:nvPr/>
        </p:nvSpPr>
        <p:spPr>
          <a:xfrm>
            <a:off x="64652" y="720188"/>
            <a:ext cx="6476238" cy="6001643"/>
          </a:xfrm>
          <a:prstGeom prst="rect">
            <a:avLst/>
          </a:prstGeom>
          <a:solidFill>
            <a:schemeClr val="tx2">
              <a:lumMod val="10000"/>
              <a:lumOff val="9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err="1"/>
              <a:t>Brrr</a:t>
            </a:r>
            <a:r>
              <a:rPr lang="en-GB" sz="2400" dirty="0"/>
              <a:t>… it’s chilly out there! Luckily, our Student Librarians have handpicked the perfect collection of books to snuggle up with this January.</a:t>
            </a:r>
          </a:p>
          <a:p>
            <a:r>
              <a:rPr lang="en-GB" sz="2400" dirty="0"/>
              <a:t>This month’s selection features exciting series starters like </a:t>
            </a:r>
            <a:r>
              <a:rPr lang="en-GB" sz="2400" i="1" dirty="0"/>
              <a:t>Warriors: Into the Wild</a:t>
            </a:r>
            <a:r>
              <a:rPr lang="en-GB" sz="2400" dirty="0"/>
              <a:t> and the timeless adventure </a:t>
            </a:r>
            <a:r>
              <a:rPr lang="en-GB" sz="2400" i="1" dirty="0"/>
              <a:t>The Hobbit</a:t>
            </a:r>
            <a:r>
              <a:rPr lang="en-GB" sz="2400" dirty="0"/>
              <a:t>. Love a comforting classic? You’ll also find cosy favourites such as </a:t>
            </a:r>
            <a:r>
              <a:rPr lang="en-GB" sz="2400" i="1" dirty="0"/>
              <a:t>The Animals of Farthing Wood</a:t>
            </a:r>
            <a:r>
              <a:rPr lang="en-GB" sz="2400" dirty="0"/>
              <a:t> and </a:t>
            </a:r>
            <a:r>
              <a:rPr lang="en-GB" sz="2400" i="1" dirty="0"/>
              <a:t>Ballet Shoes</a:t>
            </a:r>
            <a:r>
              <a:rPr lang="en-GB" sz="2400" dirty="0"/>
              <a:t>.</a:t>
            </a:r>
          </a:p>
          <a:p>
            <a:r>
              <a:rPr lang="en-GB" sz="2400" dirty="0"/>
              <a:t>If you’re in the mood to try something new, why not curl up with </a:t>
            </a:r>
            <a:r>
              <a:rPr lang="en-GB" sz="2400" i="1" dirty="0"/>
              <a:t>Amigurumi Made Easy</a:t>
            </a:r>
            <a:r>
              <a:rPr lang="en-GB" sz="2400" dirty="0"/>
              <a:t> and get crafty, or level up your downtime with </a:t>
            </a:r>
            <a:r>
              <a:rPr lang="en-GB" sz="2400" i="1" dirty="0"/>
              <a:t>The Complete Guide to Cosy Gaming</a:t>
            </a:r>
            <a:r>
              <a:rPr lang="en-GB" sz="2400" dirty="0"/>
              <a:t> 🎮🧶</a:t>
            </a:r>
          </a:p>
          <a:p>
            <a:r>
              <a:rPr lang="en-GB" sz="2400" dirty="0"/>
              <a:t>So, pop into the library, and cosy up with a truly good book!</a:t>
            </a:r>
            <a:endParaRPr lang="en-GB" dirty="0"/>
          </a:p>
        </p:txBody>
      </p:sp>
      <p:pic>
        <p:nvPicPr>
          <p:cNvPr id="3" name="Picture 2" descr="A display of books on a table&#10;&#10;AI-generated content may be incorrect.">
            <a:extLst>
              <a:ext uri="{FF2B5EF4-FFF2-40B4-BE49-F238E27FC236}">
                <a16:creationId xmlns:a16="http://schemas.microsoft.com/office/drawing/2014/main" id="{BDB62630-2C9F-7830-718B-23133CA1B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"/>
          <a:stretch>
            <a:fillRect/>
          </a:stretch>
        </p:blipFill>
        <p:spPr>
          <a:xfrm>
            <a:off x="6323492" y="1178653"/>
            <a:ext cx="5745227" cy="4187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F383A-1FD7-E1DD-446F-844CED4FC9D6}"/>
              </a:ext>
            </a:extLst>
          </p:cNvPr>
          <p:cNvSpPr txBox="1"/>
          <p:nvPr/>
        </p:nvSpPr>
        <p:spPr>
          <a:xfrm>
            <a:off x="202692" y="136169"/>
            <a:ext cx="11666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 ❄️January Book Picks in the Library ❄️</a:t>
            </a:r>
          </a:p>
        </p:txBody>
      </p:sp>
    </p:spTree>
    <p:extLst>
      <p:ext uri="{BB962C8B-B14F-4D97-AF65-F5344CB8AC3E}">
        <p14:creationId xmlns:p14="http://schemas.microsoft.com/office/powerpoint/2010/main" val="167183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 Whaite</dc:creator>
  <cp:lastModifiedBy>G Whaite</cp:lastModifiedBy>
  <cp:revision>1</cp:revision>
  <dcterms:created xsi:type="dcterms:W3CDTF">2026-01-05T11:43:51Z</dcterms:created>
  <dcterms:modified xsi:type="dcterms:W3CDTF">2026-01-06T08:36:34Z</dcterms:modified>
</cp:coreProperties>
</file>