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R Bridges" userId="35ee97d8-3f93-4503-84a2-8886066ed06e" providerId="ADAL" clId="{B438B72C-1946-4814-A651-08A7A63DD66C}"/>
    <pc:docChg chg="modSld">
      <pc:chgData name="Miss R Bridges" userId="35ee97d8-3f93-4503-84a2-8886066ed06e" providerId="ADAL" clId="{B438B72C-1946-4814-A651-08A7A63DD66C}" dt="2021-09-16T10:05:13.095" v="14" actId="14100"/>
      <pc:docMkLst>
        <pc:docMk/>
      </pc:docMkLst>
      <pc:sldChg chg="modSp">
        <pc:chgData name="Miss R Bridges" userId="35ee97d8-3f93-4503-84a2-8886066ed06e" providerId="ADAL" clId="{B438B72C-1946-4814-A651-08A7A63DD66C}" dt="2021-09-16T10:05:13.095" v="14" actId="14100"/>
        <pc:sldMkLst>
          <pc:docMk/>
          <pc:sldMk cId="4022182810" sldId="256"/>
        </pc:sldMkLst>
        <pc:spChg chg="mod">
          <ac:chgData name="Miss R Bridges" userId="35ee97d8-3f93-4503-84a2-8886066ed06e" providerId="ADAL" clId="{B438B72C-1946-4814-A651-08A7A63DD66C}" dt="2021-09-16T10:05:13.095" v="14" actId="14100"/>
          <ac:spMkLst>
            <pc:docMk/>
            <pc:sldMk cId="4022182810" sldId="256"/>
            <ac:spMk id="2" creationId="{6AC330C0-FA52-4733-BBF9-12DCDF444A0F}"/>
          </ac:spMkLst>
        </pc:spChg>
        <pc:graphicFrameChg chg="mod">
          <ac:chgData name="Miss R Bridges" userId="35ee97d8-3f93-4503-84a2-8886066ed06e" providerId="ADAL" clId="{B438B72C-1946-4814-A651-08A7A63DD66C}" dt="2021-09-16T10:05:03.438" v="13"/>
          <ac:graphicFrameMkLst>
            <pc:docMk/>
            <pc:sldMk cId="4022182810" sldId="256"/>
            <ac:graphicFrameMk id="4" creationId="{B32C86CA-F949-4398-A474-9BF800112609}"/>
          </ac:graphicFrameMkLst>
        </pc:graphicFrameChg>
      </pc:sldChg>
      <pc:sldChg chg="modSp">
        <pc:chgData name="Miss R Bridges" userId="35ee97d8-3f93-4503-84a2-8886066ed06e" providerId="ADAL" clId="{B438B72C-1946-4814-A651-08A7A63DD66C}" dt="2021-09-16T10:03:53.323" v="3" actId="20577"/>
        <pc:sldMkLst>
          <pc:docMk/>
          <pc:sldMk cId="1974001462" sldId="258"/>
        </pc:sldMkLst>
        <pc:graphicFrameChg chg="modGraphic">
          <ac:chgData name="Miss R Bridges" userId="35ee97d8-3f93-4503-84a2-8886066ed06e" providerId="ADAL" clId="{B438B72C-1946-4814-A651-08A7A63DD66C}" dt="2021-09-16T10:03:53.323" v="3" actId="20577"/>
          <ac:graphicFrameMkLst>
            <pc:docMk/>
            <pc:sldMk cId="1974001462" sldId="258"/>
            <ac:graphicFrameMk id="4" creationId="{B32C86CA-F949-4398-A474-9BF80011260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BD67-96C4-4550-9827-8E2453EEB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5F9E8-15BD-4F1B-81F2-BEB42E4B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F4F3-DE43-40A9-81B8-FB48D6EC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4AF7-E634-4FE5-BC82-61684384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0E4E-24BC-4C33-BB2C-7D6E979A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87218-BC47-437F-8375-EF86FFE15536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BEE812D1-2F5F-45F4-B13C-347ABB9D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5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99F3-1B5F-4012-9F54-3D84812F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E8B3E-2997-4354-9186-AB699181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9D22-58FC-456B-B7FF-0D76446E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EE7E-A2D4-4CB5-97F6-B66B330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9DBB-2F14-4DCD-AAB1-CDCC441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D142A-F7C1-4106-8CE2-28E479602FF1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59370F6C-2B03-4928-8655-495449A33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CDF0F-09BD-4D6F-96A3-8590B3416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E0EE-1EDB-450B-97B8-571A6CBA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8282-5855-47E0-AB83-F3C945F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D8B05-65C0-46A6-8DB7-B1A9D846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506B-5D8C-49CD-90FA-A31BAC74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798D0-928E-441C-95BD-D771457154F2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A08FD7E-41AA-46BB-99DB-334C85385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3A-335C-4CDB-B80F-4E524E11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150"/>
            <a:ext cx="12192000" cy="752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ADB9-5F60-40BD-BEB6-7317D4C5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81047"/>
            <a:ext cx="12191999" cy="4582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8FBB-FBA0-40BA-A58B-91DE08EC816E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231546AF-C9BB-4528-92FD-41925A4CE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A376-3C06-492A-BC5F-679AAF9F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A33A-EB5D-4D59-B054-909EB9FF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96F4-B954-4655-AC71-BD8745F5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9DAF1-0107-4CC4-9C07-9434C3BE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6936-5B03-4FD8-ACE4-92686201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FBEC1-A6D0-470B-B53B-D7BA5051EFD2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886E3E6-85ED-4802-913B-68CF1061B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0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C64F-EA06-437C-B4F6-1C59EAD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BF70-07D8-4C57-B463-F41EAF95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0691-8D58-45C9-9ED0-E7BE41F79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F48E3-C6F6-480B-96BA-4CD928CE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898F6-A3BC-4F7C-B79E-E2B4777F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A7454-B4A7-4746-A6B0-20BD5818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98754-6DC0-4E26-A58C-4B6815A633D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08D1CB26-57C4-4DE7-8A40-BE6602B21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E934-D0B7-4E7D-9B59-5D8820B2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951F1-F4FB-4EC9-9CBB-0CEA7C0C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5C500-3228-43DD-A743-8878A668A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F45D0-3550-400E-A885-5514F70E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3ECD7-6AD7-48EB-9B99-FFF08028C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7EB68-5821-4B12-9257-FF6C2CD6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42BEC-319B-4AF7-BD31-C9153BAF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C8FE8-33B8-450D-B652-F4D75A9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0D3DB-31C6-4198-9137-E36118C1706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005C9406-7622-4385-810C-C66559B37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8DE1-EEDF-4BD0-BC32-E9D925DA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51E2B-8CC0-4431-A22B-9616E71E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E9DB3-9FCF-429C-AA07-94973279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87496-8FFC-4940-9C11-183A5639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CD99A-0B5D-49CE-9A79-3AA1C2525788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5826C318-5F71-4BDA-9DA9-83EDD1507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42260-EEFC-455B-A1E0-3B98E0F4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8C408-484D-4864-9063-11A9D065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974C-BDDE-4C69-9DE6-E5B0916D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C9C34-FA13-44D2-8414-ED1D55B68217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DE95008-92C6-4F79-B594-C6F746C63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0A21-5CEF-4B72-8850-EEBC66F3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B605-14C5-4E0D-8637-CDBC6F68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08C01-B0A1-4AD1-8917-C128E7D6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A0E4-A05B-4E4C-A96F-D6AA0C0E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DE53-2471-46BA-B339-86E98EAB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8D263-4B40-44B6-B59D-3A1884E6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96059-C9C0-4FD5-AD7B-F4C2430672A4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6197F619-BC72-49E1-BC86-1D3265454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1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0DF1-7695-4ACC-BD4E-27F375F2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D7E9E-D0FA-409D-8823-9BFED9816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D8D15-85B2-4BF1-82EF-B16BB5FC9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2D3CB-8020-43BD-9EB2-06F4E4E6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72273-F911-484F-8718-FEFA5D8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C8E3A-2575-4D31-A640-79689FDA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94BC9-5B6D-4FE4-BAD3-5532D5FF7B25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B0E7EA50-5021-40F8-BBB3-1327C43AB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64B09-B63A-48B5-BD15-F6F3C3C6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63255"/>
            <a:ext cx="12191999" cy="90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18CE-A467-43EF-996E-4EA7D6A3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85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7276C-FCD9-41B8-848F-46ACF8EFF05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AA819BC1-2AA8-4CAC-931C-0023CC246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9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selective-focus-photo-of-table-tennis-ball-and-ping-pong-racket-976873/" TargetMode="External"/><Relationship Id="rId3" Type="http://schemas.openxmlformats.org/officeDocument/2006/relationships/hyperlink" Target="https://quantixed.org/2018/06/27/pentagrammarspin-why-twelve-pentagons/football-157931_960_720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orkneysports/3471149989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dminton-shuttle-sport-bat-racket-142804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imageslive.co.uk/free_stock_image/closeup-basketball-jpg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30C0-FA52-4733-BBF9-12DCDF444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1519"/>
            <a:ext cx="12192000" cy="486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000" b="1" dirty="0"/>
              <a:t>PE Extracurricular Autumn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2C86CA-F949-4398-A474-9BF80011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39417"/>
              </p:ext>
            </p:extLst>
          </p:nvPr>
        </p:nvGraphicFramePr>
        <p:xfrm>
          <a:off x="832385" y="1477590"/>
          <a:ext cx="10421615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4323">
                  <a:extLst>
                    <a:ext uri="{9D8B030D-6E8A-4147-A177-3AD203B41FA5}">
                      <a16:colId xmlns:a16="http://schemas.microsoft.com/office/drawing/2014/main" val="4112453713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3890396965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2564561996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323441262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2719671228"/>
                    </a:ext>
                  </a:extLst>
                </a:gridCol>
              </a:tblGrid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Activity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 Group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Staff Member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94199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GCSE Catch 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T8/T9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RBR/MWI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7073060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DSM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8334521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7120098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Courts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KHU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0926977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Girls Football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Field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 &amp; 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424925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Girls Football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7703685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TCL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8868647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5412192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Cheerleading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 &amp; 8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AHO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21100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Netball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Courts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 &amp; 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9087278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GCSE Handball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KHU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9211597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GCSE Table 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DSM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3861912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MWI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0517312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Girls Football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 &amp; 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471573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Netball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 &amp; 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42306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F8ADCEA-ABE9-4BB2-99F7-545DC2EAF1A9}"/>
              </a:ext>
            </a:extLst>
          </p:cNvPr>
          <p:cNvSpPr/>
          <p:nvPr/>
        </p:nvSpPr>
        <p:spPr>
          <a:xfrm>
            <a:off x="10043711" y="-51202"/>
            <a:ext cx="2148289" cy="2082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You do not need to sign up.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Please register and then get changed in the SH changing rooms. All clubs are from 3:15-4:15pm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18F50-64BE-4872-B63C-657663F9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879110">
            <a:off x="93423" y="2328200"/>
            <a:ext cx="1023440" cy="1005289"/>
          </a:xfrm>
          <a:prstGeom prst="rect">
            <a:avLst/>
          </a:prstGeom>
        </p:spPr>
      </p:pic>
      <p:pic>
        <p:nvPicPr>
          <p:cNvPr id="1026" name="Picture 2" descr="Fascinating Facts About Cheerleading | LoveToKnow">
            <a:extLst>
              <a:ext uri="{FF2B5EF4-FFF2-40B4-BE49-F238E27FC236}">
                <a16:creationId xmlns:a16="http://schemas.microsoft.com/office/drawing/2014/main" id="{AF2B48A3-3F48-4FE8-B851-232F850F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091">
            <a:off x="10269777" y="2828084"/>
            <a:ext cx="1803304" cy="12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E8E95-1105-42B9-A001-046A5143D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37263">
            <a:off x="10833680" y="4867814"/>
            <a:ext cx="1051871" cy="1576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B974F8-BCAB-4E54-8B72-D892DD10E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872977">
            <a:off x="131876" y="5262237"/>
            <a:ext cx="1548329" cy="10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BA8369-4665-4805-B494-44EC5275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08021">
            <a:off x="9643995" y="2282278"/>
            <a:ext cx="2743060" cy="1828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921CB-9CF2-4A60-AB19-1C371E2B5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90294">
            <a:off x="195651" y="4652696"/>
            <a:ext cx="2811073" cy="187024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2C86CA-F949-4398-A474-9BF80011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03601"/>
              </p:ext>
            </p:extLst>
          </p:nvPr>
        </p:nvGraphicFramePr>
        <p:xfrm>
          <a:off x="1885108" y="1945640"/>
          <a:ext cx="842178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446">
                  <a:extLst>
                    <a:ext uri="{9D8B030D-6E8A-4147-A177-3AD203B41FA5}">
                      <a16:colId xmlns:a16="http://schemas.microsoft.com/office/drawing/2014/main" val="4112453713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3890396965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323441262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2719671228"/>
                    </a:ext>
                  </a:extLst>
                </a:gridCol>
              </a:tblGrid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Activity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 Group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Staff Member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94199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Badminton/Basketball</a:t>
                      </a:r>
                    </a:p>
                    <a:p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DSM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015275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Badminton/Basketball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73060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Badminton/Basketball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03685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Badminton/Basketball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MWI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87278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Badminton/Basketball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KHU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42306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B8006E7-7254-43E1-8E81-96C1DC02B348}"/>
              </a:ext>
            </a:extLst>
          </p:cNvPr>
          <p:cNvSpPr txBox="1">
            <a:spLocks/>
          </p:cNvSpPr>
          <p:nvPr/>
        </p:nvSpPr>
        <p:spPr>
          <a:xfrm>
            <a:off x="0" y="1079653"/>
            <a:ext cx="12192000" cy="550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PE Lunchtimes Autumn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5CA19-E809-447D-A7D0-FF1DF33A791F}"/>
              </a:ext>
            </a:extLst>
          </p:cNvPr>
          <p:cNvSpPr/>
          <p:nvPr/>
        </p:nvSpPr>
        <p:spPr>
          <a:xfrm>
            <a:off x="10179586" y="-51202"/>
            <a:ext cx="2012414" cy="1996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You do not need to sign up or get changed.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Please just put your trainers on.</a:t>
            </a:r>
          </a:p>
        </p:txBody>
      </p:sp>
    </p:spTree>
    <p:extLst>
      <p:ext uri="{BB962C8B-B14F-4D97-AF65-F5344CB8AC3E}">
        <p14:creationId xmlns:p14="http://schemas.microsoft.com/office/powerpoint/2010/main" val="1974001462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FFC000"/>
      </a:accent6>
      <a:hlink>
        <a:srgbClr val="0563C1"/>
      </a:hlink>
      <a:folHlink>
        <a:srgbClr val="44546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 Template" id="{A6180D40-6502-48C9-A522-CEB1B7740591}" vid="{A8406E09-D16E-46EE-BEA1-B1F0A63CA4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33554469A3E44AD2036B7511762BE" ma:contentTypeVersion="14" ma:contentTypeDescription="Create a new document." ma:contentTypeScope="" ma:versionID="8921dbc248248fb690faebc9ef3f001d">
  <xsd:schema xmlns:xsd="http://www.w3.org/2001/XMLSchema" xmlns:xs="http://www.w3.org/2001/XMLSchema" xmlns:p="http://schemas.microsoft.com/office/2006/metadata/properties" xmlns:ns3="c8a36f62-5444-4100-bc78-ecb653b3a80b" xmlns:ns4="fd116ad3-f62d-4e63-87b6-d8754a52b8f9" targetNamespace="http://schemas.microsoft.com/office/2006/metadata/properties" ma:root="true" ma:fieldsID="43068149a2e94bcd2ec7461d34a4e774" ns3:_="" ns4:_="">
    <xsd:import namespace="c8a36f62-5444-4100-bc78-ecb653b3a80b"/>
    <xsd:import namespace="fd116ad3-f62d-4e63-87b6-d8754a52b8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edWithUser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36f62-5444-4100-bc78-ecb653b3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16ad3-f62d-4e63-87b6-d8754a52b8f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46092-37E4-4CDA-93E1-56C1C8E4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36f62-5444-4100-bc78-ecb653b3a80b"/>
    <ds:schemaRef ds:uri="fd116ad3-f62d-4e63-87b6-d8754a52b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6B119-D8D4-4AED-879B-EF45B759F60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c8a36f62-5444-4100-bc78-ecb653b3a80b"/>
    <ds:schemaRef ds:uri="http://schemas.microsoft.com/office/infopath/2007/PartnerControls"/>
    <ds:schemaRef ds:uri="fd116ad3-f62d-4e63-87b6-d8754a52b8f9"/>
  </ds:schemaRefs>
</ds:datastoreItem>
</file>

<file path=customXml/itemProps3.xml><?xml version="1.0" encoding="utf-8"?>
<ds:datastoreItem xmlns:ds="http://schemas.openxmlformats.org/officeDocument/2006/customXml" ds:itemID="{077AC126-EE1C-416A-A600-2491CF25A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458</TotalTime>
  <Words>183</Words>
  <Application>Microsoft Office PowerPoint</Application>
  <PresentationFormat>Widescreen</PresentationFormat>
  <Paragraphs>99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PP Template</vt:lpstr>
      <vt:lpstr>PE Extracurricular Autumn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Extracurricular Autumn 1</dc:title>
  <dc:creator>Miss R Bridges</dc:creator>
  <cp:lastModifiedBy>Miss R Bridges</cp:lastModifiedBy>
  <cp:revision>9</cp:revision>
  <dcterms:created xsi:type="dcterms:W3CDTF">2021-09-14T10:30:12Z</dcterms:created>
  <dcterms:modified xsi:type="dcterms:W3CDTF">2021-09-16T10:05:24Z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0x0101002D933554469A3E44AD2036B7511762BE</vt:lpwstr>
  </property>
</Properties>
</file>