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0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1DC02-7893-4F43-A92F-2C59B3598F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60F047-EA19-48C2-8A38-B022219B7A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68522-4758-4579-978D-45270236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652D-A529-443A-A1AB-6E873738D23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A61F7-576A-4431-8417-D2B58AF24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CA97B-8ACC-4051-875F-2F9B5E70A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5D67-2AE9-4FC5-9E27-9B1AD29BB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38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032B3-EC81-4BD7-98F4-AC7C9258F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92503-AC6D-4B5C-B2A8-64EF22A46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72F4D-04B1-4B48-9EA1-F2039CEA0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652D-A529-443A-A1AB-6E873738D23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8B279-705A-4FB0-B33A-E2BA3BC1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D4C1A-CE6B-4C0D-8AAF-BF134E23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5D67-2AE9-4FC5-9E27-9B1AD29BB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051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A52FEB-EDF4-4EFF-8A63-E143D4DD2A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F69E6-B81C-4FF4-B122-9189111D2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223BD-37A8-4099-ADEB-54497652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652D-A529-443A-A1AB-6E873738D23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5B8B9-513A-4A3D-B3A3-542E313B6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175D0-F513-40C4-8B0E-E3C9CADE7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5D67-2AE9-4FC5-9E27-9B1AD29BB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74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11817-7E00-4496-838B-AB0E94850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9B3E2-2218-4FC5-85BC-8D3D939D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F9F82-73F8-44CB-9079-76FBD8CEF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652D-A529-443A-A1AB-6E873738D23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46B96-48F9-4CCF-BF96-E272733C9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CAAB9-0FD4-4E04-950F-F85B8DB5C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5D67-2AE9-4FC5-9E27-9B1AD29BB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3DEF9-4A12-4E7A-B931-46AFE9A12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1080B-F8A8-4B3A-99B0-1CA1A80F4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FDD9A-53BD-4DF6-A14E-DC436334E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652D-A529-443A-A1AB-6E873738D23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F200E-AC60-4EFF-ACE8-8D2144022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D4DAE-08CF-4541-8E2A-BEDCBE3FD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5D67-2AE9-4FC5-9E27-9B1AD29BB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3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B29BD-F862-4542-90E9-632F8E70E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8BB8C-5830-48CE-8F76-2AD592F468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BADB06-3AF1-409E-AC39-CFE85B33F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CC3C6-D538-479F-8F04-9856D70C4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652D-A529-443A-A1AB-6E873738D23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338FD-9A25-4D8D-9355-09ADC3C7C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BF0EB0-23EA-4BD9-89F7-744D8380C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5D67-2AE9-4FC5-9E27-9B1AD29BB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00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6478A-3812-4394-9709-451E81115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A5EE9-3C2A-495A-BF85-73AE4E20B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CC012-D4B3-4127-80CC-7790E269B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1DA880-DF0F-42DE-BFCE-3E972001C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D35E80-EB5E-4B8D-858D-12C530ABC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2B2575-5555-44A5-8D8D-9504C6F94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652D-A529-443A-A1AB-6E873738D23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DAB0B-2EF7-40CF-B3DF-F543F85B7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C0BB09-B9F2-4F0E-BEC4-D9FCB39C7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5D67-2AE9-4FC5-9E27-9B1AD29BB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728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4EE6D-A562-4A00-BDB8-BA7E7F7F7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B830C4-FA02-433E-BC10-B32B60545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652D-A529-443A-A1AB-6E873738D23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887FE-A802-4290-B234-5DB5F33FD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739128-4227-4CB7-B60B-FF13B5E72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5D67-2AE9-4FC5-9E27-9B1AD29BB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0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DCAD2B-F914-4FE8-B99F-FE29B19F7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652D-A529-443A-A1AB-6E873738D23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1398FD-8DF6-4E59-AC9F-ADB67714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CF384E-3486-493D-A119-B2500711B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5D67-2AE9-4FC5-9E27-9B1AD29BB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42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AB2E7-405D-4D16-9F2D-2139BDB0A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9C46E-559B-4059-A5EC-1F15DB8B5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6A59A-3A8D-4E5E-B6A6-AE31B5BC3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12067B-24E5-4DFD-819A-209810A35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652D-A529-443A-A1AB-6E873738D23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7226D-73A5-4D0D-969A-DA7EDA46F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5D926-1969-4509-A24C-3B3ED36F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5D67-2AE9-4FC5-9E27-9B1AD29BB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4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CA99-911F-4AF1-BBE0-1828B2271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75DF3E-7F46-4ADA-BC98-B54BCEBAA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761638-166C-4BFB-A318-A33B356CB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CEA57-7481-4EB4-AA54-AFB151D4C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0652D-A529-443A-A1AB-6E873738D23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A9DB4-DAF5-497A-880A-C4B7656FD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5427E-3AF7-4D26-9A9B-8E70216C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55D67-2AE9-4FC5-9E27-9B1AD29BB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55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C52085-1162-40FD-93EC-E85CC185C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F500F-A14A-497B-9DB8-EE009D603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441A1-5F53-4BAA-A0B2-0FE40D90ED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0652D-A529-443A-A1AB-6E873738D23C}" type="datetimeFigureOut">
              <a:rPr lang="en-GB" smtClean="0"/>
              <a:t>07/02/2023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7025A-D301-4A78-BECB-C1FED287F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115B9-A25F-4CCA-AA75-D2DEA24D92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55D67-2AE9-4FC5-9E27-9B1AD29BB6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24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4590-E5AE-4EFF-B62A-4068F6B9C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10170253" cy="2387600"/>
          </a:xfrm>
        </p:spPr>
        <p:txBody>
          <a:bodyPr/>
          <a:lstStyle/>
          <a:p>
            <a:r>
              <a:rPr lang="en-GB" dirty="0">
                <a:solidFill>
                  <a:srgbClr val="FFFF00"/>
                </a:solidFill>
              </a:rPr>
              <a:t>Uniform-Parental Consultation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0D8E0-0425-424D-9417-2611278F4B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solidFill>
                  <a:srgbClr val="FFFF00"/>
                </a:solidFill>
              </a:rPr>
              <a:t>Tuesday 7</a:t>
            </a:r>
            <a:r>
              <a:rPr lang="en-GB" sz="4400" baseline="30000" dirty="0">
                <a:solidFill>
                  <a:srgbClr val="FFFF00"/>
                </a:solidFill>
              </a:rPr>
              <a:t>th</a:t>
            </a:r>
            <a:r>
              <a:rPr lang="en-GB" sz="4400" dirty="0">
                <a:solidFill>
                  <a:srgbClr val="FFFF00"/>
                </a:solidFill>
              </a:rPr>
              <a:t> February 2023</a:t>
            </a:r>
          </a:p>
        </p:txBody>
      </p:sp>
    </p:spTree>
    <p:extLst>
      <p:ext uri="{BB962C8B-B14F-4D97-AF65-F5344CB8AC3E}">
        <p14:creationId xmlns:p14="http://schemas.microsoft.com/office/powerpoint/2010/main" val="231802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8531AAC-8900-4335-9510-3EF75F1E14E8}"/>
              </a:ext>
            </a:extLst>
          </p:cNvPr>
          <p:cNvSpPr/>
          <p:nvPr/>
        </p:nvSpPr>
        <p:spPr>
          <a:xfrm>
            <a:off x="2410435" y="2459504"/>
            <a:ext cx="81513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GDS Transport"/>
              </a:rPr>
              <a:t>Schools will need to follow statutory guidance which requires them to make sure uniform is affordable for all.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868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309685C-56E2-42F4-9E2F-187D0E9A3973}"/>
              </a:ext>
            </a:extLst>
          </p:cNvPr>
          <p:cNvSpPr/>
          <p:nvPr/>
        </p:nvSpPr>
        <p:spPr>
          <a:xfrm>
            <a:off x="2396455" y="2397948"/>
            <a:ext cx="86518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GDS Transport"/>
              </a:rPr>
              <a:t>Schools will be required to help keep costs down by taking steps to remove unnecessary branded items and allowing more high-street options, like supermarket own-brand uniform.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5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6458FE-7198-4055-A6EF-4C06F537F721}"/>
              </a:ext>
            </a:extLst>
          </p:cNvPr>
          <p:cNvSpPr/>
          <p:nvPr/>
        </p:nvSpPr>
        <p:spPr>
          <a:xfrm>
            <a:off x="2374085" y="2371716"/>
            <a:ext cx="750814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GDS Transport"/>
              </a:rPr>
              <a:t>Schools will have to make sure second-hand uniforms are available, also helping work towards achieving net zero carbon emissions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30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4590-E5AE-4EFF-B62A-4068F6B9C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57321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100" dirty="0">
                <a:solidFill>
                  <a:schemeClr val="bg1"/>
                </a:solidFill>
              </a:rPr>
              <a:t>We will be consulting with students around the following discussion points:</a:t>
            </a:r>
            <a:br>
              <a:rPr lang="en-GB" sz="3100" dirty="0">
                <a:solidFill>
                  <a:srgbClr val="FFFF00"/>
                </a:solidFill>
              </a:rPr>
            </a:br>
            <a:r>
              <a:rPr lang="en-GB" sz="3100" dirty="0">
                <a:solidFill>
                  <a:srgbClr val="FFFF00"/>
                </a:solidFill>
              </a:rPr>
              <a:t>•	Whether the uniform is comfortable and appropriate.</a:t>
            </a:r>
            <a:br>
              <a:rPr lang="en-GB" sz="3100" dirty="0">
                <a:solidFill>
                  <a:srgbClr val="FFFF00"/>
                </a:solidFill>
              </a:rPr>
            </a:br>
            <a:r>
              <a:rPr lang="en-GB" sz="3100" dirty="0">
                <a:solidFill>
                  <a:srgbClr val="FFFF00"/>
                </a:solidFill>
              </a:rPr>
              <a:t>•	If there are aspects of the uniform policy they struggle 	to follow, and if so, why.</a:t>
            </a:r>
            <a:br>
              <a:rPr lang="en-GB" sz="3100" dirty="0">
                <a:solidFill>
                  <a:srgbClr val="FFFF00"/>
                </a:solidFill>
              </a:rPr>
            </a:br>
            <a:r>
              <a:rPr lang="en-GB" sz="3100" dirty="0">
                <a:solidFill>
                  <a:srgbClr val="FFFF00"/>
                </a:solidFill>
              </a:rPr>
              <a:t>•	What, if anything, they'd change about the uniform.</a:t>
            </a:r>
            <a:br>
              <a:rPr lang="en-GB" dirty="0">
                <a:solidFill>
                  <a:srgbClr val="FFFF00"/>
                </a:solidFill>
              </a:rPr>
            </a:b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773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34590-E5AE-4EFF-B62A-4068F6B9C9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675" y="3144110"/>
            <a:ext cx="10956021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GB" sz="2200" dirty="0">
                <a:solidFill>
                  <a:srgbClr val="FFFF00"/>
                </a:solidFill>
              </a:rPr>
              <a:t>•	The cost, available supply sources and year-round availability of the current uniform</a:t>
            </a:r>
            <a:br>
              <a:rPr lang="en-GB" sz="2200" dirty="0">
                <a:solidFill>
                  <a:srgbClr val="FFFF00"/>
                </a:solidFill>
              </a:rPr>
            </a:br>
            <a:r>
              <a:rPr lang="en-GB" sz="2200" dirty="0">
                <a:solidFill>
                  <a:srgbClr val="FFFF00"/>
                </a:solidFill>
              </a:rPr>
              <a:t>•	Whether all forms of uniform are practical, comfortable and appropriate to the activities   	students will be expected to conduct while wearing them</a:t>
            </a:r>
            <a:br>
              <a:rPr lang="en-GB" sz="2200" dirty="0">
                <a:solidFill>
                  <a:srgbClr val="FFFF00"/>
                </a:solidFill>
              </a:rPr>
            </a:br>
            <a:r>
              <a:rPr lang="en-GB" sz="2200" dirty="0">
                <a:solidFill>
                  <a:srgbClr val="FFFF00"/>
                </a:solidFill>
              </a:rPr>
              <a:t>•	The cost of additional compulsory clothing, including PE kits</a:t>
            </a:r>
            <a:br>
              <a:rPr lang="en-GB" sz="2200" dirty="0">
                <a:solidFill>
                  <a:srgbClr val="FFFF00"/>
                </a:solidFill>
              </a:rPr>
            </a:br>
            <a:r>
              <a:rPr lang="en-GB" sz="2200" dirty="0">
                <a:solidFill>
                  <a:srgbClr val="FFFF00"/>
                </a:solidFill>
              </a:rPr>
              <a:t>•	How the introduction of any uniform changes might affect each group represented in the school</a:t>
            </a:r>
            <a:br>
              <a:rPr lang="en-GB" sz="2200" dirty="0">
                <a:solidFill>
                  <a:srgbClr val="FFFF00"/>
                </a:solidFill>
              </a:rPr>
            </a:br>
            <a:r>
              <a:rPr lang="en-GB" sz="2200" dirty="0">
                <a:solidFill>
                  <a:srgbClr val="FFFF00"/>
                </a:solidFill>
              </a:rPr>
              <a:t>•	Whether any changes to uniform should involve a phased introduction</a:t>
            </a:r>
            <a:br>
              <a:rPr lang="en-GB" sz="2200" dirty="0">
                <a:solidFill>
                  <a:srgbClr val="FFFF00"/>
                </a:solidFill>
              </a:rPr>
            </a:br>
            <a:r>
              <a:rPr lang="en-GB" sz="2200" dirty="0">
                <a:solidFill>
                  <a:srgbClr val="FFFF00"/>
                </a:solidFill>
              </a:rPr>
              <a:t>•	Thoughts on creating a gender-inclusive school uniform.</a:t>
            </a:r>
            <a:br>
              <a:rPr lang="en-GB" dirty="0">
                <a:solidFill>
                  <a:srgbClr val="FFFF00"/>
                </a:solidFill>
              </a:rPr>
            </a:b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D266A4-C420-4EF7-878F-7BFAACE1DE36}"/>
              </a:ext>
            </a:extLst>
          </p:cNvPr>
          <p:cNvSpPr txBox="1"/>
          <p:nvPr/>
        </p:nvSpPr>
        <p:spPr>
          <a:xfrm>
            <a:off x="620785" y="5402510"/>
            <a:ext cx="30535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We will be consulting with students around the following discussion points:</a:t>
            </a:r>
            <a:endParaRPr lang="en-GB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CB63F91-E380-43FE-920E-E1F5F6137FDD}"/>
              </a:ext>
            </a:extLst>
          </p:cNvPr>
          <p:cNvCxnSpPr/>
          <p:nvPr/>
        </p:nvCxnSpPr>
        <p:spPr>
          <a:xfrm flipV="1">
            <a:off x="1736521" y="4764947"/>
            <a:ext cx="612396" cy="637563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105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A290771-DD86-4B0E-9C26-0A0D06A47BDE}" vid="{DC4F87DF-4BD8-427B-A7DF-6FC502EBF4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98FD074FE478498B0A467DFE91FF74" ma:contentTypeVersion="13" ma:contentTypeDescription="Create a new document." ma:contentTypeScope="" ma:versionID="054a64f3c9f0ecda40468bd174a77d70">
  <xsd:schema xmlns:xsd="http://www.w3.org/2001/XMLSchema" xmlns:xs="http://www.w3.org/2001/XMLSchema" xmlns:p="http://schemas.microsoft.com/office/2006/metadata/properties" xmlns:ns2="62998bc6-f525-47f9-bc59-7d196f6a14cc" xmlns:ns3="e771b40e-047d-47f8-af65-1216852a2d21" targetNamespace="http://schemas.microsoft.com/office/2006/metadata/properties" ma:root="true" ma:fieldsID="3044814ef46a46fc9780a9dc687bc44b" ns2:_="" ns3:_="">
    <xsd:import namespace="62998bc6-f525-47f9-bc59-7d196f6a14cc"/>
    <xsd:import namespace="e771b40e-047d-47f8-af65-1216852a2d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998bc6-f525-47f9-bc59-7d196f6a14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71b40e-047d-47f8-af65-1216852a2d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EAA73D-4E3A-4B9A-A61F-FD105117250A}"/>
</file>

<file path=customXml/itemProps2.xml><?xml version="1.0" encoding="utf-8"?>
<ds:datastoreItem xmlns:ds="http://schemas.openxmlformats.org/officeDocument/2006/customXml" ds:itemID="{31AD180C-AFEE-468C-8CA7-191B65222D3F}"/>
</file>

<file path=docProps/app.xml><?xml version="1.0" encoding="utf-8"?>
<Properties xmlns="http://schemas.openxmlformats.org/officeDocument/2006/extended-properties" xmlns:vt="http://schemas.openxmlformats.org/officeDocument/2006/docPropsVTypes">
  <Template>New BR Logo</Template>
  <TotalTime>183</TotalTime>
  <Words>244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GDS Transport</vt:lpstr>
      <vt:lpstr>Office Theme</vt:lpstr>
      <vt:lpstr>Uniform-Parental Consultation</vt:lpstr>
      <vt:lpstr>PowerPoint Presentation</vt:lpstr>
      <vt:lpstr>PowerPoint Presentation</vt:lpstr>
      <vt:lpstr>PowerPoint Presentation</vt:lpstr>
      <vt:lpstr>We will be consulting with students around the following discussion points: • Whether the uniform is comfortable and appropriate. • If there are aspects of the uniform policy they struggle  to follow, and if so, why. • What, if anything, they'd change about the uniform. </vt:lpstr>
      <vt:lpstr>• The cost, available supply sources and year-round availability of the current uniform • Whether all forms of uniform are practical, comfortable and appropriate to the activities    students will be expected to conduct while wearing them • The cost of additional compulsory clothing, including PE kits • How the introduction of any uniform changes might affect each group represented in the school • Whether any changes to uniform should involve a phased introduction • Thoughts on creating a gender-inclusive school uniform.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Uniform-Where next?</dc:title>
  <dc:creator>Mr. P. Rawlinson</dc:creator>
  <cp:lastModifiedBy>Mr. P. Rawlinson</cp:lastModifiedBy>
  <cp:revision>3</cp:revision>
  <dcterms:created xsi:type="dcterms:W3CDTF">2023-02-07T13:43:58Z</dcterms:created>
  <dcterms:modified xsi:type="dcterms:W3CDTF">2023-02-07T16:47:31Z</dcterms:modified>
</cp:coreProperties>
</file>