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74" r:id="rId5"/>
    <p:sldMasterId id="2147483687" r:id="rId6"/>
    <p:sldMasterId id="2147483699" r:id="rId7"/>
    <p:sldMasterId id="2147483711" r:id="rId8"/>
    <p:sldMasterId id="2147483723" r:id="rId9"/>
  </p:sldMasterIdLst>
  <p:notesMasterIdLst>
    <p:notesMasterId r:id="rId37"/>
  </p:notesMasterIdLst>
  <p:handoutMasterIdLst>
    <p:handoutMasterId r:id="rId38"/>
  </p:handoutMasterIdLst>
  <p:sldIdLst>
    <p:sldId id="297" r:id="rId10"/>
    <p:sldId id="361" r:id="rId11"/>
    <p:sldId id="5575" r:id="rId12"/>
    <p:sldId id="362" r:id="rId13"/>
    <p:sldId id="363" r:id="rId14"/>
    <p:sldId id="5557" r:id="rId15"/>
    <p:sldId id="5582" r:id="rId16"/>
    <p:sldId id="265" r:id="rId17"/>
    <p:sldId id="268" r:id="rId18"/>
    <p:sldId id="270" r:id="rId19"/>
    <p:sldId id="5579" r:id="rId20"/>
    <p:sldId id="346" r:id="rId21"/>
    <p:sldId id="263" r:id="rId22"/>
    <p:sldId id="341" r:id="rId23"/>
    <p:sldId id="5587" r:id="rId24"/>
    <p:sldId id="5576" r:id="rId25"/>
    <p:sldId id="5584" r:id="rId26"/>
    <p:sldId id="5588" r:id="rId27"/>
    <p:sldId id="5577" r:id="rId28"/>
    <p:sldId id="5586" r:id="rId29"/>
    <p:sldId id="5589" r:id="rId30"/>
    <p:sldId id="5580" r:id="rId31"/>
    <p:sldId id="348" r:id="rId32"/>
    <p:sldId id="258" r:id="rId33"/>
    <p:sldId id="5590" r:id="rId34"/>
    <p:sldId id="356" r:id="rId35"/>
    <p:sldId id="294" r:id="rId36"/>
  </p:sldIdLst>
  <p:sldSz cx="17881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56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3203" autoAdjust="0"/>
  </p:normalViewPr>
  <p:slideViewPr>
    <p:cSldViewPr snapToGrid="0">
      <p:cViewPr varScale="1">
        <p:scale>
          <a:sx n="79" d="100"/>
          <a:sy n="79" d="100"/>
        </p:scale>
        <p:origin x="258" y="90"/>
      </p:cViewPr>
      <p:guideLst>
        <p:guide orient="horz" pos="3432"/>
        <p:guide pos="5632"/>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p:cViewPr varScale="1">
        <p:scale>
          <a:sx n="58" d="100"/>
          <a:sy n="58" d="100"/>
        </p:scale>
        <p:origin x="246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24454-FE11-4C04-8FCA-1C2025A1C8F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4236422-564C-4E80-8121-4CB0F6134F70}">
      <dgm:prSet/>
      <dgm:spPr/>
      <dgm:t>
        <a:bodyPr/>
        <a:lstStyle/>
        <a:p>
          <a:r>
            <a:rPr lang="en-US" i="1" dirty="0"/>
            <a:t>What should a Christian school look like?</a:t>
          </a:r>
        </a:p>
      </dgm:t>
    </dgm:pt>
    <dgm:pt modelId="{5A849BD1-DC8F-48BD-B0BC-A4777C752C0D}" type="parTrans" cxnId="{EAE00B1A-A193-4724-A29B-B516F3DD1C81}">
      <dgm:prSet/>
      <dgm:spPr/>
      <dgm:t>
        <a:bodyPr/>
        <a:lstStyle/>
        <a:p>
          <a:endParaRPr lang="en-US"/>
        </a:p>
      </dgm:t>
    </dgm:pt>
    <dgm:pt modelId="{4987C649-7E20-4487-9C31-29D03DF49472}" type="sibTrans" cxnId="{EAE00B1A-A193-4724-A29B-B516F3DD1C81}">
      <dgm:prSet/>
      <dgm:spPr/>
      <dgm:t>
        <a:bodyPr/>
        <a:lstStyle/>
        <a:p>
          <a:endParaRPr lang="en-US"/>
        </a:p>
      </dgm:t>
    </dgm:pt>
    <dgm:pt modelId="{592FD12B-2A3F-4342-9EF1-170F80FF0770}">
      <dgm:prSet/>
      <dgm:spPr/>
      <dgm:t>
        <a:bodyPr/>
        <a:lstStyle/>
        <a:p>
          <a:r>
            <a:rPr lang="en-GB" i="1" dirty="0"/>
            <a:t>What kinds of worship activities and initiatives would you hope to see? </a:t>
          </a:r>
          <a:endParaRPr lang="en-US" i="1" dirty="0"/>
        </a:p>
      </dgm:t>
    </dgm:pt>
    <dgm:pt modelId="{F49646FB-6AD8-4276-8B86-F930D944834F}" type="parTrans" cxnId="{4DE5CB64-6393-4CB9-9C52-BFF54C857E7E}">
      <dgm:prSet/>
      <dgm:spPr/>
      <dgm:t>
        <a:bodyPr/>
        <a:lstStyle/>
        <a:p>
          <a:endParaRPr lang="en-US"/>
        </a:p>
      </dgm:t>
    </dgm:pt>
    <dgm:pt modelId="{41517AB2-E298-4738-B2C6-692436A1B625}" type="sibTrans" cxnId="{4DE5CB64-6393-4CB9-9C52-BFF54C857E7E}">
      <dgm:prSet/>
      <dgm:spPr/>
      <dgm:t>
        <a:bodyPr/>
        <a:lstStyle/>
        <a:p>
          <a:endParaRPr lang="en-US"/>
        </a:p>
      </dgm:t>
    </dgm:pt>
    <dgm:pt modelId="{CF19CABF-B39D-43FC-917C-C695E5342F94}">
      <dgm:prSet/>
      <dgm:spPr/>
      <dgm:t>
        <a:bodyPr/>
        <a:lstStyle/>
        <a:p>
          <a:r>
            <a:rPr lang="en-GB" i="1" dirty="0"/>
            <a:t>What should be the non-negotiables of how our school functions? </a:t>
          </a:r>
          <a:endParaRPr lang="en-US" dirty="0"/>
        </a:p>
      </dgm:t>
    </dgm:pt>
    <dgm:pt modelId="{77D36CE9-EFEF-47BA-B619-2D45B9BC9049}" type="parTrans" cxnId="{A32BB4C5-CCA6-4683-9D74-72C5BA142E9E}">
      <dgm:prSet/>
      <dgm:spPr/>
      <dgm:t>
        <a:bodyPr/>
        <a:lstStyle/>
        <a:p>
          <a:endParaRPr lang="en-US"/>
        </a:p>
      </dgm:t>
    </dgm:pt>
    <dgm:pt modelId="{B97F0DC1-B39F-4E1C-8660-B112D26C7BE6}" type="sibTrans" cxnId="{A32BB4C5-CCA6-4683-9D74-72C5BA142E9E}">
      <dgm:prSet/>
      <dgm:spPr/>
      <dgm:t>
        <a:bodyPr/>
        <a:lstStyle/>
        <a:p>
          <a:endParaRPr lang="en-US"/>
        </a:p>
      </dgm:t>
    </dgm:pt>
    <dgm:pt modelId="{6F774624-EEF0-485C-9376-7C58D8518125}" type="pres">
      <dgm:prSet presAssocID="{52424454-FE11-4C04-8FCA-1C2025A1C8FC}" presName="vert0" presStyleCnt="0">
        <dgm:presLayoutVars>
          <dgm:dir/>
          <dgm:animOne val="branch"/>
          <dgm:animLvl val="lvl"/>
        </dgm:presLayoutVars>
      </dgm:prSet>
      <dgm:spPr/>
    </dgm:pt>
    <dgm:pt modelId="{F5612C40-8D2B-4BFF-8AAE-F3EC0D761C91}" type="pres">
      <dgm:prSet presAssocID="{94236422-564C-4E80-8121-4CB0F6134F70}" presName="thickLine" presStyleLbl="alignNode1" presStyleIdx="0" presStyleCnt="3"/>
      <dgm:spPr/>
    </dgm:pt>
    <dgm:pt modelId="{B87E91B1-1557-484D-AF61-CCC048B10789}" type="pres">
      <dgm:prSet presAssocID="{94236422-564C-4E80-8121-4CB0F6134F70}" presName="horz1" presStyleCnt="0"/>
      <dgm:spPr/>
    </dgm:pt>
    <dgm:pt modelId="{75B23F87-7E0C-48EC-865D-D595890D02FA}" type="pres">
      <dgm:prSet presAssocID="{94236422-564C-4E80-8121-4CB0F6134F70}" presName="tx1" presStyleLbl="revTx" presStyleIdx="0" presStyleCnt="3"/>
      <dgm:spPr/>
    </dgm:pt>
    <dgm:pt modelId="{DBBABD00-F664-4217-991A-E60717E2F44B}" type="pres">
      <dgm:prSet presAssocID="{94236422-564C-4E80-8121-4CB0F6134F70}" presName="vert1" presStyleCnt="0"/>
      <dgm:spPr/>
    </dgm:pt>
    <dgm:pt modelId="{1129E6A1-054C-40C4-8CD4-6C6AF83ABB5A}" type="pres">
      <dgm:prSet presAssocID="{592FD12B-2A3F-4342-9EF1-170F80FF0770}" presName="thickLine" presStyleLbl="alignNode1" presStyleIdx="1" presStyleCnt="3"/>
      <dgm:spPr/>
    </dgm:pt>
    <dgm:pt modelId="{501D199C-2D38-40DC-A46D-78656818D64B}" type="pres">
      <dgm:prSet presAssocID="{592FD12B-2A3F-4342-9EF1-170F80FF0770}" presName="horz1" presStyleCnt="0"/>
      <dgm:spPr/>
    </dgm:pt>
    <dgm:pt modelId="{5D267DCE-FD8F-4AE9-8FE3-653AD966B1DE}" type="pres">
      <dgm:prSet presAssocID="{592FD12B-2A3F-4342-9EF1-170F80FF0770}" presName="tx1" presStyleLbl="revTx" presStyleIdx="1" presStyleCnt="3"/>
      <dgm:spPr/>
    </dgm:pt>
    <dgm:pt modelId="{F28A8D51-B575-4DB6-93E7-0A733958A63C}" type="pres">
      <dgm:prSet presAssocID="{592FD12B-2A3F-4342-9EF1-170F80FF0770}" presName="vert1" presStyleCnt="0"/>
      <dgm:spPr/>
    </dgm:pt>
    <dgm:pt modelId="{EFAAE461-7787-4B48-91D4-11AB87BC2D44}" type="pres">
      <dgm:prSet presAssocID="{CF19CABF-B39D-43FC-917C-C695E5342F94}" presName="thickLine" presStyleLbl="alignNode1" presStyleIdx="2" presStyleCnt="3"/>
      <dgm:spPr/>
    </dgm:pt>
    <dgm:pt modelId="{24F9C24A-BC43-4E72-98DC-B36470481935}" type="pres">
      <dgm:prSet presAssocID="{CF19CABF-B39D-43FC-917C-C695E5342F94}" presName="horz1" presStyleCnt="0"/>
      <dgm:spPr/>
    </dgm:pt>
    <dgm:pt modelId="{6850AF42-BF43-486C-8BA1-46BDD0E32863}" type="pres">
      <dgm:prSet presAssocID="{CF19CABF-B39D-43FC-917C-C695E5342F94}" presName="tx1" presStyleLbl="revTx" presStyleIdx="2" presStyleCnt="3"/>
      <dgm:spPr/>
    </dgm:pt>
    <dgm:pt modelId="{6E6030FE-A5D7-4CED-86E5-0CBE5DA02AE2}" type="pres">
      <dgm:prSet presAssocID="{CF19CABF-B39D-43FC-917C-C695E5342F94}" presName="vert1" presStyleCnt="0"/>
      <dgm:spPr/>
    </dgm:pt>
  </dgm:ptLst>
  <dgm:cxnLst>
    <dgm:cxn modelId="{FB9C5016-FF86-416B-9B67-6A1E35DA6FED}" type="presOf" srcId="{52424454-FE11-4C04-8FCA-1C2025A1C8FC}" destId="{6F774624-EEF0-485C-9376-7C58D8518125}" srcOrd="0" destOrd="0" presId="urn:microsoft.com/office/officeart/2008/layout/LinedList"/>
    <dgm:cxn modelId="{EAE00B1A-A193-4724-A29B-B516F3DD1C81}" srcId="{52424454-FE11-4C04-8FCA-1C2025A1C8FC}" destId="{94236422-564C-4E80-8121-4CB0F6134F70}" srcOrd="0" destOrd="0" parTransId="{5A849BD1-DC8F-48BD-B0BC-A4777C752C0D}" sibTransId="{4987C649-7E20-4487-9C31-29D03DF49472}"/>
    <dgm:cxn modelId="{052D3A3F-DB5A-4665-8923-2B89785BC86B}" type="presOf" srcId="{592FD12B-2A3F-4342-9EF1-170F80FF0770}" destId="{5D267DCE-FD8F-4AE9-8FE3-653AD966B1DE}" srcOrd="0" destOrd="0" presId="urn:microsoft.com/office/officeart/2008/layout/LinedList"/>
    <dgm:cxn modelId="{4DE5CB64-6393-4CB9-9C52-BFF54C857E7E}" srcId="{52424454-FE11-4C04-8FCA-1C2025A1C8FC}" destId="{592FD12B-2A3F-4342-9EF1-170F80FF0770}" srcOrd="1" destOrd="0" parTransId="{F49646FB-6AD8-4276-8B86-F930D944834F}" sibTransId="{41517AB2-E298-4738-B2C6-692436A1B625}"/>
    <dgm:cxn modelId="{79A88469-45D0-4841-A9A0-766BC593767F}" type="presOf" srcId="{94236422-564C-4E80-8121-4CB0F6134F70}" destId="{75B23F87-7E0C-48EC-865D-D595890D02FA}" srcOrd="0" destOrd="0" presId="urn:microsoft.com/office/officeart/2008/layout/LinedList"/>
    <dgm:cxn modelId="{20C60C4A-1AE4-4BD1-9893-1D3D43CE6D84}" type="presOf" srcId="{CF19CABF-B39D-43FC-917C-C695E5342F94}" destId="{6850AF42-BF43-486C-8BA1-46BDD0E32863}" srcOrd="0" destOrd="0" presId="urn:microsoft.com/office/officeart/2008/layout/LinedList"/>
    <dgm:cxn modelId="{A32BB4C5-CCA6-4683-9D74-72C5BA142E9E}" srcId="{52424454-FE11-4C04-8FCA-1C2025A1C8FC}" destId="{CF19CABF-B39D-43FC-917C-C695E5342F94}" srcOrd="2" destOrd="0" parTransId="{77D36CE9-EFEF-47BA-B619-2D45B9BC9049}" sibTransId="{B97F0DC1-B39F-4E1C-8660-B112D26C7BE6}"/>
    <dgm:cxn modelId="{95EB7AA6-DE6E-4114-9051-A3B76A38850D}" type="presParOf" srcId="{6F774624-EEF0-485C-9376-7C58D8518125}" destId="{F5612C40-8D2B-4BFF-8AAE-F3EC0D761C91}" srcOrd="0" destOrd="0" presId="urn:microsoft.com/office/officeart/2008/layout/LinedList"/>
    <dgm:cxn modelId="{F7BF13E7-4ACD-45EA-86BD-BB59F05AF821}" type="presParOf" srcId="{6F774624-EEF0-485C-9376-7C58D8518125}" destId="{B87E91B1-1557-484D-AF61-CCC048B10789}" srcOrd="1" destOrd="0" presId="urn:microsoft.com/office/officeart/2008/layout/LinedList"/>
    <dgm:cxn modelId="{D8D0E2F5-ECD3-48AC-853E-7576543E4641}" type="presParOf" srcId="{B87E91B1-1557-484D-AF61-CCC048B10789}" destId="{75B23F87-7E0C-48EC-865D-D595890D02FA}" srcOrd="0" destOrd="0" presId="urn:microsoft.com/office/officeart/2008/layout/LinedList"/>
    <dgm:cxn modelId="{09403FE9-3930-422A-9BF9-60B4F4C9CBD4}" type="presParOf" srcId="{B87E91B1-1557-484D-AF61-CCC048B10789}" destId="{DBBABD00-F664-4217-991A-E60717E2F44B}" srcOrd="1" destOrd="0" presId="urn:microsoft.com/office/officeart/2008/layout/LinedList"/>
    <dgm:cxn modelId="{E044DD7A-4AFB-4D46-986E-E88AFE29CAFC}" type="presParOf" srcId="{6F774624-EEF0-485C-9376-7C58D8518125}" destId="{1129E6A1-054C-40C4-8CD4-6C6AF83ABB5A}" srcOrd="2" destOrd="0" presId="urn:microsoft.com/office/officeart/2008/layout/LinedList"/>
    <dgm:cxn modelId="{F6EB4FA6-E7A4-4B80-953A-EFEBAECB4858}" type="presParOf" srcId="{6F774624-EEF0-485C-9376-7C58D8518125}" destId="{501D199C-2D38-40DC-A46D-78656818D64B}" srcOrd="3" destOrd="0" presId="urn:microsoft.com/office/officeart/2008/layout/LinedList"/>
    <dgm:cxn modelId="{9D2D5DBF-7111-4201-B1D2-22AD9DA60D97}" type="presParOf" srcId="{501D199C-2D38-40DC-A46D-78656818D64B}" destId="{5D267DCE-FD8F-4AE9-8FE3-653AD966B1DE}" srcOrd="0" destOrd="0" presId="urn:microsoft.com/office/officeart/2008/layout/LinedList"/>
    <dgm:cxn modelId="{D5B2A736-EEBF-493B-A891-ED2FE35C9567}" type="presParOf" srcId="{501D199C-2D38-40DC-A46D-78656818D64B}" destId="{F28A8D51-B575-4DB6-93E7-0A733958A63C}" srcOrd="1" destOrd="0" presId="urn:microsoft.com/office/officeart/2008/layout/LinedList"/>
    <dgm:cxn modelId="{187A9BA4-8447-48C8-85E0-9F5FE882BFDE}" type="presParOf" srcId="{6F774624-EEF0-485C-9376-7C58D8518125}" destId="{EFAAE461-7787-4B48-91D4-11AB87BC2D44}" srcOrd="4" destOrd="0" presId="urn:microsoft.com/office/officeart/2008/layout/LinedList"/>
    <dgm:cxn modelId="{8B624D1F-0FBA-4AB9-88B0-B2A98DB75A38}" type="presParOf" srcId="{6F774624-EEF0-485C-9376-7C58D8518125}" destId="{24F9C24A-BC43-4E72-98DC-B36470481935}" srcOrd="5" destOrd="0" presId="urn:microsoft.com/office/officeart/2008/layout/LinedList"/>
    <dgm:cxn modelId="{7167CB04-2DF7-4FF8-BAFA-F44260540932}" type="presParOf" srcId="{24F9C24A-BC43-4E72-98DC-B36470481935}" destId="{6850AF42-BF43-486C-8BA1-46BDD0E32863}" srcOrd="0" destOrd="0" presId="urn:microsoft.com/office/officeart/2008/layout/LinedList"/>
    <dgm:cxn modelId="{219AD231-A385-4326-897D-7A054D4600DB}" type="presParOf" srcId="{24F9C24A-BC43-4E72-98DC-B36470481935}" destId="{6E6030FE-A5D7-4CED-86E5-0CBE5DA02A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12C40-8D2B-4BFF-8AAE-F3EC0D761C91}">
      <dsp:nvSpPr>
        <dsp:cNvPr id="0" name=""/>
        <dsp:cNvSpPr/>
      </dsp:nvSpPr>
      <dsp:spPr>
        <a:xfrm>
          <a:off x="0" y="4685"/>
          <a:ext cx="111507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23F87-7E0C-48EC-865D-D595890D02FA}">
      <dsp:nvSpPr>
        <dsp:cNvPr id="0" name=""/>
        <dsp:cNvSpPr/>
      </dsp:nvSpPr>
      <dsp:spPr>
        <a:xfrm>
          <a:off x="0" y="4685"/>
          <a:ext cx="11150799" cy="319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US" sz="6400" i="1" kern="1200" dirty="0"/>
            <a:t>What should a Christian school look like?</a:t>
          </a:r>
        </a:p>
      </dsp:txBody>
      <dsp:txXfrm>
        <a:off x="0" y="4685"/>
        <a:ext cx="11150799" cy="3195244"/>
      </dsp:txXfrm>
    </dsp:sp>
    <dsp:sp modelId="{1129E6A1-054C-40C4-8CD4-6C6AF83ABB5A}">
      <dsp:nvSpPr>
        <dsp:cNvPr id="0" name=""/>
        <dsp:cNvSpPr/>
      </dsp:nvSpPr>
      <dsp:spPr>
        <a:xfrm>
          <a:off x="0" y="3199929"/>
          <a:ext cx="11150799"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67DCE-FD8F-4AE9-8FE3-653AD966B1DE}">
      <dsp:nvSpPr>
        <dsp:cNvPr id="0" name=""/>
        <dsp:cNvSpPr/>
      </dsp:nvSpPr>
      <dsp:spPr>
        <a:xfrm>
          <a:off x="0" y="3199929"/>
          <a:ext cx="11150799" cy="319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GB" sz="6400" i="1" kern="1200" dirty="0"/>
            <a:t>What kinds of worship activities and initiatives would you hope to see? </a:t>
          </a:r>
          <a:endParaRPr lang="en-US" sz="6400" i="1" kern="1200" dirty="0"/>
        </a:p>
      </dsp:txBody>
      <dsp:txXfrm>
        <a:off x="0" y="3199929"/>
        <a:ext cx="11150799" cy="3195244"/>
      </dsp:txXfrm>
    </dsp:sp>
    <dsp:sp modelId="{EFAAE461-7787-4B48-91D4-11AB87BC2D44}">
      <dsp:nvSpPr>
        <dsp:cNvPr id="0" name=""/>
        <dsp:cNvSpPr/>
      </dsp:nvSpPr>
      <dsp:spPr>
        <a:xfrm>
          <a:off x="0" y="6395173"/>
          <a:ext cx="1115079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0AF42-BF43-486C-8BA1-46BDD0E32863}">
      <dsp:nvSpPr>
        <dsp:cNvPr id="0" name=""/>
        <dsp:cNvSpPr/>
      </dsp:nvSpPr>
      <dsp:spPr>
        <a:xfrm>
          <a:off x="0" y="6395173"/>
          <a:ext cx="11150799" cy="319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GB" sz="6400" i="1" kern="1200" dirty="0"/>
            <a:t>What should be the non-negotiables of how our school functions? </a:t>
          </a:r>
          <a:endParaRPr lang="en-US" sz="6400" kern="1200" dirty="0"/>
        </a:p>
      </dsp:txBody>
      <dsp:txXfrm>
        <a:off x="0" y="6395173"/>
        <a:ext cx="11150799" cy="31952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3CEFF2-6F3B-8648-BC50-280123A82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81D7388-FE84-B94A-A1C7-33079E8222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719412-D1DB-314D-945F-714B6154BB78}" type="datetimeFigureOut">
              <a:rPr lang="en-US"/>
              <a:t>3/12/2024</a:t>
            </a:fld>
            <a:endParaRPr lang="en-US" dirty="0"/>
          </a:p>
        </p:txBody>
      </p:sp>
      <p:sp>
        <p:nvSpPr>
          <p:cNvPr id="4" name="Footer Placeholder 3">
            <a:extLst>
              <a:ext uri="{FF2B5EF4-FFF2-40B4-BE49-F238E27FC236}">
                <a16:creationId xmlns:a16="http://schemas.microsoft.com/office/drawing/2014/main" id="{584EDAF3-09A0-DB42-9074-35E2C21F0B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21BBD54-AB0B-534F-A61D-3686D97B4C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D34769-FB45-A34F-94F7-5456334D1372}" type="slidenum">
              <a:rPr lang="en-US"/>
              <a:t>‹#›</a:t>
            </a:fld>
            <a:endParaRPr lang="en-US" dirty="0"/>
          </a:p>
        </p:txBody>
      </p:sp>
    </p:spTree>
    <p:extLst>
      <p:ext uri="{BB962C8B-B14F-4D97-AF65-F5344CB8AC3E}">
        <p14:creationId xmlns:p14="http://schemas.microsoft.com/office/powerpoint/2010/main" val="2591146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414E3-7699-4436-92BD-C63C1F24FCA0}"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5E48E-163A-45F8-B5E8-96AFD145262D}" type="slidenum">
              <a:rPr lang="en-US" smtClean="0"/>
              <a:t>‹#›</a:t>
            </a:fld>
            <a:endParaRPr lang="en-US"/>
          </a:p>
        </p:txBody>
      </p:sp>
    </p:spTree>
    <p:extLst>
      <p:ext uri="{BB962C8B-B14F-4D97-AF65-F5344CB8AC3E}">
        <p14:creationId xmlns:p14="http://schemas.microsoft.com/office/powerpoint/2010/main" val="272085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25E48E-163A-45F8-B5E8-96AFD145262D}" type="slidenum">
              <a:rPr lang="en-US" smtClean="0"/>
              <a:t>1</a:t>
            </a:fld>
            <a:endParaRPr lang="en-US"/>
          </a:p>
        </p:txBody>
      </p:sp>
    </p:spTree>
    <p:extLst>
      <p:ext uri="{BB962C8B-B14F-4D97-AF65-F5344CB8AC3E}">
        <p14:creationId xmlns:p14="http://schemas.microsoft.com/office/powerpoint/2010/main" val="10130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Worship needs to be valued by all of us – to be valued it need to be meaningful and profound.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0D918-5897-42B3-B2A4-F135B4C151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96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Worship needs to be valued by all of us – to be valued it need to be meaningful and profound.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0D918-5897-42B3-B2A4-F135B4C151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95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Worship needs to be valued by all of us – to be valued it need to be meaningful and profound.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0D918-5897-42B3-B2A4-F135B4C151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70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Worship needs to be valued by all of us – to be valued it need to be meaningful and profound.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0D918-5897-42B3-B2A4-F135B4C151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838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bout Me Sig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2214260-24F2-044A-9671-02C061B6FAE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890" t="1" r="2144" b="397"/>
          <a:stretch/>
        </p:blipFill>
        <p:spPr>
          <a:xfrm>
            <a:off x="-1" y="0"/>
            <a:ext cx="17881602" cy="10058400"/>
          </a:xfrm>
          <a:prstGeom prst="rect">
            <a:avLst/>
          </a:prstGeom>
        </p:spPr>
      </p:pic>
      <p:pic>
        <p:nvPicPr>
          <p:cNvPr id="9" name="Graphic 8">
            <a:extLst>
              <a:ext uri="{FF2B5EF4-FFF2-40B4-BE49-F238E27FC236}">
                <a16:creationId xmlns:a16="http://schemas.microsoft.com/office/drawing/2014/main" id="{209E600E-4102-7645-9207-3C1C1C49C37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522" t="-1338" r="20816"/>
          <a:stretch/>
        </p:blipFill>
        <p:spPr>
          <a:xfrm>
            <a:off x="10116785" y="1806446"/>
            <a:ext cx="7764814" cy="4354566"/>
          </a:xfrm>
          <a:prstGeom prst="rect">
            <a:avLst/>
          </a:prstGeom>
        </p:spPr>
      </p:pic>
      <p:pic>
        <p:nvPicPr>
          <p:cNvPr id="10" name="Graphic 9">
            <a:extLst>
              <a:ext uri="{FF2B5EF4-FFF2-40B4-BE49-F238E27FC236}">
                <a16:creationId xmlns:a16="http://schemas.microsoft.com/office/drawing/2014/main" id="{00A34366-C747-5346-B809-96FBE5489C7A}"/>
              </a:ext>
              <a:ext uri="{C183D7F6-B498-43B3-948B-1728B52AA6E4}">
                <adec:decorative xmlns:adec="http://schemas.microsoft.com/office/drawing/2017/decorative" val="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0462" t="-9914" r="13" b="-9499"/>
          <a:stretch/>
        </p:blipFill>
        <p:spPr>
          <a:xfrm>
            <a:off x="7764820" y="6354119"/>
            <a:ext cx="8319856" cy="3666822"/>
          </a:xfrm>
          <a:prstGeom prst="rect">
            <a:avLst/>
          </a:prstGeom>
        </p:spPr>
      </p:pic>
      <p:pic>
        <p:nvPicPr>
          <p:cNvPr id="11" name="Graphic 10">
            <a:extLst>
              <a:ext uri="{FF2B5EF4-FFF2-40B4-BE49-F238E27FC236}">
                <a16:creationId xmlns:a16="http://schemas.microsoft.com/office/drawing/2014/main" id="{92321977-BA54-394E-9604-5A585E2B9A3F}"/>
              </a:ext>
              <a:ext uri="{C183D7F6-B498-43B3-948B-1728B52AA6E4}">
                <adec:decorative xmlns:adec="http://schemas.microsoft.com/office/drawing/2017/decorative" val="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11" t="-11520" r="-4337" b="-10100"/>
          <a:stretch/>
        </p:blipFill>
        <p:spPr>
          <a:xfrm>
            <a:off x="205561" y="3576894"/>
            <a:ext cx="9779793" cy="4389955"/>
          </a:xfrm>
          <a:prstGeom prst="rect">
            <a:avLst/>
          </a:prstGeom>
        </p:spPr>
      </p:pic>
      <p:pic>
        <p:nvPicPr>
          <p:cNvPr id="12" name="Graphic 11">
            <a:extLst>
              <a:ext uri="{FF2B5EF4-FFF2-40B4-BE49-F238E27FC236}">
                <a16:creationId xmlns:a16="http://schemas.microsoft.com/office/drawing/2014/main" id="{AFC11088-A7FC-5A49-B2C0-0E629242AB0D}"/>
              </a:ext>
              <a:ext uri="{C183D7F6-B498-43B3-948B-1728B52AA6E4}">
                <adec:decorative xmlns:adec="http://schemas.microsoft.com/office/drawing/2017/decorative" val="1"/>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12527" t="27893"/>
          <a:stretch/>
        </p:blipFill>
        <p:spPr>
          <a:xfrm>
            <a:off x="1" y="0"/>
            <a:ext cx="10405366" cy="3496606"/>
          </a:xfrm>
          <a:prstGeom prst="rect">
            <a:avLst/>
          </a:prstGeom>
        </p:spPr>
      </p:pic>
      <p:sp>
        <p:nvSpPr>
          <p:cNvPr id="7" name="Title 6">
            <a:extLst>
              <a:ext uri="{FF2B5EF4-FFF2-40B4-BE49-F238E27FC236}">
                <a16:creationId xmlns:a16="http://schemas.microsoft.com/office/drawing/2014/main" id="{D32AB809-2543-44E6-85B2-64C617BA84C7}"/>
              </a:ext>
            </a:extLst>
          </p:cNvPr>
          <p:cNvSpPr>
            <a:spLocks noGrp="1"/>
          </p:cNvSpPr>
          <p:nvPr>
            <p:ph type="title"/>
          </p:nvPr>
        </p:nvSpPr>
        <p:spPr>
          <a:xfrm>
            <a:off x="409033" y="321764"/>
            <a:ext cx="8688791" cy="2195937"/>
          </a:xfrm>
        </p:spPr>
        <p:txBody>
          <a:bodyPr anchor="t">
            <a:normAutofit/>
          </a:bodyPr>
          <a:lstStyle>
            <a:lvl1pPr algn="ctr">
              <a:lnSpc>
                <a:spcPct val="100000"/>
              </a:lnSpc>
              <a:spcBef>
                <a:spcPts val="1956"/>
              </a:spcBef>
              <a:defRPr sz="10123" b="1">
                <a:solidFill>
                  <a:schemeClr val="bg1"/>
                </a:solidFill>
              </a:defRPr>
            </a:lvl1pPr>
          </a:lstStyle>
          <a:p>
            <a:r>
              <a:rPr lang="en-US" dirty="0"/>
              <a:t>Click to edit Master title style</a:t>
            </a:r>
          </a:p>
        </p:txBody>
      </p:sp>
      <p:sp>
        <p:nvSpPr>
          <p:cNvPr id="3" name="Text Placeholder 16">
            <a:extLst>
              <a:ext uri="{FF2B5EF4-FFF2-40B4-BE49-F238E27FC236}">
                <a16:creationId xmlns:a16="http://schemas.microsoft.com/office/drawing/2014/main" id="{15EDD652-35C6-4E88-A3D4-6A9CD04073B0}"/>
              </a:ext>
            </a:extLst>
          </p:cNvPr>
          <p:cNvSpPr>
            <a:spLocks noGrp="1"/>
          </p:cNvSpPr>
          <p:nvPr>
            <p:ph type="body" sz="quarter" idx="11"/>
          </p:nvPr>
        </p:nvSpPr>
        <p:spPr>
          <a:xfrm>
            <a:off x="409031" y="2670629"/>
            <a:ext cx="8688791" cy="461665"/>
          </a:xfrm>
        </p:spPr>
        <p:txBody>
          <a:bodyPr>
            <a:normAutofit/>
          </a:bodyPr>
          <a:lstStyle>
            <a:lvl1pPr marL="0" indent="0" algn="ctr">
              <a:buNone/>
              <a:defRPr sz="5522">
                <a:solidFill>
                  <a:schemeClr val="bg1"/>
                </a:solidFill>
              </a:defRPr>
            </a:lvl1pPr>
          </a:lstStyle>
          <a:p>
            <a:pPr lvl="0"/>
            <a:r>
              <a:rPr lang="en-US" dirty="0"/>
              <a:t>Click to edit</a:t>
            </a:r>
          </a:p>
        </p:txBody>
      </p:sp>
      <p:sp>
        <p:nvSpPr>
          <p:cNvPr id="4" name="Text Placeholder 18">
            <a:extLst>
              <a:ext uri="{FF2B5EF4-FFF2-40B4-BE49-F238E27FC236}">
                <a16:creationId xmlns:a16="http://schemas.microsoft.com/office/drawing/2014/main" id="{D6CC826F-5EEA-41AD-B592-4F37F9C8D3FA}"/>
              </a:ext>
            </a:extLst>
          </p:cNvPr>
          <p:cNvSpPr>
            <a:spLocks noGrp="1"/>
          </p:cNvSpPr>
          <p:nvPr>
            <p:ph type="body" sz="quarter" idx="12"/>
          </p:nvPr>
        </p:nvSpPr>
        <p:spPr>
          <a:xfrm>
            <a:off x="2187022" y="5143704"/>
            <a:ext cx="5876532" cy="1569660"/>
          </a:xfrm>
        </p:spPr>
        <p:txBody>
          <a:bodyPr>
            <a:normAutofit/>
          </a:bodyPr>
          <a:lstStyle>
            <a:lvl1pPr marL="0" indent="0" algn="ctr">
              <a:lnSpc>
                <a:spcPct val="100000"/>
              </a:lnSpc>
              <a:buNone/>
              <a:defRPr sz="7362" b="1">
                <a:solidFill>
                  <a:schemeClr val="bg1"/>
                </a:solidFill>
                <a:latin typeface="+mj-lt"/>
              </a:defRPr>
            </a:lvl1pPr>
          </a:lstStyle>
          <a:p>
            <a:pPr lvl="0"/>
            <a:r>
              <a:rPr lang="en-US" dirty="0"/>
              <a:t>Click to edit</a:t>
            </a:r>
          </a:p>
        </p:txBody>
      </p:sp>
      <p:sp>
        <p:nvSpPr>
          <p:cNvPr id="6" name="Text Placeholder 22">
            <a:extLst>
              <a:ext uri="{FF2B5EF4-FFF2-40B4-BE49-F238E27FC236}">
                <a16:creationId xmlns:a16="http://schemas.microsoft.com/office/drawing/2014/main" id="{9B6686EE-C1ED-4E30-B0EA-2AA46DDB3F96}"/>
              </a:ext>
            </a:extLst>
          </p:cNvPr>
          <p:cNvSpPr>
            <a:spLocks noGrp="1"/>
          </p:cNvSpPr>
          <p:nvPr>
            <p:ph type="body" sz="quarter" idx="14"/>
          </p:nvPr>
        </p:nvSpPr>
        <p:spPr>
          <a:xfrm>
            <a:off x="11782280" y="3262710"/>
            <a:ext cx="5872878" cy="1944688"/>
          </a:xfrm>
        </p:spPr>
        <p:txBody>
          <a:bodyPr>
            <a:normAutofit/>
          </a:bodyPr>
          <a:lstStyle>
            <a:lvl1pPr marL="0" indent="0" algn="ctr">
              <a:buFontTx/>
              <a:buNone/>
              <a:defRPr sz="9203" b="1">
                <a:solidFill>
                  <a:schemeClr val="bg1"/>
                </a:solidFill>
                <a:latin typeface="+mj-lt"/>
              </a:defRPr>
            </a:lvl1pPr>
          </a:lstStyle>
          <a:p>
            <a:pPr lvl="0"/>
            <a:r>
              <a:rPr lang="en-US" dirty="0"/>
              <a:t>Click to edit</a:t>
            </a:r>
          </a:p>
        </p:txBody>
      </p:sp>
      <p:sp>
        <p:nvSpPr>
          <p:cNvPr id="5" name="Text Placeholder 20">
            <a:extLst>
              <a:ext uri="{FF2B5EF4-FFF2-40B4-BE49-F238E27FC236}">
                <a16:creationId xmlns:a16="http://schemas.microsoft.com/office/drawing/2014/main" id="{0ADAF784-CE00-46A4-A354-F0BE725CDCC9}"/>
              </a:ext>
            </a:extLst>
          </p:cNvPr>
          <p:cNvSpPr>
            <a:spLocks noGrp="1"/>
          </p:cNvSpPr>
          <p:nvPr>
            <p:ph type="body" sz="quarter" idx="13"/>
          </p:nvPr>
        </p:nvSpPr>
        <p:spPr>
          <a:xfrm>
            <a:off x="9276100" y="7880861"/>
            <a:ext cx="5872878" cy="830997"/>
          </a:xfrm>
        </p:spPr>
        <p:txBody>
          <a:bodyPr>
            <a:normAutofit/>
          </a:bodyPr>
          <a:lstStyle>
            <a:lvl1pPr marL="0" indent="0" algn="ctr">
              <a:lnSpc>
                <a:spcPct val="100000"/>
              </a:lnSpc>
              <a:buNone/>
              <a:defRPr sz="5522" b="1">
                <a:solidFill>
                  <a:schemeClr val="bg1"/>
                </a:solidFill>
                <a:latin typeface="+mj-lt"/>
              </a:defRPr>
            </a:lvl1pPr>
          </a:lstStyle>
          <a:p>
            <a:pPr lvl="0"/>
            <a:r>
              <a:rPr lang="en-US" dirty="0"/>
              <a:t>Click to edit</a:t>
            </a:r>
          </a:p>
        </p:txBody>
      </p:sp>
    </p:spTree>
    <p:extLst>
      <p:ext uri="{BB962C8B-B14F-4D97-AF65-F5344CB8AC3E}">
        <p14:creationId xmlns:p14="http://schemas.microsoft.com/office/powerpoint/2010/main" val="88932063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C9F09-E706-FCA1-626A-3C3442D9087D}"/>
              </a:ext>
            </a:extLst>
          </p:cNvPr>
          <p:cNvSpPr>
            <a:spLocks noGrp="1"/>
          </p:cNvSpPr>
          <p:nvPr>
            <p:ph type="dt" sz="half" idx="10"/>
          </p:nvPr>
        </p:nvSpPr>
        <p:spPr/>
        <p:txBody>
          <a:bodyPr/>
          <a:lstStyle/>
          <a:p>
            <a:fld id="{390E60E0-4DB6-48A5-95B4-56F00DF25C5D}" type="datetime1">
              <a:rPr lang="en-US" smtClean="0"/>
              <a:t>3/12/2024</a:t>
            </a:fld>
            <a:endParaRPr lang="en-GB"/>
          </a:p>
        </p:txBody>
      </p:sp>
      <p:sp>
        <p:nvSpPr>
          <p:cNvPr id="3" name="Footer Placeholder 2">
            <a:extLst>
              <a:ext uri="{FF2B5EF4-FFF2-40B4-BE49-F238E27FC236}">
                <a16:creationId xmlns:a16="http://schemas.microsoft.com/office/drawing/2014/main" id="{83AB96FC-80FC-8708-D98A-B80FE82780C4}"/>
              </a:ext>
            </a:extLst>
          </p:cNvPr>
          <p:cNvSpPr>
            <a:spLocks noGrp="1"/>
          </p:cNvSpPr>
          <p:nvPr>
            <p:ph type="ftr" sz="quarter" idx="11"/>
          </p:nvPr>
        </p:nvSpPr>
        <p:spPr/>
        <p:txBody>
          <a:bodyPr/>
          <a:lstStyle/>
          <a:p>
            <a:r>
              <a:rPr lang="en-GB"/>
              <a:t>Bishop Rawstorne Church of England Academy</a:t>
            </a:r>
          </a:p>
        </p:txBody>
      </p:sp>
      <p:sp>
        <p:nvSpPr>
          <p:cNvPr id="4" name="Slide Number Placeholder 3">
            <a:extLst>
              <a:ext uri="{FF2B5EF4-FFF2-40B4-BE49-F238E27FC236}">
                <a16:creationId xmlns:a16="http://schemas.microsoft.com/office/drawing/2014/main" id="{1C6D6FC1-672A-F1F8-C368-4F8D5BD55372}"/>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403183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DBDF-4DAB-CE9D-98EF-8E0265D85079}"/>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5E97FC-0F18-D5E6-2C78-6638AFB2686D}"/>
              </a:ext>
            </a:extLst>
          </p:cNvPr>
          <p:cNvSpPr>
            <a:spLocks noGrp="1"/>
          </p:cNvSpPr>
          <p:nvPr>
            <p:ph idx="1"/>
          </p:nvPr>
        </p:nvSpPr>
        <p:spPr>
          <a:xfrm>
            <a:off x="7602009" y="1448224"/>
            <a:ext cx="9052560"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277A1B-E734-D125-9456-BBA4DF456324}"/>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a:extLst>
              <a:ext uri="{FF2B5EF4-FFF2-40B4-BE49-F238E27FC236}">
                <a16:creationId xmlns:a16="http://schemas.microsoft.com/office/drawing/2014/main" id="{B208B498-8626-8092-232A-C1560F40AA51}"/>
              </a:ext>
            </a:extLst>
          </p:cNvPr>
          <p:cNvSpPr>
            <a:spLocks noGrp="1"/>
          </p:cNvSpPr>
          <p:nvPr>
            <p:ph type="dt" sz="half" idx="10"/>
          </p:nvPr>
        </p:nvSpPr>
        <p:spPr/>
        <p:txBody>
          <a:bodyPr/>
          <a:lstStyle/>
          <a:p>
            <a:fld id="{78A9E17E-2ACC-488D-9851-2E1994462D06}" type="datetime1">
              <a:rPr lang="en-US" smtClean="0"/>
              <a:t>3/12/2024</a:t>
            </a:fld>
            <a:endParaRPr lang="en-GB"/>
          </a:p>
        </p:txBody>
      </p:sp>
      <p:sp>
        <p:nvSpPr>
          <p:cNvPr id="6" name="Footer Placeholder 5">
            <a:extLst>
              <a:ext uri="{FF2B5EF4-FFF2-40B4-BE49-F238E27FC236}">
                <a16:creationId xmlns:a16="http://schemas.microsoft.com/office/drawing/2014/main" id="{A35050A8-A19F-93B6-FBF7-7A2F270ECC91}"/>
              </a:ext>
            </a:extLst>
          </p:cNvPr>
          <p:cNvSpPr>
            <a:spLocks noGrp="1"/>
          </p:cNvSpPr>
          <p:nvPr>
            <p:ph type="ftr" sz="quarter" idx="11"/>
          </p:nvPr>
        </p:nvSpPr>
        <p:spPr/>
        <p:txBody>
          <a:bodyPr/>
          <a:lstStyle/>
          <a:p>
            <a:r>
              <a:rPr lang="en-GB"/>
              <a:t>Bishop Rawstorne Church of England Academy</a:t>
            </a:r>
          </a:p>
        </p:txBody>
      </p:sp>
      <p:sp>
        <p:nvSpPr>
          <p:cNvPr id="7" name="Slide Number Placeholder 6">
            <a:extLst>
              <a:ext uri="{FF2B5EF4-FFF2-40B4-BE49-F238E27FC236}">
                <a16:creationId xmlns:a16="http://schemas.microsoft.com/office/drawing/2014/main" id="{14D58945-0B74-CEAD-E013-A4CE356572F2}"/>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77261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48CB-777B-CCE7-EDF5-6DB12DCCFC97}"/>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9C7966-5C44-E96F-AFF7-EE4AAD8CD201}"/>
              </a:ext>
            </a:extLst>
          </p:cNvPr>
          <p:cNvSpPr>
            <a:spLocks noGrp="1"/>
          </p:cNvSpPr>
          <p:nvPr>
            <p:ph type="pic" idx="1"/>
          </p:nvPr>
        </p:nvSpPr>
        <p:spPr>
          <a:xfrm>
            <a:off x="7602009" y="1448224"/>
            <a:ext cx="9052560" cy="7147983"/>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endParaRPr lang="en-GB"/>
          </a:p>
        </p:txBody>
      </p:sp>
      <p:sp>
        <p:nvSpPr>
          <p:cNvPr id="4" name="Text Placeholder 3">
            <a:extLst>
              <a:ext uri="{FF2B5EF4-FFF2-40B4-BE49-F238E27FC236}">
                <a16:creationId xmlns:a16="http://schemas.microsoft.com/office/drawing/2014/main" id="{BDADB143-736D-DC1A-756B-FE95B3B49003}"/>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a:extLst>
              <a:ext uri="{FF2B5EF4-FFF2-40B4-BE49-F238E27FC236}">
                <a16:creationId xmlns:a16="http://schemas.microsoft.com/office/drawing/2014/main" id="{DC5DCF87-A940-DD06-6854-A85EBE2C54C5}"/>
              </a:ext>
            </a:extLst>
          </p:cNvPr>
          <p:cNvSpPr>
            <a:spLocks noGrp="1"/>
          </p:cNvSpPr>
          <p:nvPr>
            <p:ph type="dt" sz="half" idx="10"/>
          </p:nvPr>
        </p:nvSpPr>
        <p:spPr/>
        <p:txBody>
          <a:bodyPr/>
          <a:lstStyle/>
          <a:p>
            <a:fld id="{12509DD8-67A2-446C-B3F8-230223300EA3}" type="datetime1">
              <a:rPr lang="en-US" smtClean="0"/>
              <a:t>3/12/2024</a:t>
            </a:fld>
            <a:endParaRPr lang="en-GB"/>
          </a:p>
        </p:txBody>
      </p:sp>
      <p:sp>
        <p:nvSpPr>
          <p:cNvPr id="6" name="Footer Placeholder 5">
            <a:extLst>
              <a:ext uri="{FF2B5EF4-FFF2-40B4-BE49-F238E27FC236}">
                <a16:creationId xmlns:a16="http://schemas.microsoft.com/office/drawing/2014/main" id="{C7472C7D-B82A-00D0-DD8C-4C5A6B3A617E}"/>
              </a:ext>
            </a:extLst>
          </p:cNvPr>
          <p:cNvSpPr>
            <a:spLocks noGrp="1"/>
          </p:cNvSpPr>
          <p:nvPr>
            <p:ph type="ftr" sz="quarter" idx="11"/>
          </p:nvPr>
        </p:nvSpPr>
        <p:spPr/>
        <p:txBody>
          <a:bodyPr/>
          <a:lstStyle/>
          <a:p>
            <a:r>
              <a:rPr lang="en-GB"/>
              <a:t>Bishop Rawstorne Church of England Academy</a:t>
            </a:r>
          </a:p>
        </p:txBody>
      </p:sp>
      <p:sp>
        <p:nvSpPr>
          <p:cNvPr id="7" name="Slide Number Placeholder 6">
            <a:extLst>
              <a:ext uri="{FF2B5EF4-FFF2-40B4-BE49-F238E27FC236}">
                <a16:creationId xmlns:a16="http://schemas.microsoft.com/office/drawing/2014/main" id="{350EE7F0-63BC-1C79-C11A-858459CEE282}"/>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1665996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B5D2-5928-DB4B-6BE6-5945BB98D8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C5D3F7-822D-2FC1-E431-C9382C40A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5A84ED-4BFA-C209-CA20-E636D60B0859}"/>
              </a:ext>
            </a:extLst>
          </p:cNvPr>
          <p:cNvSpPr>
            <a:spLocks noGrp="1"/>
          </p:cNvSpPr>
          <p:nvPr>
            <p:ph type="dt" sz="half" idx="10"/>
          </p:nvPr>
        </p:nvSpPr>
        <p:spPr/>
        <p:txBody>
          <a:bodyPr/>
          <a:lstStyle/>
          <a:p>
            <a:fld id="{FA0E8BB2-2EA3-45AD-B0BE-1FCB07F14678}" type="datetime1">
              <a:rPr lang="en-US" smtClean="0"/>
              <a:t>3/12/2024</a:t>
            </a:fld>
            <a:endParaRPr lang="en-GB"/>
          </a:p>
        </p:txBody>
      </p:sp>
      <p:sp>
        <p:nvSpPr>
          <p:cNvPr id="5" name="Footer Placeholder 4">
            <a:extLst>
              <a:ext uri="{FF2B5EF4-FFF2-40B4-BE49-F238E27FC236}">
                <a16:creationId xmlns:a16="http://schemas.microsoft.com/office/drawing/2014/main" id="{84D4E8D5-DB69-EF10-23FF-1743394BBCF5}"/>
              </a:ext>
            </a:extLst>
          </p:cNvPr>
          <p:cNvSpPr>
            <a:spLocks noGrp="1"/>
          </p:cNvSpPr>
          <p:nvPr>
            <p:ph type="ftr" sz="quarter" idx="11"/>
          </p:nvPr>
        </p:nvSpPr>
        <p:spPr/>
        <p:txBody>
          <a:bodyPr/>
          <a:lstStyle/>
          <a:p>
            <a:r>
              <a:rPr lang="en-GB"/>
              <a:t>Bishop Rawstorne Church of England Academy</a:t>
            </a:r>
          </a:p>
        </p:txBody>
      </p:sp>
      <p:sp>
        <p:nvSpPr>
          <p:cNvPr id="6" name="Slide Number Placeholder 5">
            <a:extLst>
              <a:ext uri="{FF2B5EF4-FFF2-40B4-BE49-F238E27FC236}">
                <a16:creationId xmlns:a16="http://schemas.microsoft.com/office/drawing/2014/main" id="{FF66738A-BE63-0477-CDC7-0E6E41411E87}"/>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264749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59218-E570-7780-C719-D2BAB18607F5}"/>
              </a:ext>
            </a:extLst>
          </p:cNvPr>
          <p:cNvSpPr>
            <a:spLocks noGrp="1"/>
          </p:cNvSpPr>
          <p:nvPr>
            <p:ph type="title" orient="vert"/>
          </p:nvPr>
        </p:nvSpPr>
        <p:spPr>
          <a:xfrm>
            <a:off x="12796520" y="535517"/>
            <a:ext cx="3855720" cy="852402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E0D6C2-D362-1561-E95A-F28E7BA58390}"/>
              </a:ext>
            </a:extLst>
          </p:cNvPr>
          <p:cNvSpPr>
            <a:spLocks noGrp="1"/>
          </p:cNvSpPr>
          <p:nvPr>
            <p:ph type="body" orient="vert" idx="1"/>
          </p:nvPr>
        </p:nvSpPr>
        <p:spPr>
          <a:xfrm>
            <a:off x="1229360" y="535517"/>
            <a:ext cx="11343640"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5A751-DF0F-421E-7D4C-47A641A38C2A}"/>
              </a:ext>
            </a:extLst>
          </p:cNvPr>
          <p:cNvSpPr>
            <a:spLocks noGrp="1"/>
          </p:cNvSpPr>
          <p:nvPr>
            <p:ph type="dt" sz="half" idx="10"/>
          </p:nvPr>
        </p:nvSpPr>
        <p:spPr/>
        <p:txBody>
          <a:bodyPr/>
          <a:lstStyle/>
          <a:p>
            <a:fld id="{8FB0E3E1-4DF9-4F98-8060-25AE05F91625}" type="datetime1">
              <a:rPr lang="en-US" smtClean="0"/>
              <a:t>3/12/2024</a:t>
            </a:fld>
            <a:endParaRPr lang="en-GB"/>
          </a:p>
        </p:txBody>
      </p:sp>
      <p:sp>
        <p:nvSpPr>
          <p:cNvPr id="5" name="Footer Placeholder 4">
            <a:extLst>
              <a:ext uri="{FF2B5EF4-FFF2-40B4-BE49-F238E27FC236}">
                <a16:creationId xmlns:a16="http://schemas.microsoft.com/office/drawing/2014/main" id="{A7441CB1-9ABC-14BA-0F6E-94CAAE83B063}"/>
              </a:ext>
            </a:extLst>
          </p:cNvPr>
          <p:cNvSpPr>
            <a:spLocks noGrp="1"/>
          </p:cNvSpPr>
          <p:nvPr>
            <p:ph type="ftr" sz="quarter" idx="11"/>
          </p:nvPr>
        </p:nvSpPr>
        <p:spPr/>
        <p:txBody>
          <a:bodyPr/>
          <a:lstStyle/>
          <a:p>
            <a:r>
              <a:rPr lang="en-GB"/>
              <a:t>Bishop Rawstorne Church of England Academy</a:t>
            </a:r>
          </a:p>
        </p:txBody>
      </p:sp>
      <p:sp>
        <p:nvSpPr>
          <p:cNvPr id="6" name="Slide Number Placeholder 5">
            <a:extLst>
              <a:ext uri="{FF2B5EF4-FFF2-40B4-BE49-F238E27FC236}">
                <a16:creationId xmlns:a16="http://schemas.microsoft.com/office/drawing/2014/main" id="{25AD01D3-8BB2-4D74-2096-AD0A2E510185}"/>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2242820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C6421-B0E7-4BED-84E7-F20DDCD75F3F}"/>
              </a:ext>
            </a:extLst>
          </p:cNvPr>
          <p:cNvSpPr>
            <a:spLocks noGrp="1"/>
          </p:cNvSpPr>
          <p:nvPr>
            <p:ph type="ctrTitle"/>
          </p:nvPr>
        </p:nvSpPr>
        <p:spPr>
          <a:xfrm>
            <a:off x="2235200" y="1646133"/>
            <a:ext cx="13411200" cy="3501813"/>
          </a:xfrm>
        </p:spPr>
        <p:txBody>
          <a:bodyPr anchor="b"/>
          <a:lstStyle>
            <a:lvl1pPr algn="ctr">
              <a:defRPr sz="8800"/>
            </a:lvl1pPr>
          </a:lstStyle>
          <a:p>
            <a:r>
              <a:rPr lang="en-US"/>
              <a:t>Click to edit Master title style</a:t>
            </a:r>
            <a:endParaRPr lang="en-GB"/>
          </a:p>
        </p:txBody>
      </p:sp>
      <p:sp>
        <p:nvSpPr>
          <p:cNvPr id="3" name="Subtitle 2">
            <a:extLst>
              <a:ext uri="{FF2B5EF4-FFF2-40B4-BE49-F238E27FC236}">
                <a16:creationId xmlns:a16="http://schemas.microsoft.com/office/drawing/2014/main" id="{58CBC15F-5786-4808-8E76-3B3EDFBA21CE}"/>
              </a:ext>
            </a:extLst>
          </p:cNvPr>
          <p:cNvSpPr>
            <a:spLocks noGrp="1"/>
          </p:cNvSpPr>
          <p:nvPr>
            <p:ph type="subTitle" idx="1"/>
          </p:nvPr>
        </p:nvSpPr>
        <p:spPr>
          <a:xfrm>
            <a:off x="2235200" y="5282989"/>
            <a:ext cx="134112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7C382A-AED8-4597-8F48-4D66E53287C5}"/>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5" name="Footer Placeholder 4">
            <a:extLst>
              <a:ext uri="{FF2B5EF4-FFF2-40B4-BE49-F238E27FC236}">
                <a16:creationId xmlns:a16="http://schemas.microsoft.com/office/drawing/2014/main" id="{F4AFBE0E-C010-4490-AF58-9CC9BF5C6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AF5332-053D-4159-89C5-649819F86D0E}"/>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4003620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280-C413-4866-A44C-9BE3F8C850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C0D5BA-30BC-4320-A23A-6E9842E916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0386FD-F38B-4063-8FF8-ACFDB1C479F6}"/>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5" name="Footer Placeholder 4">
            <a:extLst>
              <a:ext uri="{FF2B5EF4-FFF2-40B4-BE49-F238E27FC236}">
                <a16:creationId xmlns:a16="http://schemas.microsoft.com/office/drawing/2014/main" id="{0408481D-D09E-414D-8C3F-2D5448E94C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46403-F466-4AA4-A442-2497E38333D1}"/>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40293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652D-6ADD-4AFC-B5BB-81DA3908CC89}"/>
              </a:ext>
            </a:extLst>
          </p:cNvPr>
          <p:cNvSpPr>
            <a:spLocks noGrp="1"/>
          </p:cNvSpPr>
          <p:nvPr>
            <p:ph type="title"/>
          </p:nvPr>
        </p:nvSpPr>
        <p:spPr>
          <a:xfrm>
            <a:off x="1323259" y="1967847"/>
            <a:ext cx="15422880" cy="1806647"/>
          </a:xfrm>
        </p:spPr>
        <p:txBody>
          <a:bodyPr anchor="b"/>
          <a:lstStyle>
            <a:lvl1pPr>
              <a:defRPr sz="8800">
                <a:latin typeface="+mn-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4A4B8E-1383-4B5A-B8B3-930FCF82180F}"/>
              </a:ext>
            </a:extLst>
          </p:cNvPr>
          <p:cNvSpPr>
            <a:spLocks noGrp="1"/>
          </p:cNvSpPr>
          <p:nvPr>
            <p:ph type="body" idx="1"/>
          </p:nvPr>
        </p:nvSpPr>
        <p:spPr>
          <a:xfrm>
            <a:off x="1323259" y="4591135"/>
            <a:ext cx="15422880" cy="2200274"/>
          </a:xfrm>
        </p:spPr>
        <p:txBody>
          <a:bodyPr/>
          <a:lstStyle>
            <a:lvl1pPr marL="0" indent="0">
              <a:buNone/>
              <a:defRPr sz="3520">
                <a:solidFill>
                  <a:schemeClr val="tx1">
                    <a:tint val="75000"/>
                  </a:schemeClr>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B7DA837F-D6D7-4D07-ABB5-887F91807CFF}"/>
              </a:ext>
            </a:extLst>
          </p:cNvPr>
          <p:cNvPicPr>
            <a:picLocks noChangeAspect="1"/>
          </p:cNvPicPr>
          <p:nvPr userDrawn="1"/>
        </p:nvPicPr>
        <p:blipFill>
          <a:blip r:embed="rId2"/>
          <a:stretch>
            <a:fillRect/>
          </a:stretch>
        </p:blipFill>
        <p:spPr>
          <a:xfrm>
            <a:off x="15905635" y="199324"/>
            <a:ext cx="1681010" cy="1681010"/>
          </a:xfrm>
          <a:prstGeom prst="rect">
            <a:avLst/>
          </a:prstGeom>
        </p:spPr>
      </p:pic>
      <p:pic>
        <p:nvPicPr>
          <p:cNvPr id="8" name="Picture 7">
            <a:extLst>
              <a:ext uri="{FF2B5EF4-FFF2-40B4-BE49-F238E27FC236}">
                <a16:creationId xmlns:a16="http://schemas.microsoft.com/office/drawing/2014/main" id="{A7E06DA9-35F5-4CDA-A0F6-763A41E36AEC}"/>
              </a:ext>
            </a:extLst>
          </p:cNvPr>
          <p:cNvPicPr>
            <a:picLocks noChangeAspect="1"/>
          </p:cNvPicPr>
          <p:nvPr userDrawn="1"/>
        </p:nvPicPr>
        <p:blipFill>
          <a:blip r:embed="rId3"/>
          <a:stretch>
            <a:fillRect/>
          </a:stretch>
        </p:blipFill>
        <p:spPr>
          <a:xfrm>
            <a:off x="294956" y="199324"/>
            <a:ext cx="1678962" cy="1686392"/>
          </a:xfrm>
          <a:prstGeom prst="rect">
            <a:avLst/>
          </a:prstGeom>
        </p:spPr>
      </p:pic>
      <p:pic>
        <p:nvPicPr>
          <p:cNvPr id="9" name="Picture 5">
            <a:extLst>
              <a:ext uri="{FF2B5EF4-FFF2-40B4-BE49-F238E27FC236}">
                <a16:creationId xmlns:a16="http://schemas.microsoft.com/office/drawing/2014/main" id="{7E07188E-D1CC-470D-9C34-2835FC42AFD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96584" y="8890354"/>
            <a:ext cx="9888432" cy="6426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5DC4DAF6-3ED0-4B59-9154-166C802FCAC6}"/>
              </a:ext>
            </a:extLst>
          </p:cNvPr>
          <p:cNvSpPr>
            <a:spLocks noChangeArrowheads="1"/>
          </p:cNvSpPr>
          <p:nvPr userDrawn="1"/>
        </p:nvSpPr>
        <p:spPr bwMode="auto">
          <a:xfrm>
            <a:off x="814441" y="9633406"/>
            <a:ext cx="16252718" cy="45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4112" tIns="67056" rIns="134112" bIns="67056" numCol="1" anchor="ctr" anchorCtr="0" compatLnSpc="1">
            <a:prstTxWarp prst="textNoShape">
              <a:avLst/>
            </a:prstTxWarp>
            <a:spAutoFit/>
          </a:bodyPr>
          <a:lstStyle/>
          <a:p>
            <a:pPr marL="0" marR="0" lvl="0" indent="0" algn="ctr" defTabSz="1341150" rtl="0" eaLnBrk="0" fontAlgn="base" latinLnBrk="0" hangingPunct="0">
              <a:lnSpc>
                <a:spcPct val="100000"/>
              </a:lnSpc>
              <a:spcBef>
                <a:spcPct val="0"/>
              </a:spcBef>
              <a:spcAft>
                <a:spcPct val="0"/>
              </a:spcAft>
              <a:buClrTx/>
              <a:buSzTx/>
              <a:buFontTx/>
              <a:buNone/>
              <a:tabLst/>
            </a:pPr>
            <a:r>
              <a:rPr kumimoji="0" lang="en-GB" altLang="en-US" sz="2053"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Principles of an Excellent Church School:	 Spirituality – Community – Connection – Transformation – Curriculum – Inclusion – Achievement</a:t>
            </a:r>
            <a:endParaRPr kumimoji="0" lang="en-GB" altLang="en-US" sz="264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0021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A294-0850-49E8-BA8D-79FBF3D06E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4CDEAD-4A40-4EC9-99C7-4FECFEB794A6}"/>
              </a:ext>
            </a:extLst>
          </p:cNvPr>
          <p:cNvSpPr>
            <a:spLocks noGrp="1"/>
          </p:cNvSpPr>
          <p:nvPr>
            <p:ph sz="half" idx="1"/>
          </p:nvPr>
        </p:nvSpPr>
        <p:spPr>
          <a:xfrm>
            <a:off x="1229360" y="2677584"/>
            <a:ext cx="759968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E1DC5D-C708-4C47-AC13-FEC12508C99E}"/>
              </a:ext>
            </a:extLst>
          </p:cNvPr>
          <p:cNvSpPr>
            <a:spLocks noGrp="1"/>
          </p:cNvSpPr>
          <p:nvPr>
            <p:ph sz="half" idx="2"/>
          </p:nvPr>
        </p:nvSpPr>
        <p:spPr>
          <a:xfrm>
            <a:off x="9052560" y="2677584"/>
            <a:ext cx="759968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018536-3A7A-4E32-A410-EC2176987F80}"/>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6" name="Footer Placeholder 5">
            <a:extLst>
              <a:ext uri="{FF2B5EF4-FFF2-40B4-BE49-F238E27FC236}">
                <a16:creationId xmlns:a16="http://schemas.microsoft.com/office/drawing/2014/main" id="{7606DC29-773E-4B5F-8F8C-20EC26730B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6BB01A-3D85-4614-9BEF-E5D2DAE50F87}"/>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3731379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2CC2-83FD-4124-BFDD-9087A622D50F}"/>
              </a:ext>
            </a:extLst>
          </p:cNvPr>
          <p:cNvSpPr>
            <a:spLocks noGrp="1"/>
          </p:cNvSpPr>
          <p:nvPr>
            <p:ph type="title"/>
          </p:nvPr>
        </p:nvSpPr>
        <p:spPr>
          <a:xfrm>
            <a:off x="1231689" y="535517"/>
            <a:ext cx="15422880" cy="19441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800CE6-21B4-476A-97F1-AA928867AD50}"/>
              </a:ext>
            </a:extLst>
          </p:cNvPr>
          <p:cNvSpPr>
            <a:spLocks noGrp="1"/>
          </p:cNvSpPr>
          <p:nvPr>
            <p:ph type="body" idx="1"/>
          </p:nvPr>
        </p:nvSpPr>
        <p:spPr>
          <a:xfrm>
            <a:off x="1231690" y="2465706"/>
            <a:ext cx="7564754"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4" name="Content Placeholder 3">
            <a:extLst>
              <a:ext uri="{FF2B5EF4-FFF2-40B4-BE49-F238E27FC236}">
                <a16:creationId xmlns:a16="http://schemas.microsoft.com/office/drawing/2014/main" id="{EFDCFA44-94DC-4389-8CED-E51945C15F14}"/>
              </a:ext>
            </a:extLst>
          </p:cNvPr>
          <p:cNvSpPr>
            <a:spLocks noGrp="1"/>
          </p:cNvSpPr>
          <p:nvPr>
            <p:ph sz="half" idx="2"/>
          </p:nvPr>
        </p:nvSpPr>
        <p:spPr>
          <a:xfrm>
            <a:off x="1231690" y="3674110"/>
            <a:ext cx="7564754"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3C86A7-5845-4DE7-8DE2-D75053C1BD26}"/>
              </a:ext>
            </a:extLst>
          </p:cNvPr>
          <p:cNvSpPr>
            <a:spLocks noGrp="1"/>
          </p:cNvSpPr>
          <p:nvPr>
            <p:ph type="body" sz="quarter" idx="3"/>
          </p:nvPr>
        </p:nvSpPr>
        <p:spPr>
          <a:xfrm>
            <a:off x="9052560" y="2465706"/>
            <a:ext cx="7602009"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6" name="Content Placeholder 5">
            <a:extLst>
              <a:ext uri="{FF2B5EF4-FFF2-40B4-BE49-F238E27FC236}">
                <a16:creationId xmlns:a16="http://schemas.microsoft.com/office/drawing/2014/main" id="{05EE7541-7650-4C8F-86C0-98E93DFC69F0}"/>
              </a:ext>
            </a:extLst>
          </p:cNvPr>
          <p:cNvSpPr>
            <a:spLocks noGrp="1"/>
          </p:cNvSpPr>
          <p:nvPr>
            <p:ph sz="quarter" idx="4"/>
          </p:nvPr>
        </p:nvSpPr>
        <p:spPr>
          <a:xfrm>
            <a:off x="9052560" y="3674110"/>
            <a:ext cx="760200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D7FC09-2A63-49C1-B15B-B1F5B8968F34}"/>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8" name="Footer Placeholder 7">
            <a:extLst>
              <a:ext uri="{FF2B5EF4-FFF2-40B4-BE49-F238E27FC236}">
                <a16:creationId xmlns:a16="http://schemas.microsoft.com/office/drawing/2014/main" id="{5BB9C85B-9768-4644-B0D6-9D5CAEE7B5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A6236B-1001-4960-A203-DF437402FBB0}"/>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102441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Sign">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1C192DAB-C079-4B92-BEB0-500715CF3C5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890" r="2144"/>
          <a:stretch/>
        </p:blipFill>
        <p:spPr>
          <a:xfrm>
            <a:off x="-1" y="-20053"/>
            <a:ext cx="17881602" cy="10098506"/>
          </a:xfrm>
          <a:prstGeom prst="rect">
            <a:avLst/>
          </a:prstGeom>
        </p:spPr>
      </p:pic>
      <p:pic>
        <p:nvPicPr>
          <p:cNvPr id="6" name="Graphic 5">
            <a:extLst>
              <a:ext uri="{FF2B5EF4-FFF2-40B4-BE49-F238E27FC236}">
                <a16:creationId xmlns:a16="http://schemas.microsoft.com/office/drawing/2014/main" id="{A0BEBD72-0EFA-D444-92A8-92C32BF160A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15175" y="2002172"/>
            <a:ext cx="14851246" cy="6054056"/>
          </a:xfrm>
          <a:prstGeom prst="rect">
            <a:avLst/>
          </a:prstGeom>
        </p:spPr>
      </p:pic>
      <p:sp>
        <p:nvSpPr>
          <p:cNvPr id="2" name="Title 1">
            <a:extLst>
              <a:ext uri="{FF2B5EF4-FFF2-40B4-BE49-F238E27FC236}">
                <a16:creationId xmlns:a16="http://schemas.microsoft.com/office/drawing/2014/main" id="{3E9ABF6C-0864-43B8-AC4E-DB7A55488B6E}"/>
              </a:ext>
            </a:extLst>
          </p:cNvPr>
          <p:cNvSpPr>
            <a:spLocks noGrp="1"/>
          </p:cNvSpPr>
          <p:nvPr>
            <p:ph type="title"/>
          </p:nvPr>
        </p:nvSpPr>
        <p:spPr>
          <a:xfrm>
            <a:off x="2972963" y="3679713"/>
            <a:ext cx="12121944" cy="2698977"/>
          </a:xfrm>
        </p:spPr>
        <p:txBody>
          <a:bodyPr anchor="t">
            <a:normAutofit/>
          </a:bodyPr>
          <a:lstStyle>
            <a:lvl1pPr algn="ctr">
              <a:spcBef>
                <a:spcPts val="1956"/>
              </a:spcBef>
              <a:defRPr sz="13804">
                <a:solidFill>
                  <a:schemeClr val="bg1"/>
                </a:solidFill>
                <a:latin typeface="+mj-lt"/>
              </a:defRPr>
            </a:lvl1pPr>
          </a:lstStyle>
          <a:p>
            <a:r>
              <a:rPr lang="en-US" dirty="0"/>
              <a:t>Click to edit Master title style</a:t>
            </a:r>
          </a:p>
        </p:txBody>
      </p:sp>
      <p:sp>
        <p:nvSpPr>
          <p:cNvPr id="9" name="Text Placeholder 8">
            <a:extLst>
              <a:ext uri="{FF2B5EF4-FFF2-40B4-BE49-F238E27FC236}">
                <a16:creationId xmlns:a16="http://schemas.microsoft.com/office/drawing/2014/main" id="{81A506CD-6E4E-4BDF-A52F-5C086F5336AC}"/>
              </a:ext>
            </a:extLst>
          </p:cNvPr>
          <p:cNvSpPr>
            <a:spLocks noGrp="1"/>
          </p:cNvSpPr>
          <p:nvPr>
            <p:ph type="body" sz="quarter" idx="10"/>
          </p:nvPr>
        </p:nvSpPr>
        <p:spPr>
          <a:xfrm>
            <a:off x="2972963" y="2879768"/>
            <a:ext cx="12121944" cy="460375"/>
          </a:xfrm>
        </p:spPr>
        <p:txBody>
          <a:bodyPr>
            <a:normAutofit/>
          </a:bodyPr>
          <a:lstStyle>
            <a:lvl1pPr marL="0" indent="0" algn="ctr">
              <a:buNone/>
              <a:defRPr sz="5522">
                <a:solidFill>
                  <a:schemeClr val="bg1"/>
                </a:solidFill>
              </a:defRPr>
            </a:lvl1pPr>
          </a:lstStyle>
          <a:p>
            <a:pPr lvl="0"/>
            <a:r>
              <a:rPr lang="en-US" dirty="0"/>
              <a:t>Click to edit</a:t>
            </a:r>
          </a:p>
        </p:txBody>
      </p:sp>
      <p:sp>
        <p:nvSpPr>
          <p:cNvPr id="11" name="Text Placeholder 8">
            <a:extLst>
              <a:ext uri="{FF2B5EF4-FFF2-40B4-BE49-F238E27FC236}">
                <a16:creationId xmlns:a16="http://schemas.microsoft.com/office/drawing/2014/main" id="{F54F1F57-0463-468B-AAAB-9374958F6B12}"/>
              </a:ext>
            </a:extLst>
          </p:cNvPr>
          <p:cNvSpPr>
            <a:spLocks noGrp="1"/>
          </p:cNvSpPr>
          <p:nvPr>
            <p:ph type="body" sz="quarter" idx="12"/>
          </p:nvPr>
        </p:nvSpPr>
        <p:spPr>
          <a:xfrm>
            <a:off x="2972963" y="6718259"/>
            <a:ext cx="12121944" cy="460375"/>
          </a:xfrm>
        </p:spPr>
        <p:txBody>
          <a:bodyPr>
            <a:normAutofit/>
          </a:bodyPr>
          <a:lstStyle>
            <a:lvl1pPr marL="0" indent="0" algn="ctr">
              <a:buNone/>
              <a:defRPr sz="5522">
                <a:solidFill>
                  <a:schemeClr val="bg1"/>
                </a:solidFill>
              </a:defRPr>
            </a:lvl1pPr>
          </a:lstStyle>
          <a:p>
            <a:pPr lvl="0"/>
            <a:r>
              <a:rPr lang="en-US" dirty="0"/>
              <a:t>Click to edit</a:t>
            </a:r>
          </a:p>
        </p:txBody>
      </p:sp>
    </p:spTree>
    <p:extLst>
      <p:ext uri="{BB962C8B-B14F-4D97-AF65-F5344CB8AC3E}">
        <p14:creationId xmlns:p14="http://schemas.microsoft.com/office/powerpoint/2010/main" val="98355454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BB80-58C7-48FE-A56D-BD08449CE0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97C6AC0-36E1-484D-B4AC-F88935BB942D}"/>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4" name="Footer Placeholder 3">
            <a:extLst>
              <a:ext uri="{FF2B5EF4-FFF2-40B4-BE49-F238E27FC236}">
                <a16:creationId xmlns:a16="http://schemas.microsoft.com/office/drawing/2014/main" id="{A348E5CC-C043-458A-B533-C24E975F42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88C696-9167-4F78-BE78-FE71C1E07EA7}"/>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1006543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02B21-F398-409F-8C95-7E0CF0EB9B90}"/>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3" name="Footer Placeholder 2">
            <a:extLst>
              <a:ext uri="{FF2B5EF4-FFF2-40B4-BE49-F238E27FC236}">
                <a16:creationId xmlns:a16="http://schemas.microsoft.com/office/drawing/2014/main" id="{38E6316F-7457-4D1B-9E47-B4F74CCC06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282610-2578-4D75-B4E3-CDC068BF849C}"/>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3949022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DFF7-C77B-47F8-9507-2DA5D18057C0}"/>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275800-04F2-456C-BC20-733FE8CBDC05}"/>
              </a:ext>
            </a:extLst>
          </p:cNvPr>
          <p:cNvSpPr>
            <a:spLocks noGrp="1"/>
          </p:cNvSpPr>
          <p:nvPr>
            <p:ph idx="1"/>
          </p:nvPr>
        </p:nvSpPr>
        <p:spPr>
          <a:xfrm>
            <a:off x="7602009" y="1448224"/>
            <a:ext cx="9052560"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F7CF98-817A-42F0-82B0-416B1FEB0643}"/>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a:extLst>
              <a:ext uri="{FF2B5EF4-FFF2-40B4-BE49-F238E27FC236}">
                <a16:creationId xmlns:a16="http://schemas.microsoft.com/office/drawing/2014/main" id="{6EBD9F23-15AC-4D52-84FE-C15A8E0529FF}"/>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6" name="Footer Placeholder 5">
            <a:extLst>
              <a:ext uri="{FF2B5EF4-FFF2-40B4-BE49-F238E27FC236}">
                <a16:creationId xmlns:a16="http://schemas.microsoft.com/office/drawing/2014/main" id="{B89EFEC4-2482-4B6B-B334-7C55117EF4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2A3037-B587-4FD2-9EE4-A0E04F6C41F2}"/>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3301488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B24C-406C-4532-B912-FE962EA14DBD}"/>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385DC1-9D80-4AB4-8B0F-4510BC8D94EB}"/>
              </a:ext>
            </a:extLst>
          </p:cNvPr>
          <p:cNvSpPr>
            <a:spLocks noGrp="1"/>
          </p:cNvSpPr>
          <p:nvPr>
            <p:ph type="pic" idx="1"/>
          </p:nvPr>
        </p:nvSpPr>
        <p:spPr>
          <a:xfrm>
            <a:off x="7602009" y="1448224"/>
            <a:ext cx="9052560" cy="7147983"/>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endParaRPr lang="en-GB"/>
          </a:p>
        </p:txBody>
      </p:sp>
      <p:sp>
        <p:nvSpPr>
          <p:cNvPr id="4" name="Text Placeholder 3">
            <a:extLst>
              <a:ext uri="{FF2B5EF4-FFF2-40B4-BE49-F238E27FC236}">
                <a16:creationId xmlns:a16="http://schemas.microsoft.com/office/drawing/2014/main" id="{F5A01BAB-D5D1-4393-AC8C-47AF6DC1B3DE}"/>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a:extLst>
              <a:ext uri="{FF2B5EF4-FFF2-40B4-BE49-F238E27FC236}">
                <a16:creationId xmlns:a16="http://schemas.microsoft.com/office/drawing/2014/main" id="{040AAACB-0E92-4F5E-9756-A43BDD4567EA}"/>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6" name="Footer Placeholder 5">
            <a:extLst>
              <a:ext uri="{FF2B5EF4-FFF2-40B4-BE49-F238E27FC236}">
                <a16:creationId xmlns:a16="http://schemas.microsoft.com/office/drawing/2014/main" id="{E618F3AE-6B17-4773-925F-503D588380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56B897-FC89-49E5-8722-9D4D62F0C93B}"/>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636875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A608-B366-4A66-8162-BF98E6EFB6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3487F0-0568-450E-B3EB-B08AFDC680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415614-6FCF-458E-9CD0-5468B1E9EEDF}"/>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5" name="Footer Placeholder 4">
            <a:extLst>
              <a:ext uri="{FF2B5EF4-FFF2-40B4-BE49-F238E27FC236}">
                <a16:creationId xmlns:a16="http://schemas.microsoft.com/office/drawing/2014/main" id="{BD44D46A-B328-43DA-BA13-1F1F9FB5FE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FC8BAB-4E9D-4BDB-A1BC-C1CD3DF1D9F0}"/>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206274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9ABD8-3AE9-490F-88FE-6C5FA085FDC9}"/>
              </a:ext>
            </a:extLst>
          </p:cNvPr>
          <p:cNvSpPr>
            <a:spLocks noGrp="1"/>
          </p:cNvSpPr>
          <p:nvPr>
            <p:ph type="title" orient="vert"/>
          </p:nvPr>
        </p:nvSpPr>
        <p:spPr>
          <a:xfrm>
            <a:off x="12796520" y="535517"/>
            <a:ext cx="3855720" cy="852402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AF0A47-BBB8-42D9-A892-40DF2E2A1DD0}"/>
              </a:ext>
            </a:extLst>
          </p:cNvPr>
          <p:cNvSpPr>
            <a:spLocks noGrp="1"/>
          </p:cNvSpPr>
          <p:nvPr>
            <p:ph type="body" orient="vert" idx="1"/>
          </p:nvPr>
        </p:nvSpPr>
        <p:spPr>
          <a:xfrm>
            <a:off x="1229360" y="535517"/>
            <a:ext cx="11343640"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EB11E-1E88-48A6-867C-161985BC04C5}"/>
              </a:ext>
            </a:extLst>
          </p:cNvPr>
          <p:cNvSpPr>
            <a:spLocks noGrp="1"/>
          </p:cNvSpPr>
          <p:nvPr>
            <p:ph type="dt" sz="half" idx="10"/>
          </p:nvPr>
        </p:nvSpPr>
        <p:spPr/>
        <p:txBody>
          <a:bodyPr/>
          <a:lstStyle/>
          <a:p>
            <a:fld id="{FFAB2A38-BDB0-4578-BB81-EB17F615756A}" type="datetimeFigureOut">
              <a:rPr lang="en-GB" smtClean="0"/>
              <a:t>12/03/2024</a:t>
            </a:fld>
            <a:endParaRPr lang="en-GB"/>
          </a:p>
        </p:txBody>
      </p:sp>
      <p:sp>
        <p:nvSpPr>
          <p:cNvPr id="5" name="Footer Placeholder 4">
            <a:extLst>
              <a:ext uri="{FF2B5EF4-FFF2-40B4-BE49-F238E27FC236}">
                <a16:creationId xmlns:a16="http://schemas.microsoft.com/office/drawing/2014/main" id="{F9473C08-51FD-4E6E-B50B-D760D9925A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DFADB8-5506-4846-8F3C-5C66A707DEA2}"/>
              </a:ext>
            </a:extLst>
          </p:cNvPr>
          <p:cNvSpPr>
            <a:spLocks noGrp="1"/>
          </p:cNvSpPr>
          <p:nvPr>
            <p:ph type="sldNum" sz="quarter" idx="12"/>
          </p:nvPr>
        </p:nvSpPr>
        <p:spPr/>
        <p:txBody>
          <a:bodyPr/>
          <a:lstStyle/>
          <a:p>
            <a:fld id="{2DAB0024-5284-40B1-92C8-A0F5B1C0C076}" type="slidenum">
              <a:rPr lang="en-GB" smtClean="0"/>
              <a:t>‹#›</a:t>
            </a:fld>
            <a:endParaRPr lang="en-GB"/>
          </a:p>
        </p:txBody>
      </p:sp>
    </p:spTree>
    <p:extLst>
      <p:ext uri="{BB962C8B-B14F-4D97-AF65-F5344CB8AC3E}">
        <p14:creationId xmlns:p14="http://schemas.microsoft.com/office/powerpoint/2010/main" val="3834864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2CAD-522F-4882-B9C8-3DC5927442C5}"/>
              </a:ext>
            </a:extLst>
          </p:cNvPr>
          <p:cNvSpPr txBox="1">
            <a:spLocks noGrp="1"/>
          </p:cNvSpPr>
          <p:nvPr>
            <p:ph type="ctrTitle"/>
          </p:nvPr>
        </p:nvSpPr>
        <p:spPr>
          <a:xfrm>
            <a:off x="2235204" y="1646130"/>
            <a:ext cx="13411200" cy="3501810"/>
          </a:xfrm>
        </p:spPr>
        <p:txBody>
          <a:bodyPr anchor="b" anchorCtr="1"/>
          <a:lstStyle>
            <a:lvl1pPr algn="ctr">
              <a:defRPr sz="88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8D55E2A2-00DC-FCAC-EAB8-718BB6A231FE}"/>
              </a:ext>
            </a:extLst>
          </p:cNvPr>
          <p:cNvSpPr txBox="1">
            <a:spLocks noGrp="1"/>
          </p:cNvSpPr>
          <p:nvPr>
            <p:ph type="subTitle" idx="1"/>
          </p:nvPr>
        </p:nvSpPr>
        <p:spPr>
          <a:xfrm>
            <a:off x="2235204" y="5282993"/>
            <a:ext cx="13411200" cy="2428445"/>
          </a:xfrm>
        </p:spPr>
        <p:txBody>
          <a:bodyPr anchorCtr="1"/>
          <a:lstStyle>
            <a:lvl1pPr marL="0" indent="0" algn="ctr">
              <a:buNone/>
              <a:defRPr sz="352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9F16E11B-CCD4-782C-49F3-AD44939E4DAD}"/>
              </a:ext>
            </a:extLst>
          </p:cNvPr>
          <p:cNvSpPr txBox="1">
            <a:spLocks noGrp="1"/>
          </p:cNvSpPr>
          <p:nvPr>
            <p:ph type="dt" sz="half" idx="7"/>
          </p:nvPr>
        </p:nvSpPr>
        <p:spPr/>
        <p:txBody>
          <a:bodyPr/>
          <a:lstStyle>
            <a:lvl1pPr>
              <a:defRPr/>
            </a:lvl1pPr>
          </a:lstStyle>
          <a:p>
            <a:pPr lvl="0"/>
            <a:fld id="{378BFDC2-8455-429E-8590-250D5B3CE9DB}" type="datetime1">
              <a:rPr lang="en-GB"/>
              <a:pPr lvl="0"/>
              <a:t>12/03/2024</a:t>
            </a:fld>
            <a:endParaRPr lang="en-GB"/>
          </a:p>
        </p:txBody>
      </p:sp>
      <p:sp>
        <p:nvSpPr>
          <p:cNvPr id="5" name="Footer Placeholder 4">
            <a:extLst>
              <a:ext uri="{FF2B5EF4-FFF2-40B4-BE49-F238E27FC236}">
                <a16:creationId xmlns:a16="http://schemas.microsoft.com/office/drawing/2014/main" id="{4C3875D9-AEA0-09D2-398C-0C1DDD63CEB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A98CE58-B638-5EE6-E828-074CC69F5CA1}"/>
              </a:ext>
            </a:extLst>
          </p:cNvPr>
          <p:cNvSpPr txBox="1">
            <a:spLocks noGrp="1"/>
          </p:cNvSpPr>
          <p:nvPr>
            <p:ph type="sldNum" sz="quarter" idx="8"/>
          </p:nvPr>
        </p:nvSpPr>
        <p:spPr/>
        <p:txBody>
          <a:bodyPr/>
          <a:lstStyle>
            <a:lvl1pPr>
              <a:defRPr/>
            </a:lvl1pPr>
          </a:lstStyle>
          <a:p>
            <a:pPr lvl="0"/>
            <a:fld id="{6B821875-F759-457F-A7FE-5788729D833A}" type="slidenum">
              <a:t>‹#›</a:t>
            </a:fld>
            <a:endParaRPr lang="en-GB"/>
          </a:p>
        </p:txBody>
      </p:sp>
    </p:spTree>
    <p:extLst>
      <p:ext uri="{BB962C8B-B14F-4D97-AF65-F5344CB8AC3E}">
        <p14:creationId xmlns:p14="http://schemas.microsoft.com/office/powerpoint/2010/main" val="343898346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84FC-D249-0294-91E9-D91F754F329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9D7FA19-22F9-834B-8273-4B1C481F657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5F34E1-47F5-74D8-28DA-63BA24168EF7}"/>
              </a:ext>
            </a:extLst>
          </p:cNvPr>
          <p:cNvSpPr txBox="1">
            <a:spLocks noGrp="1"/>
          </p:cNvSpPr>
          <p:nvPr>
            <p:ph type="dt" sz="half" idx="7"/>
          </p:nvPr>
        </p:nvSpPr>
        <p:spPr/>
        <p:txBody>
          <a:bodyPr/>
          <a:lstStyle>
            <a:lvl1pPr>
              <a:defRPr/>
            </a:lvl1pPr>
          </a:lstStyle>
          <a:p>
            <a:pPr lvl="0"/>
            <a:fld id="{A39C153A-767A-42D0-B7C2-41A6EF848653}" type="datetime1">
              <a:rPr lang="en-GB"/>
              <a:pPr lvl="0"/>
              <a:t>12/03/2024</a:t>
            </a:fld>
            <a:endParaRPr lang="en-GB"/>
          </a:p>
        </p:txBody>
      </p:sp>
      <p:sp>
        <p:nvSpPr>
          <p:cNvPr id="5" name="Footer Placeholder 4">
            <a:extLst>
              <a:ext uri="{FF2B5EF4-FFF2-40B4-BE49-F238E27FC236}">
                <a16:creationId xmlns:a16="http://schemas.microsoft.com/office/drawing/2014/main" id="{8D9775FF-D673-0D4B-04F5-048AE76DEFC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CF8BEB3-9982-0ABF-2EED-A6CE83387361}"/>
              </a:ext>
            </a:extLst>
          </p:cNvPr>
          <p:cNvSpPr txBox="1">
            <a:spLocks noGrp="1"/>
          </p:cNvSpPr>
          <p:nvPr>
            <p:ph type="sldNum" sz="quarter" idx="8"/>
          </p:nvPr>
        </p:nvSpPr>
        <p:spPr/>
        <p:txBody>
          <a:bodyPr/>
          <a:lstStyle>
            <a:lvl1pPr>
              <a:defRPr/>
            </a:lvl1pPr>
          </a:lstStyle>
          <a:p>
            <a:pPr lvl="0"/>
            <a:fld id="{DF07D7BF-C1CC-42FC-A74D-2279F221AA9F}" type="slidenum">
              <a:t>‹#›</a:t>
            </a:fld>
            <a:endParaRPr lang="en-GB"/>
          </a:p>
        </p:txBody>
      </p:sp>
    </p:spTree>
    <p:extLst>
      <p:ext uri="{BB962C8B-B14F-4D97-AF65-F5344CB8AC3E}">
        <p14:creationId xmlns:p14="http://schemas.microsoft.com/office/powerpoint/2010/main" val="2663635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367D-DE18-90AD-6A30-EFFFA2DFA366}"/>
              </a:ext>
            </a:extLst>
          </p:cNvPr>
          <p:cNvSpPr txBox="1">
            <a:spLocks noGrp="1"/>
          </p:cNvSpPr>
          <p:nvPr>
            <p:ph type="title"/>
          </p:nvPr>
        </p:nvSpPr>
        <p:spPr>
          <a:xfrm>
            <a:off x="1220042" y="2507612"/>
            <a:ext cx="15422880" cy="4184011"/>
          </a:xfrm>
        </p:spPr>
        <p:txBody>
          <a:bodyPr anchor="b"/>
          <a:lstStyle>
            <a:lvl1pPr>
              <a:defRPr sz="88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AC7D03E-AF0E-8F13-B4FB-DBC371490C78}"/>
              </a:ext>
            </a:extLst>
          </p:cNvPr>
          <p:cNvSpPr txBox="1">
            <a:spLocks noGrp="1"/>
          </p:cNvSpPr>
          <p:nvPr>
            <p:ph type="body" idx="1"/>
          </p:nvPr>
        </p:nvSpPr>
        <p:spPr>
          <a:xfrm>
            <a:off x="1220042" y="6731215"/>
            <a:ext cx="15422880" cy="2200267"/>
          </a:xfrm>
        </p:spPr>
        <p:txBody>
          <a:bodyPr/>
          <a:lstStyle>
            <a:lvl1pPr marL="0" indent="0">
              <a:buNone/>
              <a:defRPr sz="352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C022B473-08DD-7236-6F1B-819CD7B00A99}"/>
              </a:ext>
            </a:extLst>
          </p:cNvPr>
          <p:cNvSpPr txBox="1">
            <a:spLocks noGrp="1"/>
          </p:cNvSpPr>
          <p:nvPr>
            <p:ph type="dt" sz="half" idx="7"/>
          </p:nvPr>
        </p:nvSpPr>
        <p:spPr/>
        <p:txBody>
          <a:bodyPr/>
          <a:lstStyle>
            <a:lvl1pPr>
              <a:defRPr/>
            </a:lvl1pPr>
          </a:lstStyle>
          <a:p>
            <a:pPr lvl="0"/>
            <a:fld id="{49C81B8D-6A0C-4B46-AC67-CDE1FC7FC6DE}" type="datetime1">
              <a:rPr lang="en-GB"/>
              <a:pPr lvl="0"/>
              <a:t>12/03/2024</a:t>
            </a:fld>
            <a:endParaRPr lang="en-GB"/>
          </a:p>
        </p:txBody>
      </p:sp>
      <p:sp>
        <p:nvSpPr>
          <p:cNvPr id="5" name="Footer Placeholder 4">
            <a:extLst>
              <a:ext uri="{FF2B5EF4-FFF2-40B4-BE49-F238E27FC236}">
                <a16:creationId xmlns:a16="http://schemas.microsoft.com/office/drawing/2014/main" id="{D396070F-B009-0F81-FF41-9541FBEB5D6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0A1332C-6344-B3E3-66B3-31A614B04442}"/>
              </a:ext>
            </a:extLst>
          </p:cNvPr>
          <p:cNvSpPr txBox="1">
            <a:spLocks noGrp="1"/>
          </p:cNvSpPr>
          <p:nvPr>
            <p:ph type="sldNum" sz="quarter" idx="8"/>
          </p:nvPr>
        </p:nvSpPr>
        <p:spPr/>
        <p:txBody>
          <a:bodyPr/>
          <a:lstStyle>
            <a:lvl1pPr>
              <a:defRPr/>
            </a:lvl1pPr>
          </a:lstStyle>
          <a:p>
            <a:pPr lvl="0"/>
            <a:fld id="{7F35FB20-C02E-48AA-A22D-ACADD6B894D8}" type="slidenum">
              <a:t>‹#›</a:t>
            </a:fld>
            <a:endParaRPr lang="en-GB"/>
          </a:p>
        </p:txBody>
      </p:sp>
    </p:spTree>
    <p:extLst>
      <p:ext uri="{BB962C8B-B14F-4D97-AF65-F5344CB8AC3E}">
        <p14:creationId xmlns:p14="http://schemas.microsoft.com/office/powerpoint/2010/main" val="4083625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B756-76ED-FED4-46A7-BB7AAD2867A6}"/>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62723543-0E24-C19F-4B01-FE07E876DF9C}"/>
              </a:ext>
            </a:extLst>
          </p:cNvPr>
          <p:cNvSpPr txBox="1">
            <a:spLocks noGrp="1"/>
          </p:cNvSpPr>
          <p:nvPr>
            <p:ph idx="1"/>
          </p:nvPr>
        </p:nvSpPr>
        <p:spPr>
          <a:xfrm>
            <a:off x="1229365" y="2677586"/>
            <a:ext cx="7599684" cy="6381959"/>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7108E3-5769-53E2-DA2D-E8ED5008DD66}"/>
              </a:ext>
            </a:extLst>
          </p:cNvPr>
          <p:cNvSpPr txBox="1">
            <a:spLocks noGrp="1"/>
          </p:cNvSpPr>
          <p:nvPr>
            <p:ph idx="2"/>
          </p:nvPr>
        </p:nvSpPr>
        <p:spPr>
          <a:xfrm>
            <a:off x="9052561" y="2677586"/>
            <a:ext cx="7599684" cy="6381959"/>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0417EC-069E-2B3A-1121-ED336C139E5B}"/>
              </a:ext>
            </a:extLst>
          </p:cNvPr>
          <p:cNvSpPr txBox="1">
            <a:spLocks noGrp="1"/>
          </p:cNvSpPr>
          <p:nvPr>
            <p:ph type="dt" sz="half" idx="7"/>
          </p:nvPr>
        </p:nvSpPr>
        <p:spPr/>
        <p:txBody>
          <a:bodyPr/>
          <a:lstStyle>
            <a:lvl1pPr>
              <a:defRPr/>
            </a:lvl1pPr>
          </a:lstStyle>
          <a:p>
            <a:pPr lvl="0"/>
            <a:fld id="{AE3FE723-B22B-45FB-9241-331A03C7E19B}" type="datetime1">
              <a:rPr lang="en-GB"/>
              <a:pPr lvl="0"/>
              <a:t>12/03/2024</a:t>
            </a:fld>
            <a:endParaRPr lang="en-GB"/>
          </a:p>
        </p:txBody>
      </p:sp>
      <p:sp>
        <p:nvSpPr>
          <p:cNvPr id="6" name="Footer Placeholder 5">
            <a:extLst>
              <a:ext uri="{FF2B5EF4-FFF2-40B4-BE49-F238E27FC236}">
                <a16:creationId xmlns:a16="http://schemas.microsoft.com/office/drawing/2014/main" id="{7EC77713-455F-9576-84AB-46F27642F58C}"/>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DB14C4D-10AE-FD10-D9D8-FD80CF72657E}"/>
              </a:ext>
            </a:extLst>
          </p:cNvPr>
          <p:cNvSpPr txBox="1">
            <a:spLocks noGrp="1"/>
          </p:cNvSpPr>
          <p:nvPr>
            <p:ph type="sldNum" sz="quarter" idx="8"/>
          </p:nvPr>
        </p:nvSpPr>
        <p:spPr/>
        <p:txBody>
          <a:bodyPr/>
          <a:lstStyle>
            <a:lvl1pPr>
              <a:defRPr/>
            </a:lvl1pPr>
          </a:lstStyle>
          <a:p>
            <a:pPr lvl="0"/>
            <a:fld id="{65116E03-3745-45A6-A1E1-8715C3A747A3}" type="slidenum">
              <a:t>‹#›</a:t>
            </a:fld>
            <a:endParaRPr lang="en-GB"/>
          </a:p>
        </p:txBody>
      </p:sp>
    </p:spTree>
    <p:extLst>
      <p:ext uri="{BB962C8B-B14F-4D97-AF65-F5344CB8AC3E}">
        <p14:creationId xmlns:p14="http://schemas.microsoft.com/office/powerpoint/2010/main" val="97327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4581-136C-A687-A031-95D0AFDF5C96}"/>
              </a:ext>
            </a:extLst>
          </p:cNvPr>
          <p:cNvSpPr>
            <a:spLocks noGrp="1"/>
          </p:cNvSpPr>
          <p:nvPr>
            <p:ph type="ctrTitle"/>
          </p:nvPr>
        </p:nvSpPr>
        <p:spPr>
          <a:xfrm>
            <a:off x="2235200" y="1646133"/>
            <a:ext cx="13411200" cy="3501813"/>
          </a:xfrm>
        </p:spPr>
        <p:txBody>
          <a:bodyPr anchor="b"/>
          <a:lstStyle>
            <a:lvl1pPr algn="ctr">
              <a:defRPr sz="8800"/>
            </a:lvl1pPr>
          </a:lstStyle>
          <a:p>
            <a:r>
              <a:rPr lang="en-US"/>
              <a:t>Click to edit Master title style</a:t>
            </a:r>
            <a:endParaRPr lang="en-GB"/>
          </a:p>
        </p:txBody>
      </p:sp>
      <p:sp>
        <p:nvSpPr>
          <p:cNvPr id="3" name="Subtitle 2">
            <a:extLst>
              <a:ext uri="{FF2B5EF4-FFF2-40B4-BE49-F238E27FC236}">
                <a16:creationId xmlns:a16="http://schemas.microsoft.com/office/drawing/2014/main" id="{BB35B0C6-94AC-3465-F2A1-D38ABE7E5195}"/>
              </a:ext>
            </a:extLst>
          </p:cNvPr>
          <p:cNvSpPr>
            <a:spLocks noGrp="1"/>
          </p:cNvSpPr>
          <p:nvPr>
            <p:ph type="subTitle" idx="1"/>
          </p:nvPr>
        </p:nvSpPr>
        <p:spPr>
          <a:xfrm>
            <a:off x="2235200" y="5282989"/>
            <a:ext cx="134112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89B742-63CA-32D3-9DB8-96FA367BD8CA}"/>
              </a:ext>
            </a:extLst>
          </p:cNvPr>
          <p:cNvSpPr>
            <a:spLocks noGrp="1"/>
          </p:cNvSpPr>
          <p:nvPr>
            <p:ph type="dt" sz="half" idx="10"/>
          </p:nvPr>
        </p:nvSpPr>
        <p:spPr/>
        <p:txBody>
          <a:bodyPr/>
          <a:lstStyle/>
          <a:p>
            <a:fld id="{63AD8E92-4F3E-49D6-B056-1BBBD0FF845C}" type="datetime1">
              <a:rPr lang="en-US" smtClean="0"/>
              <a:t>3/12/2024</a:t>
            </a:fld>
            <a:endParaRPr lang="en-GB"/>
          </a:p>
        </p:txBody>
      </p:sp>
      <p:sp>
        <p:nvSpPr>
          <p:cNvPr id="5" name="Footer Placeholder 4">
            <a:extLst>
              <a:ext uri="{FF2B5EF4-FFF2-40B4-BE49-F238E27FC236}">
                <a16:creationId xmlns:a16="http://schemas.microsoft.com/office/drawing/2014/main" id="{4DEA6D80-DF52-1CD6-3E28-605DBD5916F2}"/>
              </a:ext>
            </a:extLst>
          </p:cNvPr>
          <p:cNvSpPr>
            <a:spLocks noGrp="1"/>
          </p:cNvSpPr>
          <p:nvPr>
            <p:ph type="ftr" sz="quarter" idx="11"/>
          </p:nvPr>
        </p:nvSpPr>
        <p:spPr/>
        <p:txBody>
          <a:bodyPr/>
          <a:lstStyle/>
          <a:p>
            <a:r>
              <a:rPr lang="en-GB"/>
              <a:t>Bishop Rawstorne Church of England Academy</a:t>
            </a:r>
          </a:p>
        </p:txBody>
      </p:sp>
      <p:sp>
        <p:nvSpPr>
          <p:cNvPr id="6" name="Slide Number Placeholder 5">
            <a:extLst>
              <a:ext uri="{FF2B5EF4-FFF2-40B4-BE49-F238E27FC236}">
                <a16:creationId xmlns:a16="http://schemas.microsoft.com/office/drawing/2014/main" id="{8158AE15-6CD2-DD4C-6FD7-A2BC1D50E388}"/>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544699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6675-FEE0-169E-EB63-C3F91A9CC305}"/>
              </a:ext>
            </a:extLst>
          </p:cNvPr>
          <p:cNvSpPr txBox="1">
            <a:spLocks noGrp="1"/>
          </p:cNvSpPr>
          <p:nvPr>
            <p:ph type="title"/>
          </p:nvPr>
        </p:nvSpPr>
        <p:spPr>
          <a:xfrm>
            <a:off x="1231683" y="535523"/>
            <a:ext cx="15422880" cy="1944153"/>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D145A447-0CAF-513E-AFAB-9D2275CF78E9}"/>
              </a:ext>
            </a:extLst>
          </p:cNvPr>
          <p:cNvSpPr txBox="1">
            <a:spLocks noGrp="1"/>
          </p:cNvSpPr>
          <p:nvPr>
            <p:ph type="body" idx="1"/>
          </p:nvPr>
        </p:nvSpPr>
        <p:spPr>
          <a:xfrm>
            <a:off x="1231683" y="2465702"/>
            <a:ext cx="7564747" cy="1208401"/>
          </a:xfrm>
        </p:spPr>
        <p:txBody>
          <a:bodyPr anchor="b"/>
          <a:lstStyle>
            <a:lvl1pPr marL="0" indent="0">
              <a:buNone/>
              <a:defRPr sz="3520" b="1"/>
            </a:lvl1pPr>
          </a:lstStyle>
          <a:p>
            <a:pPr lvl="0"/>
            <a:r>
              <a:rPr lang="en-US"/>
              <a:t>Edit Master text styles</a:t>
            </a:r>
          </a:p>
        </p:txBody>
      </p:sp>
      <p:sp>
        <p:nvSpPr>
          <p:cNvPr id="4" name="Content Placeholder 3">
            <a:extLst>
              <a:ext uri="{FF2B5EF4-FFF2-40B4-BE49-F238E27FC236}">
                <a16:creationId xmlns:a16="http://schemas.microsoft.com/office/drawing/2014/main" id="{AC616F64-BD06-BEBD-DE66-BF09AC6EA875}"/>
              </a:ext>
            </a:extLst>
          </p:cNvPr>
          <p:cNvSpPr txBox="1">
            <a:spLocks noGrp="1"/>
          </p:cNvSpPr>
          <p:nvPr>
            <p:ph idx="2"/>
          </p:nvPr>
        </p:nvSpPr>
        <p:spPr>
          <a:xfrm>
            <a:off x="1231683" y="3674105"/>
            <a:ext cx="7564747" cy="540405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DF5A18-071B-E2CB-B7D9-08A444153098}"/>
              </a:ext>
            </a:extLst>
          </p:cNvPr>
          <p:cNvSpPr txBox="1">
            <a:spLocks noGrp="1"/>
          </p:cNvSpPr>
          <p:nvPr>
            <p:ph type="body" idx="3"/>
          </p:nvPr>
        </p:nvSpPr>
        <p:spPr>
          <a:xfrm>
            <a:off x="9052560" y="2465702"/>
            <a:ext cx="7602003" cy="1208401"/>
          </a:xfrm>
        </p:spPr>
        <p:txBody>
          <a:bodyPr anchor="b"/>
          <a:lstStyle>
            <a:lvl1pPr marL="0" indent="0">
              <a:buNone/>
              <a:defRPr sz="3520" b="1"/>
            </a:lvl1pPr>
          </a:lstStyle>
          <a:p>
            <a:pPr lvl="0"/>
            <a:r>
              <a:rPr lang="en-US"/>
              <a:t>Edit Master text styles</a:t>
            </a:r>
          </a:p>
        </p:txBody>
      </p:sp>
      <p:sp>
        <p:nvSpPr>
          <p:cNvPr id="6" name="Content Placeholder 5">
            <a:extLst>
              <a:ext uri="{FF2B5EF4-FFF2-40B4-BE49-F238E27FC236}">
                <a16:creationId xmlns:a16="http://schemas.microsoft.com/office/drawing/2014/main" id="{CBA47626-B9C5-6A6F-F44C-8F1B53E64533}"/>
              </a:ext>
            </a:extLst>
          </p:cNvPr>
          <p:cNvSpPr txBox="1">
            <a:spLocks noGrp="1"/>
          </p:cNvSpPr>
          <p:nvPr>
            <p:ph idx="4"/>
          </p:nvPr>
        </p:nvSpPr>
        <p:spPr>
          <a:xfrm>
            <a:off x="9052560" y="3674105"/>
            <a:ext cx="7602003" cy="540405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BB5E25-EC27-0F9C-BB89-01A13C721BBB}"/>
              </a:ext>
            </a:extLst>
          </p:cNvPr>
          <p:cNvSpPr txBox="1">
            <a:spLocks noGrp="1"/>
          </p:cNvSpPr>
          <p:nvPr>
            <p:ph type="dt" sz="half" idx="7"/>
          </p:nvPr>
        </p:nvSpPr>
        <p:spPr/>
        <p:txBody>
          <a:bodyPr/>
          <a:lstStyle>
            <a:lvl1pPr>
              <a:defRPr/>
            </a:lvl1pPr>
          </a:lstStyle>
          <a:p>
            <a:pPr lvl="0"/>
            <a:fld id="{4762A273-3C06-4835-B256-A3A9762633C5}" type="datetime1">
              <a:rPr lang="en-GB"/>
              <a:pPr lvl="0"/>
              <a:t>12/03/2024</a:t>
            </a:fld>
            <a:endParaRPr lang="en-GB"/>
          </a:p>
        </p:txBody>
      </p:sp>
      <p:sp>
        <p:nvSpPr>
          <p:cNvPr id="8" name="Footer Placeholder 7">
            <a:extLst>
              <a:ext uri="{FF2B5EF4-FFF2-40B4-BE49-F238E27FC236}">
                <a16:creationId xmlns:a16="http://schemas.microsoft.com/office/drawing/2014/main" id="{06427925-8F7E-0DB2-8417-E567A9F49FFF}"/>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DC232C98-96C1-731A-88FC-2C96160EE664}"/>
              </a:ext>
            </a:extLst>
          </p:cNvPr>
          <p:cNvSpPr txBox="1">
            <a:spLocks noGrp="1"/>
          </p:cNvSpPr>
          <p:nvPr>
            <p:ph type="sldNum" sz="quarter" idx="8"/>
          </p:nvPr>
        </p:nvSpPr>
        <p:spPr/>
        <p:txBody>
          <a:bodyPr/>
          <a:lstStyle>
            <a:lvl1pPr>
              <a:defRPr/>
            </a:lvl1pPr>
          </a:lstStyle>
          <a:p>
            <a:pPr lvl="0"/>
            <a:fld id="{FCDC8062-397A-4D7F-8248-DE8225CEEBEA}" type="slidenum">
              <a:t>‹#›</a:t>
            </a:fld>
            <a:endParaRPr lang="en-GB"/>
          </a:p>
        </p:txBody>
      </p:sp>
    </p:spTree>
    <p:extLst>
      <p:ext uri="{BB962C8B-B14F-4D97-AF65-F5344CB8AC3E}">
        <p14:creationId xmlns:p14="http://schemas.microsoft.com/office/powerpoint/2010/main" val="85724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D87A-180E-2582-F91F-42AA9D75CA9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F32AF027-14EE-D617-2EB7-EBC2BBF2D4C5}"/>
              </a:ext>
            </a:extLst>
          </p:cNvPr>
          <p:cNvSpPr txBox="1">
            <a:spLocks noGrp="1"/>
          </p:cNvSpPr>
          <p:nvPr>
            <p:ph type="dt" sz="half" idx="7"/>
          </p:nvPr>
        </p:nvSpPr>
        <p:spPr/>
        <p:txBody>
          <a:bodyPr/>
          <a:lstStyle>
            <a:lvl1pPr>
              <a:defRPr/>
            </a:lvl1pPr>
          </a:lstStyle>
          <a:p>
            <a:pPr lvl="0"/>
            <a:fld id="{775C5987-327B-40F5-B164-13070BAA9720}" type="datetime1">
              <a:rPr lang="en-GB"/>
              <a:pPr lvl="0"/>
              <a:t>12/03/2024</a:t>
            </a:fld>
            <a:endParaRPr lang="en-GB"/>
          </a:p>
        </p:txBody>
      </p:sp>
      <p:sp>
        <p:nvSpPr>
          <p:cNvPr id="4" name="Footer Placeholder 3">
            <a:extLst>
              <a:ext uri="{FF2B5EF4-FFF2-40B4-BE49-F238E27FC236}">
                <a16:creationId xmlns:a16="http://schemas.microsoft.com/office/drawing/2014/main" id="{DF097E25-376E-31BC-0ABC-677C96C1823F}"/>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30B283D4-8C50-E5D7-6428-C14D425F9A67}"/>
              </a:ext>
            </a:extLst>
          </p:cNvPr>
          <p:cNvSpPr txBox="1">
            <a:spLocks noGrp="1"/>
          </p:cNvSpPr>
          <p:nvPr>
            <p:ph type="sldNum" sz="quarter" idx="8"/>
          </p:nvPr>
        </p:nvSpPr>
        <p:spPr/>
        <p:txBody>
          <a:bodyPr/>
          <a:lstStyle>
            <a:lvl1pPr>
              <a:defRPr/>
            </a:lvl1pPr>
          </a:lstStyle>
          <a:p>
            <a:pPr lvl="0"/>
            <a:fld id="{D15A4997-D660-43B5-9987-0A126003C4D0}" type="slidenum">
              <a:t>‹#›</a:t>
            </a:fld>
            <a:endParaRPr lang="en-GB"/>
          </a:p>
        </p:txBody>
      </p:sp>
    </p:spTree>
    <p:extLst>
      <p:ext uri="{BB962C8B-B14F-4D97-AF65-F5344CB8AC3E}">
        <p14:creationId xmlns:p14="http://schemas.microsoft.com/office/powerpoint/2010/main" val="855150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51A049-EBFE-8679-185C-52EB951F9C3C}"/>
              </a:ext>
            </a:extLst>
          </p:cNvPr>
          <p:cNvSpPr txBox="1">
            <a:spLocks noGrp="1"/>
          </p:cNvSpPr>
          <p:nvPr>
            <p:ph type="dt" sz="half" idx="7"/>
          </p:nvPr>
        </p:nvSpPr>
        <p:spPr/>
        <p:txBody>
          <a:bodyPr/>
          <a:lstStyle>
            <a:lvl1pPr>
              <a:defRPr/>
            </a:lvl1pPr>
          </a:lstStyle>
          <a:p>
            <a:pPr lvl="0"/>
            <a:fld id="{51E4D0F8-4A58-46A5-BFC3-C339F5311BF5}" type="datetime1">
              <a:rPr lang="en-GB"/>
              <a:pPr lvl="0"/>
              <a:t>12/03/2024</a:t>
            </a:fld>
            <a:endParaRPr lang="en-GB"/>
          </a:p>
        </p:txBody>
      </p:sp>
      <p:sp>
        <p:nvSpPr>
          <p:cNvPr id="3" name="Footer Placeholder 2">
            <a:extLst>
              <a:ext uri="{FF2B5EF4-FFF2-40B4-BE49-F238E27FC236}">
                <a16:creationId xmlns:a16="http://schemas.microsoft.com/office/drawing/2014/main" id="{F5DFCA70-29B2-F554-E64B-98DEB4DE5F68}"/>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E7ACFF19-34C4-5BAB-86A9-08A377546900}"/>
              </a:ext>
            </a:extLst>
          </p:cNvPr>
          <p:cNvSpPr txBox="1">
            <a:spLocks noGrp="1"/>
          </p:cNvSpPr>
          <p:nvPr>
            <p:ph type="sldNum" sz="quarter" idx="8"/>
          </p:nvPr>
        </p:nvSpPr>
        <p:spPr/>
        <p:txBody>
          <a:bodyPr/>
          <a:lstStyle>
            <a:lvl1pPr>
              <a:defRPr/>
            </a:lvl1pPr>
          </a:lstStyle>
          <a:p>
            <a:pPr lvl="0"/>
            <a:fld id="{9EB0476B-DAA3-493E-BB27-08F060B95EC0}" type="slidenum">
              <a:t>‹#›</a:t>
            </a:fld>
            <a:endParaRPr lang="en-GB"/>
          </a:p>
        </p:txBody>
      </p:sp>
    </p:spTree>
    <p:extLst>
      <p:ext uri="{BB962C8B-B14F-4D97-AF65-F5344CB8AC3E}">
        <p14:creationId xmlns:p14="http://schemas.microsoft.com/office/powerpoint/2010/main" val="139025566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C452-D2D0-50B6-B41B-1A294FC6DD07}"/>
              </a:ext>
            </a:extLst>
          </p:cNvPr>
          <p:cNvSpPr txBox="1">
            <a:spLocks noGrp="1"/>
          </p:cNvSpPr>
          <p:nvPr>
            <p:ph type="title"/>
          </p:nvPr>
        </p:nvSpPr>
        <p:spPr>
          <a:xfrm>
            <a:off x="1231683" y="670560"/>
            <a:ext cx="5767285" cy="2346960"/>
          </a:xfrm>
        </p:spPr>
        <p:txBody>
          <a:bodyPr anchor="b"/>
          <a:lstStyle>
            <a:lvl1pPr>
              <a:defRPr sz="4693"/>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5F4F0892-12AC-3072-487D-9B0139A981C6}"/>
              </a:ext>
            </a:extLst>
          </p:cNvPr>
          <p:cNvSpPr txBox="1">
            <a:spLocks noGrp="1"/>
          </p:cNvSpPr>
          <p:nvPr>
            <p:ph idx="1"/>
          </p:nvPr>
        </p:nvSpPr>
        <p:spPr>
          <a:xfrm>
            <a:off x="7602003" y="1448221"/>
            <a:ext cx="9052560" cy="7147980"/>
          </a:xfrm>
        </p:spPr>
        <p:txBody>
          <a:bodyPr/>
          <a:lstStyle>
            <a:lvl1pPr>
              <a:defRPr sz="4693"/>
            </a:lvl1pPr>
            <a:lvl2pPr>
              <a:defRPr sz="4107"/>
            </a:lvl2pPr>
            <a:lvl3pPr>
              <a:defRPr sz="3520"/>
            </a:lvl3pPr>
            <a:lvl4pPr>
              <a:defRPr sz="2933"/>
            </a:lvl4pPr>
            <a:lvl5pPr>
              <a:defRPr sz="29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34B5A9-3F37-52C2-07C5-C40D8DC0A173}"/>
              </a:ext>
            </a:extLst>
          </p:cNvPr>
          <p:cNvSpPr txBox="1">
            <a:spLocks noGrp="1"/>
          </p:cNvSpPr>
          <p:nvPr>
            <p:ph type="body" idx="2"/>
          </p:nvPr>
        </p:nvSpPr>
        <p:spPr>
          <a:xfrm>
            <a:off x="1231683" y="3017520"/>
            <a:ext cx="5767285" cy="5590323"/>
          </a:xfrm>
        </p:spPr>
        <p:txBody>
          <a:bodyPr/>
          <a:lstStyle>
            <a:lvl1pPr marL="0" indent="0">
              <a:buNone/>
              <a:defRPr sz="2347"/>
            </a:lvl1pPr>
          </a:lstStyle>
          <a:p>
            <a:pPr lvl="0"/>
            <a:r>
              <a:rPr lang="en-US"/>
              <a:t>Edit Master text styles</a:t>
            </a:r>
          </a:p>
        </p:txBody>
      </p:sp>
      <p:sp>
        <p:nvSpPr>
          <p:cNvPr id="5" name="Date Placeholder 4">
            <a:extLst>
              <a:ext uri="{FF2B5EF4-FFF2-40B4-BE49-F238E27FC236}">
                <a16:creationId xmlns:a16="http://schemas.microsoft.com/office/drawing/2014/main" id="{1A782543-9975-4848-1DE9-B59CA505E3EC}"/>
              </a:ext>
            </a:extLst>
          </p:cNvPr>
          <p:cNvSpPr txBox="1">
            <a:spLocks noGrp="1"/>
          </p:cNvSpPr>
          <p:nvPr>
            <p:ph type="dt" sz="half" idx="7"/>
          </p:nvPr>
        </p:nvSpPr>
        <p:spPr/>
        <p:txBody>
          <a:bodyPr/>
          <a:lstStyle>
            <a:lvl1pPr>
              <a:defRPr/>
            </a:lvl1pPr>
          </a:lstStyle>
          <a:p>
            <a:pPr lvl="0"/>
            <a:fld id="{C045B903-3E94-4A0D-B732-9E83465B112A}" type="datetime1">
              <a:rPr lang="en-GB"/>
              <a:pPr lvl="0"/>
              <a:t>12/03/2024</a:t>
            </a:fld>
            <a:endParaRPr lang="en-GB"/>
          </a:p>
        </p:txBody>
      </p:sp>
      <p:sp>
        <p:nvSpPr>
          <p:cNvPr id="6" name="Footer Placeholder 5">
            <a:extLst>
              <a:ext uri="{FF2B5EF4-FFF2-40B4-BE49-F238E27FC236}">
                <a16:creationId xmlns:a16="http://schemas.microsoft.com/office/drawing/2014/main" id="{20C20780-F268-7B0B-07CB-FD743035A3E4}"/>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FA92DA9-C8FD-9E4C-FC3F-EB5BFF3F6FA8}"/>
              </a:ext>
            </a:extLst>
          </p:cNvPr>
          <p:cNvSpPr txBox="1">
            <a:spLocks noGrp="1"/>
          </p:cNvSpPr>
          <p:nvPr>
            <p:ph type="sldNum" sz="quarter" idx="8"/>
          </p:nvPr>
        </p:nvSpPr>
        <p:spPr/>
        <p:txBody>
          <a:bodyPr/>
          <a:lstStyle>
            <a:lvl1pPr>
              <a:defRPr/>
            </a:lvl1pPr>
          </a:lstStyle>
          <a:p>
            <a:pPr lvl="0"/>
            <a:fld id="{8D0A32C7-CC32-4B85-B2B7-161E70DFFED0}" type="slidenum">
              <a:t>‹#›</a:t>
            </a:fld>
            <a:endParaRPr lang="en-GB"/>
          </a:p>
        </p:txBody>
      </p:sp>
    </p:spTree>
    <p:extLst>
      <p:ext uri="{BB962C8B-B14F-4D97-AF65-F5344CB8AC3E}">
        <p14:creationId xmlns:p14="http://schemas.microsoft.com/office/powerpoint/2010/main" val="1429690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52A2-F6C9-2A42-DE82-571FBB8407A1}"/>
              </a:ext>
            </a:extLst>
          </p:cNvPr>
          <p:cNvSpPr txBox="1">
            <a:spLocks noGrp="1"/>
          </p:cNvSpPr>
          <p:nvPr>
            <p:ph type="title"/>
          </p:nvPr>
        </p:nvSpPr>
        <p:spPr>
          <a:xfrm>
            <a:off x="1231683" y="670560"/>
            <a:ext cx="5767285" cy="2346960"/>
          </a:xfrm>
        </p:spPr>
        <p:txBody>
          <a:bodyPr anchor="b"/>
          <a:lstStyle>
            <a:lvl1pPr>
              <a:defRPr sz="4693"/>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73E59B38-7C8E-383D-3D64-B86C4C76FA3F}"/>
              </a:ext>
            </a:extLst>
          </p:cNvPr>
          <p:cNvSpPr txBox="1">
            <a:spLocks noGrp="1"/>
          </p:cNvSpPr>
          <p:nvPr>
            <p:ph type="pic" idx="1"/>
          </p:nvPr>
        </p:nvSpPr>
        <p:spPr>
          <a:xfrm>
            <a:off x="7602003" y="1448221"/>
            <a:ext cx="9052560" cy="7147980"/>
          </a:xfrm>
        </p:spPr>
        <p:txBody>
          <a:bodyPr/>
          <a:lstStyle>
            <a:lvl1pPr marL="0" indent="0">
              <a:buNone/>
              <a:defRPr lang="en-GB" sz="4693"/>
            </a:lvl1pPr>
          </a:lstStyle>
          <a:p>
            <a:pPr lvl="0"/>
            <a:endParaRPr lang="en-GB"/>
          </a:p>
        </p:txBody>
      </p:sp>
      <p:sp>
        <p:nvSpPr>
          <p:cNvPr id="4" name="Text Placeholder 3">
            <a:extLst>
              <a:ext uri="{FF2B5EF4-FFF2-40B4-BE49-F238E27FC236}">
                <a16:creationId xmlns:a16="http://schemas.microsoft.com/office/drawing/2014/main" id="{B19A07DC-4E7F-54DF-D035-FDE661C6C254}"/>
              </a:ext>
            </a:extLst>
          </p:cNvPr>
          <p:cNvSpPr txBox="1">
            <a:spLocks noGrp="1"/>
          </p:cNvSpPr>
          <p:nvPr>
            <p:ph type="body" idx="2"/>
          </p:nvPr>
        </p:nvSpPr>
        <p:spPr>
          <a:xfrm>
            <a:off x="1231683" y="3017520"/>
            <a:ext cx="5767285" cy="5590323"/>
          </a:xfrm>
        </p:spPr>
        <p:txBody>
          <a:bodyPr/>
          <a:lstStyle>
            <a:lvl1pPr marL="0" indent="0">
              <a:buNone/>
              <a:defRPr sz="2347"/>
            </a:lvl1pPr>
          </a:lstStyle>
          <a:p>
            <a:pPr lvl="0"/>
            <a:r>
              <a:rPr lang="en-US"/>
              <a:t>Edit Master text styles</a:t>
            </a:r>
          </a:p>
        </p:txBody>
      </p:sp>
      <p:sp>
        <p:nvSpPr>
          <p:cNvPr id="5" name="Date Placeholder 4">
            <a:extLst>
              <a:ext uri="{FF2B5EF4-FFF2-40B4-BE49-F238E27FC236}">
                <a16:creationId xmlns:a16="http://schemas.microsoft.com/office/drawing/2014/main" id="{8FA31BF5-CEEC-9381-8392-2296C7CC6602}"/>
              </a:ext>
            </a:extLst>
          </p:cNvPr>
          <p:cNvSpPr txBox="1">
            <a:spLocks noGrp="1"/>
          </p:cNvSpPr>
          <p:nvPr>
            <p:ph type="dt" sz="half" idx="7"/>
          </p:nvPr>
        </p:nvSpPr>
        <p:spPr/>
        <p:txBody>
          <a:bodyPr/>
          <a:lstStyle>
            <a:lvl1pPr>
              <a:defRPr/>
            </a:lvl1pPr>
          </a:lstStyle>
          <a:p>
            <a:pPr lvl="0"/>
            <a:fld id="{E6EA14FE-6A4A-49B1-92B4-BBE9CEEC0174}" type="datetime1">
              <a:rPr lang="en-GB"/>
              <a:pPr lvl="0"/>
              <a:t>12/03/2024</a:t>
            </a:fld>
            <a:endParaRPr lang="en-GB"/>
          </a:p>
        </p:txBody>
      </p:sp>
      <p:sp>
        <p:nvSpPr>
          <p:cNvPr id="6" name="Footer Placeholder 5">
            <a:extLst>
              <a:ext uri="{FF2B5EF4-FFF2-40B4-BE49-F238E27FC236}">
                <a16:creationId xmlns:a16="http://schemas.microsoft.com/office/drawing/2014/main" id="{EE6167C6-6352-8641-081B-00B49823E4CC}"/>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61FE099-D3CD-2708-B116-DC043DE53ECA}"/>
              </a:ext>
            </a:extLst>
          </p:cNvPr>
          <p:cNvSpPr txBox="1">
            <a:spLocks noGrp="1"/>
          </p:cNvSpPr>
          <p:nvPr>
            <p:ph type="sldNum" sz="quarter" idx="8"/>
          </p:nvPr>
        </p:nvSpPr>
        <p:spPr/>
        <p:txBody>
          <a:bodyPr/>
          <a:lstStyle>
            <a:lvl1pPr>
              <a:defRPr/>
            </a:lvl1pPr>
          </a:lstStyle>
          <a:p>
            <a:pPr lvl="0"/>
            <a:fld id="{56A105AD-25C7-49AA-8C0D-6F9D23725D28}" type="slidenum">
              <a:t>‹#›</a:t>
            </a:fld>
            <a:endParaRPr lang="en-GB"/>
          </a:p>
        </p:txBody>
      </p:sp>
    </p:spTree>
    <p:extLst>
      <p:ext uri="{BB962C8B-B14F-4D97-AF65-F5344CB8AC3E}">
        <p14:creationId xmlns:p14="http://schemas.microsoft.com/office/powerpoint/2010/main" val="1965710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CDB6-3CBC-11C9-298E-778370513DCA}"/>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0999B1B6-A2C9-FA33-DB3D-97FC1FC334DE}"/>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C35DB-BED2-8825-AE3D-B91FA2C13E5C}"/>
              </a:ext>
            </a:extLst>
          </p:cNvPr>
          <p:cNvSpPr txBox="1">
            <a:spLocks noGrp="1"/>
          </p:cNvSpPr>
          <p:nvPr>
            <p:ph type="dt" sz="half" idx="7"/>
          </p:nvPr>
        </p:nvSpPr>
        <p:spPr/>
        <p:txBody>
          <a:bodyPr/>
          <a:lstStyle>
            <a:lvl1pPr>
              <a:defRPr/>
            </a:lvl1pPr>
          </a:lstStyle>
          <a:p>
            <a:pPr lvl="0"/>
            <a:fld id="{6794F69F-4502-4F24-8786-F2B5FF30AA85}" type="datetime1">
              <a:rPr lang="en-GB"/>
              <a:pPr lvl="0"/>
              <a:t>12/03/2024</a:t>
            </a:fld>
            <a:endParaRPr lang="en-GB"/>
          </a:p>
        </p:txBody>
      </p:sp>
      <p:sp>
        <p:nvSpPr>
          <p:cNvPr id="5" name="Footer Placeholder 4">
            <a:extLst>
              <a:ext uri="{FF2B5EF4-FFF2-40B4-BE49-F238E27FC236}">
                <a16:creationId xmlns:a16="http://schemas.microsoft.com/office/drawing/2014/main" id="{FB9D0D33-2B7B-305F-D97F-5E1BE7688E1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06B5E00-9544-B379-57E4-9FD46BFDD109}"/>
              </a:ext>
            </a:extLst>
          </p:cNvPr>
          <p:cNvSpPr txBox="1">
            <a:spLocks noGrp="1"/>
          </p:cNvSpPr>
          <p:nvPr>
            <p:ph type="sldNum" sz="quarter" idx="8"/>
          </p:nvPr>
        </p:nvSpPr>
        <p:spPr/>
        <p:txBody>
          <a:bodyPr/>
          <a:lstStyle>
            <a:lvl1pPr>
              <a:defRPr/>
            </a:lvl1pPr>
          </a:lstStyle>
          <a:p>
            <a:pPr lvl="0"/>
            <a:fld id="{6B20E66C-511B-421B-B5F3-E67C7EDFB5A5}" type="slidenum">
              <a:t>‹#›</a:t>
            </a:fld>
            <a:endParaRPr lang="en-GB"/>
          </a:p>
        </p:txBody>
      </p:sp>
    </p:spTree>
    <p:extLst>
      <p:ext uri="{BB962C8B-B14F-4D97-AF65-F5344CB8AC3E}">
        <p14:creationId xmlns:p14="http://schemas.microsoft.com/office/powerpoint/2010/main" val="17678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73EF4-EA21-4E7C-C5AA-C8326A821480}"/>
              </a:ext>
            </a:extLst>
          </p:cNvPr>
          <p:cNvSpPr txBox="1">
            <a:spLocks noGrp="1"/>
          </p:cNvSpPr>
          <p:nvPr>
            <p:ph type="title" orient="vert"/>
          </p:nvPr>
        </p:nvSpPr>
        <p:spPr>
          <a:xfrm>
            <a:off x="12796525" y="535523"/>
            <a:ext cx="3855719" cy="8524023"/>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1131B7F2-DA63-BC0C-8D53-A9735356B691}"/>
              </a:ext>
            </a:extLst>
          </p:cNvPr>
          <p:cNvSpPr txBox="1">
            <a:spLocks noGrp="1"/>
          </p:cNvSpPr>
          <p:nvPr>
            <p:ph type="body" orient="vert" idx="1"/>
          </p:nvPr>
        </p:nvSpPr>
        <p:spPr>
          <a:xfrm>
            <a:off x="1229364" y="535523"/>
            <a:ext cx="11343634" cy="8524023"/>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36FDB8-A7DA-E45E-EE09-495799F76B3F}"/>
              </a:ext>
            </a:extLst>
          </p:cNvPr>
          <p:cNvSpPr txBox="1">
            <a:spLocks noGrp="1"/>
          </p:cNvSpPr>
          <p:nvPr>
            <p:ph type="dt" sz="half" idx="7"/>
          </p:nvPr>
        </p:nvSpPr>
        <p:spPr/>
        <p:txBody>
          <a:bodyPr/>
          <a:lstStyle>
            <a:lvl1pPr>
              <a:defRPr/>
            </a:lvl1pPr>
          </a:lstStyle>
          <a:p>
            <a:pPr lvl="0"/>
            <a:fld id="{4E844AC4-E54A-45BE-ADE7-DE6D037CACAB}" type="datetime1">
              <a:rPr lang="en-GB"/>
              <a:pPr lvl="0"/>
              <a:t>12/03/2024</a:t>
            </a:fld>
            <a:endParaRPr lang="en-GB"/>
          </a:p>
        </p:txBody>
      </p:sp>
      <p:sp>
        <p:nvSpPr>
          <p:cNvPr id="5" name="Footer Placeholder 4">
            <a:extLst>
              <a:ext uri="{FF2B5EF4-FFF2-40B4-BE49-F238E27FC236}">
                <a16:creationId xmlns:a16="http://schemas.microsoft.com/office/drawing/2014/main" id="{EA55C297-4763-2B48-F6F4-D643BFF00564}"/>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125DB730-5049-A7C7-5D0B-7EEE15352BBE}"/>
              </a:ext>
            </a:extLst>
          </p:cNvPr>
          <p:cNvSpPr txBox="1">
            <a:spLocks noGrp="1"/>
          </p:cNvSpPr>
          <p:nvPr>
            <p:ph type="sldNum" sz="quarter" idx="8"/>
          </p:nvPr>
        </p:nvSpPr>
        <p:spPr/>
        <p:txBody>
          <a:bodyPr/>
          <a:lstStyle>
            <a:lvl1pPr>
              <a:defRPr/>
            </a:lvl1pPr>
          </a:lstStyle>
          <a:p>
            <a:pPr lvl="0"/>
            <a:fld id="{90C1C006-3655-45F1-9BAE-0D10784FDDEF}" type="slidenum">
              <a:t>‹#›</a:t>
            </a:fld>
            <a:endParaRPr lang="en-GB"/>
          </a:p>
        </p:txBody>
      </p:sp>
    </p:spTree>
    <p:extLst>
      <p:ext uri="{BB962C8B-B14F-4D97-AF65-F5344CB8AC3E}">
        <p14:creationId xmlns:p14="http://schemas.microsoft.com/office/powerpoint/2010/main" val="1315810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6871-B10E-4CD1-AB43-72F3667397A9}"/>
              </a:ext>
            </a:extLst>
          </p:cNvPr>
          <p:cNvSpPr>
            <a:spLocks noGrp="1"/>
          </p:cNvSpPr>
          <p:nvPr>
            <p:ph type="ctrTitle"/>
          </p:nvPr>
        </p:nvSpPr>
        <p:spPr>
          <a:xfrm>
            <a:off x="2235200" y="1646133"/>
            <a:ext cx="13411200" cy="3501813"/>
          </a:xfrm>
        </p:spPr>
        <p:txBody>
          <a:bodyPr anchor="b"/>
          <a:lstStyle>
            <a:lvl1pPr algn="ctr">
              <a:defRPr sz="8800"/>
            </a:lvl1pPr>
          </a:lstStyle>
          <a:p>
            <a:r>
              <a:rPr lang="en-US"/>
              <a:t>Click to edit Master title style</a:t>
            </a:r>
            <a:endParaRPr lang="en-GB"/>
          </a:p>
        </p:txBody>
      </p:sp>
      <p:sp>
        <p:nvSpPr>
          <p:cNvPr id="3" name="Subtitle 2">
            <a:extLst>
              <a:ext uri="{FF2B5EF4-FFF2-40B4-BE49-F238E27FC236}">
                <a16:creationId xmlns:a16="http://schemas.microsoft.com/office/drawing/2014/main" id="{9EC26B19-259A-4360-8DFD-062DF1806E26}"/>
              </a:ext>
            </a:extLst>
          </p:cNvPr>
          <p:cNvSpPr>
            <a:spLocks noGrp="1"/>
          </p:cNvSpPr>
          <p:nvPr>
            <p:ph type="subTitle" idx="1"/>
          </p:nvPr>
        </p:nvSpPr>
        <p:spPr>
          <a:xfrm>
            <a:off x="2235200" y="5282989"/>
            <a:ext cx="134112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4DDEEF-88B8-436C-8B83-090064A71CEA}"/>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5" name="Footer Placeholder 4">
            <a:extLst>
              <a:ext uri="{FF2B5EF4-FFF2-40B4-BE49-F238E27FC236}">
                <a16:creationId xmlns:a16="http://schemas.microsoft.com/office/drawing/2014/main" id="{6E520187-23F7-4C17-BA11-51E6D30E1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339AD4-5F80-473F-996C-E66499AC3AAA}"/>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3452158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3833-52A5-4C3C-B4E1-E41788342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2411-6E38-409B-AE72-0D779440BD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B2DC9-E45C-4C31-BDAE-0B1158B545F7}"/>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5" name="Footer Placeholder 4">
            <a:extLst>
              <a:ext uri="{FF2B5EF4-FFF2-40B4-BE49-F238E27FC236}">
                <a16:creationId xmlns:a16="http://schemas.microsoft.com/office/drawing/2014/main" id="{F7CC76D9-2E1E-4D2F-B169-4072667CB5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5EBF9-8ACB-45FC-B015-C672AF1E1725}"/>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2293537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4866-DDAC-4006-9D79-8CC368B52416}"/>
              </a:ext>
            </a:extLst>
          </p:cNvPr>
          <p:cNvSpPr>
            <a:spLocks noGrp="1"/>
          </p:cNvSpPr>
          <p:nvPr>
            <p:ph type="title"/>
          </p:nvPr>
        </p:nvSpPr>
        <p:spPr>
          <a:xfrm>
            <a:off x="1220047" y="2507617"/>
            <a:ext cx="15422880" cy="4184014"/>
          </a:xfrm>
        </p:spPr>
        <p:txBody>
          <a:bodyPr anchor="b"/>
          <a:lstStyle>
            <a:lvl1pPr>
              <a:defRPr sz="88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819AA2-D293-4AAE-822B-9F46E59EB5DF}"/>
              </a:ext>
            </a:extLst>
          </p:cNvPr>
          <p:cNvSpPr>
            <a:spLocks noGrp="1"/>
          </p:cNvSpPr>
          <p:nvPr>
            <p:ph type="body" idx="1"/>
          </p:nvPr>
        </p:nvSpPr>
        <p:spPr>
          <a:xfrm>
            <a:off x="1220047" y="6731213"/>
            <a:ext cx="15422880" cy="2200274"/>
          </a:xfrm>
        </p:spPr>
        <p:txBody>
          <a:bodyPr/>
          <a:lstStyle>
            <a:lvl1pPr marL="0" indent="0">
              <a:buNone/>
              <a:defRPr sz="3520">
                <a:solidFill>
                  <a:schemeClr val="tx1">
                    <a:tint val="75000"/>
                  </a:schemeClr>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649E2F-6241-46A2-A42B-B29A4CE3AC72}"/>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5" name="Footer Placeholder 4">
            <a:extLst>
              <a:ext uri="{FF2B5EF4-FFF2-40B4-BE49-F238E27FC236}">
                <a16:creationId xmlns:a16="http://schemas.microsoft.com/office/drawing/2014/main" id="{64BB419E-8722-4BAD-9152-BAB40CA563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8D8CFE-3759-4AF1-8D86-A9309C0CA41D}"/>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397801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31480F-6503-665E-2E50-B1F46EB56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2C390-B080-F61D-F94D-6A67265F8CD7}"/>
              </a:ext>
            </a:extLst>
          </p:cNvPr>
          <p:cNvSpPr>
            <a:spLocks noGrp="1"/>
          </p:cNvSpPr>
          <p:nvPr>
            <p:ph type="dt" sz="half" idx="10"/>
          </p:nvPr>
        </p:nvSpPr>
        <p:spPr/>
        <p:txBody>
          <a:bodyPr/>
          <a:lstStyle/>
          <a:p>
            <a:fld id="{C7CC4C2D-F9F9-474F-A6C3-7B716862AE99}" type="datetime1">
              <a:rPr lang="en-US" smtClean="0"/>
              <a:t>3/12/2024</a:t>
            </a:fld>
            <a:endParaRPr lang="en-GB"/>
          </a:p>
        </p:txBody>
      </p:sp>
      <p:sp>
        <p:nvSpPr>
          <p:cNvPr id="5" name="Footer Placeholder 4">
            <a:extLst>
              <a:ext uri="{FF2B5EF4-FFF2-40B4-BE49-F238E27FC236}">
                <a16:creationId xmlns:a16="http://schemas.microsoft.com/office/drawing/2014/main" id="{8156A8E7-4880-1924-E67B-56C36A466E8B}"/>
              </a:ext>
            </a:extLst>
          </p:cNvPr>
          <p:cNvSpPr>
            <a:spLocks noGrp="1"/>
          </p:cNvSpPr>
          <p:nvPr>
            <p:ph type="ftr" sz="quarter" idx="11"/>
          </p:nvPr>
        </p:nvSpPr>
        <p:spPr/>
        <p:txBody>
          <a:bodyPr/>
          <a:lstStyle/>
          <a:p>
            <a:r>
              <a:rPr lang="en-GB"/>
              <a:t>Bishop Rawstorne Church of England Academy</a:t>
            </a:r>
          </a:p>
        </p:txBody>
      </p:sp>
      <p:sp>
        <p:nvSpPr>
          <p:cNvPr id="6" name="Slide Number Placeholder 5">
            <a:extLst>
              <a:ext uri="{FF2B5EF4-FFF2-40B4-BE49-F238E27FC236}">
                <a16:creationId xmlns:a16="http://schemas.microsoft.com/office/drawing/2014/main" id="{CFAC772B-658B-93CF-F41A-3E7483287D5F}"/>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3546965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FFA5-8F58-4CA0-9CFB-6F8E155091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EE84B5-F55A-4F91-A099-2177D8484878}"/>
              </a:ext>
            </a:extLst>
          </p:cNvPr>
          <p:cNvSpPr>
            <a:spLocks noGrp="1"/>
          </p:cNvSpPr>
          <p:nvPr>
            <p:ph sz="half" idx="1"/>
          </p:nvPr>
        </p:nvSpPr>
        <p:spPr>
          <a:xfrm>
            <a:off x="1229360" y="2677584"/>
            <a:ext cx="759968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5F7F94-9AC9-4DB0-A6DD-CB52953C136E}"/>
              </a:ext>
            </a:extLst>
          </p:cNvPr>
          <p:cNvSpPr>
            <a:spLocks noGrp="1"/>
          </p:cNvSpPr>
          <p:nvPr>
            <p:ph sz="half" idx="2"/>
          </p:nvPr>
        </p:nvSpPr>
        <p:spPr>
          <a:xfrm>
            <a:off x="9052560" y="2677584"/>
            <a:ext cx="759968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D1B6FC-D930-4820-913A-A935FFC9D9B1}"/>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6" name="Footer Placeholder 5">
            <a:extLst>
              <a:ext uri="{FF2B5EF4-FFF2-40B4-BE49-F238E27FC236}">
                <a16:creationId xmlns:a16="http://schemas.microsoft.com/office/drawing/2014/main" id="{5AAA45DE-BD6A-4997-93FD-9C3D7A0EA2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B42CA1-ABC8-482F-BF8E-C31C5BF3A04C}"/>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1980278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F222-57C8-4AD0-B301-BF58617E1EAA}"/>
              </a:ext>
            </a:extLst>
          </p:cNvPr>
          <p:cNvSpPr>
            <a:spLocks noGrp="1"/>
          </p:cNvSpPr>
          <p:nvPr>
            <p:ph type="title"/>
          </p:nvPr>
        </p:nvSpPr>
        <p:spPr>
          <a:xfrm>
            <a:off x="1231689" y="535517"/>
            <a:ext cx="15422880" cy="19441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4B738-135A-486C-89A5-D7CA56225165}"/>
              </a:ext>
            </a:extLst>
          </p:cNvPr>
          <p:cNvSpPr>
            <a:spLocks noGrp="1"/>
          </p:cNvSpPr>
          <p:nvPr>
            <p:ph type="body" idx="1"/>
          </p:nvPr>
        </p:nvSpPr>
        <p:spPr>
          <a:xfrm>
            <a:off x="1231690" y="2465706"/>
            <a:ext cx="7564754"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4" name="Content Placeholder 3">
            <a:extLst>
              <a:ext uri="{FF2B5EF4-FFF2-40B4-BE49-F238E27FC236}">
                <a16:creationId xmlns:a16="http://schemas.microsoft.com/office/drawing/2014/main" id="{03A1F244-A21F-48CB-94C5-D4B4BA4A01E2}"/>
              </a:ext>
            </a:extLst>
          </p:cNvPr>
          <p:cNvSpPr>
            <a:spLocks noGrp="1"/>
          </p:cNvSpPr>
          <p:nvPr>
            <p:ph sz="half" idx="2"/>
          </p:nvPr>
        </p:nvSpPr>
        <p:spPr>
          <a:xfrm>
            <a:off x="1231690" y="3674110"/>
            <a:ext cx="7564754"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80669C-39E5-4187-9D3C-C28956D84743}"/>
              </a:ext>
            </a:extLst>
          </p:cNvPr>
          <p:cNvSpPr>
            <a:spLocks noGrp="1"/>
          </p:cNvSpPr>
          <p:nvPr>
            <p:ph type="body" sz="quarter" idx="3"/>
          </p:nvPr>
        </p:nvSpPr>
        <p:spPr>
          <a:xfrm>
            <a:off x="9052560" y="2465706"/>
            <a:ext cx="7602009"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6" name="Content Placeholder 5">
            <a:extLst>
              <a:ext uri="{FF2B5EF4-FFF2-40B4-BE49-F238E27FC236}">
                <a16:creationId xmlns:a16="http://schemas.microsoft.com/office/drawing/2014/main" id="{9634F914-3B88-4EC2-89D4-CDE8276F8241}"/>
              </a:ext>
            </a:extLst>
          </p:cNvPr>
          <p:cNvSpPr>
            <a:spLocks noGrp="1"/>
          </p:cNvSpPr>
          <p:nvPr>
            <p:ph sz="quarter" idx="4"/>
          </p:nvPr>
        </p:nvSpPr>
        <p:spPr>
          <a:xfrm>
            <a:off x="9052560" y="3674110"/>
            <a:ext cx="760200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47D379-E104-46DF-A9D5-4C5A8A1E3151}"/>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8" name="Footer Placeholder 7">
            <a:extLst>
              <a:ext uri="{FF2B5EF4-FFF2-40B4-BE49-F238E27FC236}">
                <a16:creationId xmlns:a16="http://schemas.microsoft.com/office/drawing/2014/main" id="{94518E14-E7A1-4B87-91AE-A083AA4881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E15425-8825-489A-AE48-44451CF6725C}"/>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3481430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909E-3046-476E-94A6-57306D5B66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8886C5-2F14-4E48-B288-F3EF94486D77}"/>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4" name="Footer Placeholder 3">
            <a:extLst>
              <a:ext uri="{FF2B5EF4-FFF2-40B4-BE49-F238E27FC236}">
                <a16:creationId xmlns:a16="http://schemas.microsoft.com/office/drawing/2014/main" id="{607D00DB-7F57-4B39-A774-7BBC5DF3E8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3BFAED-92FE-443B-8183-7E649D06A018}"/>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3321038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7B442-0B67-4BA1-BF45-E17BE7CE48A3}"/>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3" name="Footer Placeholder 2">
            <a:extLst>
              <a:ext uri="{FF2B5EF4-FFF2-40B4-BE49-F238E27FC236}">
                <a16:creationId xmlns:a16="http://schemas.microsoft.com/office/drawing/2014/main" id="{DA54F264-DE82-483F-8606-2590BEC16C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814666-76D5-433C-B862-68EA749B960C}"/>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796732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F765-E8ED-4F6A-B7C4-5250149856FC}"/>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9BCF23-374C-4300-A192-5D2E23AFF383}"/>
              </a:ext>
            </a:extLst>
          </p:cNvPr>
          <p:cNvSpPr>
            <a:spLocks noGrp="1"/>
          </p:cNvSpPr>
          <p:nvPr>
            <p:ph idx="1"/>
          </p:nvPr>
        </p:nvSpPr>
        <p:spPr>
          <a:xfrm>
            <a:off x="7602009" y="1448224"/>
            <a:ext cx="9052560"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664917-7659-4339-B63E-1CBCDD554287}"/>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a:extLst>
              <a:ext uri="{FF2B5EF4-FFF2-40B4-BE49-F238E27FC236}">
                <a16:creationId xmlns:a16="http://schemas.microsoft.com/office/drawing/2014/main" id="{60E2B14F-134E-4A1A-92EB-8F54A9C0DC26}"/>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6" name="Footer Placeholder 5">
            <a:extLst>
              <a:ext uri="{FF2B5EF4-FFF2-40B4-BE49-F238E27FC236}">
                <a16:creationId xmlns:a16="http://schemas.microsoft.com/office/drawing/2014/main" id="{98142748-CC5C-4E3D-9BB9-664D53E156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C85D01-717B-4C7F-A984-07493E1689EC}"/>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512910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1D3D-34A6-4159-A14B-41F647ED9DBD}"/>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5452BA-449D-4BF1-AB18-595DC1141F18}"/>
              </a:ext>
            </a:extLst>
          </p:cNvPr>
          <p:cNvSpPr>
            <a:spLocks noGrp="1"/>
          </p:cNvSpPr>
          <p:nvPr>
            <p:ph type="pic" idx="1"/>
          </p:nvPr>
        </p:nvSpPr>
        <p:spPr>
          <a:xfrm>
            <a:off x="7602009" y="1448224"/>
            <a:ext cx="9052560" cy="7147983"/>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endParaRPr lang="en-GB"/>
          </a:p>
        </p:txBody>
      </p:sp>
      <p:sp>
        <p:nvSpPr>
          <p:cNvPr id="4" name="Text Placeholder 3">
            <a:extLst>
              <a:ext uri="{FF2B5EF4-FFF2-40B4-BE49-F238E27FC236}">
                <a16:creationId xmlns:a16="http://schemas.microsoft.com/office/drawing/2014/main" id="{9875CBB2-33A9-4C37-BDA4-22CC91098A23}"/>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a:extLst>
              <a:ext uri="{FF2B5EF4-FFF2-40B4-BE49-F238E27FC236}">
                <a16:creationId xmlns:a16="http://schemas.microsoft.com/office/drawing/2014/main" id="{065EB9CC-E8A6-441A-ACBF-33147CFA0FC4}"/>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6" name="Footer Placeholder 5">
            <a:extLst>
              <a:ext uri="{FF2B5EF4-FFF2-40B4-BE49-F238E27FC236}">
                <a16:creationId xmlns:a16="http://schemas.microsoft.com/office/drawing/2014/main" id="{01524BA8-5BE2-45D3-94CB-8450A6C1D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6278DF-5622-4E03-88D5-AD009993494A}"/>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86056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E9C6-DC77-4D1D-BA78-77A0FDAC61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2E76A3-0031-4ECA-BF09-5749A5F421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582B62-8F06-43BE-B628-7FFB5A99F8DC}"/>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5" name="Footer Placeholder 4">
            <a:extLst>
              <a:ext uri="{FF2B5EF4-FFF2-40B4-BE49-F238E27FC236}">
                <a16:creationId xmlns:a16="http://schemas.microsoft.com/office/drawing/2014/main" id="{B4F3776B-6E03-455B-89B3-5EE8FFB8C4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7485D1-813F-499B-8051-26AA28717805}"/>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3057751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12CD6-AA3B-4B23-A0BF-20DB48B166FC}"/>
              </a:ext>
            </a:extLst>
          </p:cNvPr>
          <p:cNvSpPr>
            <a:spLocks noGrp="1"/>
          </p:cNvSpPr>
          <p:nvPr>
            <p:ph type="title" orient="vert"/>
          </p:nvPr>
        </p:nvSpPr>
        <p:spPr>
          <a:xfrm>
            <a:off x="12796520" y="535517"/>
            <a:ext cx="3855720" cy="852402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238659-5752-4422-A7DF-4901D43FCBA9}"/>
              </a:ext>
            </a:extLst>
          </p:cNvPr>
          <p:cNvSpPr>
            <a:spLocks noGrp="1"/>
          </p:cNvSpPr>
          <p:nvPr>
            <p:ph type="body" orient="vert" idx="1"/>
          </p:nvPr>
        </p:nvSpPr>
        <p:spPr>
          <a:xfrm>
            <a:off x="1229360" y="535517"/>
            <a:ext cx="11343640"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C4B1B1-D6CA-4F97-8F56-7A371A4D5F70}"/>
              </a:ext>
            </a:extLst>
          </p:cNvPr>
          <p:cNvSpPr>
            <a:spLocks noGrp="1"/>
          </p:cNvSpPr>
          <p:nvPr>
            <p:ph type="dt" sz="half" idx="10"/>
          </p:nvPr>
        </p:nvSpPr>
        <p:spPr/>
        <p:txBody>
          <a:bodyPr/>
          <a:lstStyle/>
          <a:p>
            <a:fld id="{A01A9D72-B2BC-4B28-BDD4-FB75E2D98DBF}" type="datetimeFigureOut">
              <a:rPr lang="en-GB" smtClean="0"/>
              <a:t>12/03/2024</a:t>
            </a:fld>
            <a:endParaRPr lang="en-GB"/>
          </a:p>
        </p:txBody>
      </p:sp>
      <p:sp>
        <p:nvSpPr>
          <p:cNvPr id="5" name="Footer Placeholder 4">
            <a:extLst>
              <a:ext uri="{FF2B5EF4-FFF2-40B4-BE49-F238E27FC236}">
                <a16:creationId xmlns:a16="http://schemas.microsoft.com/office/drawing/2014/main" id="{6178A3A9-C88D-4468-B2D7-565454B115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84963B-E5AD-47C5-8C66-A773D2D396B1}"/>
              </a:ext>
            </a:extLst>
          </p:cNvPr>
          <p:cNvSpPr>
            <a:spLocks noGrp="1"/>
          </p:cNvSpPr>
          <p:nvPr>
            <p:ph type="sldNum" sz="quarter" idx="12"/>
          </p:nvPr>
        </p:nvSpPr>
        <p:spPr/>
        <p:txBody>
          <a:bodyPr/>
          <a:lstStyle/>
          <a:p>
            <a:fld id="{3D8B5A63-00AE-4B4E-B5F4-5484726EFD36}" type="slidenum">
              <a:rPr lang="en-GB" smtClean="0"/>
              <a:t>‹#›</a:t>
            </a:fld>
            <a:endParaRPr lang="en-GB"/>
          </a:p>
        </p:txBody>
      </p:sp>
    </p:spTree>
    <p:extLst>
      <p:ext uri="{BB962C8B-B14F-4D97-AF65-F5344CB8AC3E}">
        <p14:creationId xmlns:p14="http://schemas.microsoft.com/office/powerpoint/2010/main" val="1007872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1120" y="1646133"/>
            <a:ext cx="15199360" cy="3501813"/>
          </a:xfrm>
        </p:spPr>
        <p:txBody>
          <a:bodyPr anchor="b"/>
          <a:lstStyle>
            <a:lvl1pPr algn="ctr">
              <a:defRPr sz="8800"/>
            </a:lvl1pPr>
          </a:lstStyle>
          <a:p>
            <a:r>
              <a:rPr lang="en-US"/>
              <a:t>Click to edit Master title style</a:t>
            </a:r>
            <a:endParaRPr lang="en-US" dirty="0"/>
          </a:p>
        </p:txBody>
      </p:sp>
      <p:sp>
        <p:nvSpPr>
          <p:cNvPr id="3" name="Subtitle 2"/>
          <p:cNvSpPr>
            <a:spLocks noGrp="1"/>
          </p:cNvSpPr>
          <p:nvPr>
            <p:ph type="subTitle" idx="1"/>
          </p:nvPr>
        </p:nvSpPr>
        <p:spPr>
          <a:xfrm>
            <a:off x="2235200" y="5282989"/>
            <a:ext cx="134112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406829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45144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E8BA-5F7D-705E-2465-657060B1D7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89F517-16FD-455F-FC64-F320BCEE90BE}"/>
              </a:ext>
            </a:extLst>
          </p:cNvPr>
          <p:cNvSpPr>
            <a:spLocks noGrp="1"/>
          </p:cNvSpPr>
          <p:nvPr>
            <p:ph type="dt" sz="half" idx="10"/>
          </p:nvPr>
        </p:nvSpPr>
        <p:spPr/>
        <p:txBody>
          <a:bodyPr/>
          <a:lstStyle/>
          <a:p>
            <a:fld id="{74151503-3465-4549-883F-F92ADB65E6C2}" type="datetime1">
              <a:rPr lang="en-US" smtClean="0"/>
              <a:t>3/12/2024</a:t>
            </a:fld>
            <a:endParaRPr lang="en-GB"/>
          </a:p>
        </p:txBody>
      </p:sp>
      <p:sp>
        <p:nvSpPr>
          <p:cNvPr id="4" name="Footer Placeholder 3">
            <a:extLst>
              <a:ext uri="{FF2B5EF4-FFF2-40B4-BE49-F238E27FC236}">
                <a16:creationId xmlns:a16="http://schemas.microsoft.com/office/drawing/2014/main" id="{51B54C57-921E-EF12-AFA8-92C12CA322CD}"/>
              </a:ext>
            </a:extLst>
          </p:cNvPr>
          <p:cNvSpPr>
            <a:spLocks noGrp="1"/>
          </p:cNvSpPr>
          <p:nvPr>
            <p:ph type="ftr" sz="quarter" idx="11"/>
          </p:nvPr>
        </p:nvSpPr>
        <p:spPr/>
        <p:txBody>
          <a:bodyPr/>
          <a:lstStyle/>
          <a:p>
            <a:r>
              <a:rPr lang="en-GB"/>
              <a:t>Bishop Rawstorne Church of England Academy</a:t>
            </a:r>
          </a:p>
        </p:txBody>
      </p:sp>
      <p:sp>
        <p:nvSpPr>
          <p:cNvPr id="5" name="Slide Number Placeholder 4">
            <a:extLst>
              <a:ext uri="{FF2B5EF4-FFF2-40B4-BE49-F238E27FC236}">
                <a16:creationId xmlns:a16="http://schemas.microsoft.com/office/drawing/2014/main" id="{26A4EF10-9A70-3CA6-1783-1FE81DF21D59}"/>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3178091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0048" y="2507620"/>
            <a:ext cx="15422880" cy="4184014"/>
          </a:xfrm>
        </p:spPr>
        <p:txBody>
          <a:bodyPr anchor="b"/>
          <a:lstStyle>
            <a:lvl1pPr>
              <a:defRPr sz="8800"/>
            </a:lvl1pPr>
          </a:lstStyle>
          <a:p>
            <a:r>
              <a:rPr lang="en-US"/>
              <a:t>Click to edit Master title style</a:t>
            </a:r>
            <a:endParaRPr lang="en-US" dirty="0"/>
          </a:p>
        </p:txBody>
      </p:sp>
      <p:sp>
        <p:nvSpPr>
          <p:cNvPr id="3" name="Text Placeholder 2"/>
          <p:cNvSpPr>
            <a:spLocks noGrp="1"/>
          </p:cNvSpPr>
          <p:nvPr>
            <p:ph type="body" idx="1"/>
          </p:nvPr>
        </p:nvSpPr>
        <p:spPr>
          <a:xfrm>
            <a:off x="1220048" y="6731216"/>
            <a:ext cx="15422880" cy="2200274"/>
          </a:xfrm>
        </p:spPr>
        <p:txBody>
          <a:bodyPr/>
          <a:lstStyle>
            <a:lvl1pPr marL="0" indent="0">
              <a:buNone/>
              <a:defRPr sz="3520">
                <a:solidFill>
                  <a:schemeClr val="tx1"/>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812810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29360" y="2677584"/>
            <a:ext cx="759968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52560" y="2677584"/>
            <a:ext cx="759968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A4A43F-DFC2-4197-94C4-EC3B83C6578C}"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299912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31689" y="535520"/>
            <a:ext cx="1542288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31691" y="2465706"/>
            <a:ext cx="7564754"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4" name="Content Placeholder 3"/>
          <p:cNvSpPr>
            <a:spLocks noGrp="1"/>
          </p:cNvSpPr>
          <p:nvPr>
            <p:ph sz="half" idx="2"/>
          </p:nvPr>
        </p:nvSpPr>
        <p:spPr>
          <a:xfrm>
            <a:off x="1231691" y="3674110"/>
            <a:ext cx="7564754"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52562" y="2465706"/>
            <a:ext cx="7602009"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6" name="Content Placeholder 5"/>
          <p:cNvSpPr>
            <a:spLocks noGrp="1"/>
          </p:cNvSpPr>
          <p:nvPr>
            <p:ph sz="quarter" idx="4"/>
          </p:nvPr>
        </p:nvSpPr>
        <p:spPr>
          <a:xfrm>
            <a:off x="9052562" y="3674110"/>
            <a:ext cx="760200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4A43F-DFC2-4197-94C4-EC3B83C6578C}" type="datetimeFigureOut">
              <a:rPr lang="en-GB" smtClean="0"/>
              <a:t>12/03/2024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406027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A4A43F-DFC2-4197-94C4-EC3B83C6578C}" type="datetimeFigureOut">
              <a:rPr lang="en-GB" smtClean="0"/>
              <a:t>12/03/2024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053410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4A43F-DFC2-4197-94C4-EC3B83C6578C}" type="datetimeFigureOut">
              <a:rPr lang="en-GB" smtClean="0"/>
              <a:t>12/03/2024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774899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US" dirty="0"/>
          </a:p>
        </p:txBody>
      </p:sp>
      <p:sp>
        <p:nvSpPr>
          <p:cNvPr id="3" name="Content Placeholder 2"/>
          <p:cNvSpPr>
            <a:spLocks noGrp="1"/>
          </p:cNvSpPr>
          <p:nvPr>
            <p:ph idx="1"/>
          </p:nvPr>
        </p:nvSpPr>
        <p:spPr>
          <a:xfrm>
            <a:off x="7602009" y="1448227"/>
            <a:ext cx="9052560"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091512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690" y="670560"/>
            <a:ext cx="5767281" cy="2346960"/>
          </a:xfrm>
        </p:spPr>
        <p:txBody>
          <a:bodyPr anchor="b"/>
          <a:lstStyle>
            <a:lvl1pPr>
              <a:defRPr sz="4693"/>
            </a:lvl1pPr>
          </a:lstStyle>
          <a:p>
            <a:r>
              <a:rPr lang="en-US"/>
              <a:t>Click to edit Master title style</a:t>
            </a:r>
            <a:endParaRPr lang="en-US" dirty="0"/>
          </a:p>
        </p:txBody>
      </p:sp>
      <p:sp>
        <p:nvSpPr>
          <p:cNvPr id="3" name="Picture Placeholder 2"/>
          <p:cNvSpPr>
            <a:spLocks noGrp="1" noChangeAspect="1"/>
          </p:cNvSpPr>
          <p:nvPr>
            <p:ph type="pic" idx="1"/>
          </p:nvPr>
        </p:nvSpPr>
        <p:spPr>
          <a:xfrm>
            <a:off x="7602009" y="1448227"/>
            <a:ext cx="9052560" cy="7147983"/>
          </a:xfrm>
        </p:spPr>
        <p:txBody>
          <a:bodyPr anchor="t"/>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endParaRPr lang="en-US" dirty="0"/>
          </a:p>
        </p:txBody>
      </p:sp>
      <p:sp>
        <p:nvSpPr>
          <p:cNvPr id="4" name="Text Placeholder 3"/>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221042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181735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796521" y="535517"/>
            <a:ext cx="3855720"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29361" y="535517"/>
            <a:ext cx="11343640"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29894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E90B-BF04-C6AD-D9E6-7FB2E0AF3799}"/>
              </a:ext>
            </a:extLst>
          </p:cNvPr>
          <p:cNvSpPr>
            <a:spLocks noGrp="1"/>
          </p:cNvSpPr>
          <p:nvPr>
            <p:ph type="title"/>
          </p:nvPr>
        </p:nvSpPr>
        <p:spPr>
          <a:xfrm>
            <a:off x="1220047" y="2507617"/>
            <a:ext cx="15422880" cy="4184014"/>
          </a:xfrm>
        </p:spPr>
        <p:txBody>
          <a:bodyPr anchor="b"/>
          <a:lstStyle>
            <a:lvl1pPr>
              <a:defRPr sz="88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028007-F8F3-D2AA-E5D5-E35C15272E4D}"/>
              </a:ext>
            </a:extLst>
          </p:cNvPr>
          <p:cNvSpPr>
            <a:spLocks noGrp="1"/>
          </p:cNvSpPr>
          <p:nvPr>
            <p:ph type="body" idx="1"/>
          </p:nvPr>
        </p:nvSpPr>
        <p:spPr>
          <a:xfrm>
            <a:off x="1220047" y="6731213"/>
            <a:ext cx="15422880" cy="2200274"/>
          </a:xfrm>
        </p:spPr>
        <p:txBody>
          <a:bodyPr/>
          <a:lstStyle>
            <a:lvl1pPr marL="0" indent="0">
              <a:buNone/>
              <a:defRPr sz="3520">
                <a:solidFill>
                  <a:schemeClr val="tx1">
                    <a:tint val="75000"/>
                  </a:schemeClr>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5F109D-5983-959E-ECEB-0F93CDE7BB99}"/>
              </a:ext>
            </a:extLst>
          </p:cNvPr>
          <p:cNvSpPr>
            <a:spLocks noGrp="1"/>
          </p:cNvSpPr>
          <p:nvPr>
            <p:ph type="dt" sz="half" idx="10"/>
          </p:nvPr>
        </p:nvSpPr>
        <p:spPr/>
        <p:txBody>
          <a:bodyPr/>
          <a:lstStyle/>
          <a:p>
            <a:fld id="{9A1D238E-BC4B-492A-95DA-0E68BEEE4530}" type="datetime1">
              <a:rPr lang="en-US" smtClean="0"/>
              <a:t>3/12/2024</a:t>
            </a:fld>
            <a:endParaRPr lang="en-GB"/>
          </a:p>
        </p:txBody>
      </p:sp>
      <p:sp>
        <p:nvSpPr>
          <p:cNvPr id="5" name="Footer Placeholder 4">
            <a:extLst>
              <a:ext uri="{FF2B5EF4-FFF2-40B4-BE49-F238E27FC236}">
                <a16:creationId xmlns:a16="http://schemas.microsoft.com/office/drawing/2014/main" id="{629BED16-3916-CFDA-148F-CE854124E85C}"/>
              </a:ext>
            </a:extLst>
          </p:cNvPr>
          <p:cNvSpPr>
            <a:spLocks noGrp="1"/>
          </p:cNvSpPr>
          <p:nvPr>
            <p:ph type="ftr" sz="quarter" idx="11"/>
          </p:nvPr>
        </p:nvSpPr>
        <p:spPr/>
        <p:txBody>
          <a:bodyPr/>
          <a:lstStyle/>
          <a:p>
            <a:r>
              <a:rPr lang="en-GB"/>
              <a:t>Bishop Rawstorne Church of England Academy</a:t>
            </a:r>
          </a:p>
        </p:txBody>
      </p:sp>
      <p:sp>
        <p:nvSpPr>
          <p:cNvPr id="6" name="Slide Number Placeholder 5">
            <a:extLst>
              <a:ext uri="{FF2B5EF4-FFF2-40B4-BE49-F238E27FC236}">
                <a16:creationId xmlns:a16="http://schemas.microsoft.com/office/drawing/2014/main" id="{B252E26A-EE01-754A-1D9D-9187CECA35DA}"/>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393742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8103-B663-3176-097B-F08EB9AEAF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13AA46-7CAA-AD41-3007-05B8825E0578}"/>
              </a:ext>
            </a:extLst>
          </p:cNvPr>
          <p:cNvSpPr>
            <a:spLocks noGrp="1"/>
          </p:cNvSpPr>
          <p:nvPr>
            <p:ph sz="half" idx="1"/>
          </p:nvPr>
        </p:nvSpPr>
        <p:spPr>
          <a:xfrm>
            <a:off x="1229360" y="2677584"/>
            <a:ext cx="75996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BD28D7-A6BD-8B41-E70A-F253791D6F68}"/>
              </a:ext>
            </a:extLst>
          </p:cNvPr>
          <p:cNvSpPr>
            <a:spLocks noGrp="1"/>
          </p:cNvSpPr>
          <p:nvPr>
            <p:ph sz="half" idx="2"/>
          </p:nvPr>
        </p:nvSpPr>
        <p:spPr>
          <a:xfrm>
            <a:off x="9052560" y="2677584"/>
            <a:ext cx="75996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6D911A-C5BF-05C3-E3D1-E7C746CAB091}"/>
              </a:ext>
            </a:extLst>
          </p:cNvPr>
          <p:cNvSpPr>
            <a:spLocks noGrp="1"/>
          </p:cNvSpPr>
          <p:nvPr>
            <p:ph type="dt" sz="half" idx="10"/>
          </p:nvPr>
        </p:nvSpPr>
        <p:spPr/>
        <p:txBody>
          <a:bodyPr/>
          <a:lstStyle/>
          <a:p>
            <a:fld id="{81524530-F8AB-41D6-B42E-A6E8C25AF297}" type="datetime1">
              <a:rPr lang="en-US" smtClean="0"/>
              <a:t>3/12/2024</a:t>
            </a:fld>
            <a:endParaRPr lang="en-GB"/>
          </a:p>
        </p:txBody>
      </p:sp>
      <p:sp>
        <p:nvSpPr>
          <p:cNvPr id="6" name="Footer Placeholder 5">
            <a:extLst>
              <a:ext uri="{FF2B5EF4-FFF2-40B4-BE49-F238E27FC236}">
                <a16:creationId xmlns:a16="http://schemas.microsoft.com/office/drawing/2014/main" id="{568C9D71-39EE-5618-550A-8BCF0623A545}"/>
              </a:ext>
            </a:extLst>
          </p:cNvPr>
          <p:cNvSpPr>
            <a:spLocks noGrp="1"/>
          </p:cNvSpPr>
          <p:nvPr>
            <p:ph type="ftr" sz="quarter" idx="11"/>
          </p:nvPr>
        </p:nvSpPr>
        <p:spPr/>
        <p:txBody>
          <a:bodyPr/>
          <a:lstStyle/>
          <a:p>
            <a:r>
              <a:rPr lang="en-GB"/>
              <a:t>Bishop Rawstorne Church of England Academy</a:t>
            </a:r>
          </a:p>
        </p:txBody>
      </p:sp>
      <p:sp>
        <p:nvSpPr>
          <p:cNvPr id="7" name="Slide Number Placeholder 6">
            <a:extLst>
              <a:ext uri="{FF2B5EF4-FFF2-40B4-BE49-F238E27FC236}">
                <a16:creationId xmlns:a16="http://schemas.microsoft.com/office/drawing/2014/main" id="{021F07D3-FAAB-B84D-BDEC-956991342ACA}"/>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92567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B4767-0E65-3AF6-3C53-48357A302C0F}"/>
              </a:ext>
            </a:extLst>
          </p:cNvPr>
          <p:cNvSpPr>
            <a:spLocks noGrp="1"/>
          </p:cNvSpPr>
          <p:nvPr>
            <p:ph type="title"/>
          </p:nvPr>
        </p:nvSpPr>
        <p:spPr>
          <a:xfrm>
            <a:off x="1231689" y="535517"/>
            <a:ext cx="15422880" cy="19441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532F26-3567-1BEA-FAA7-510297335305}"/>
              </a:ext>
            </a:extLst>
          </p:cNvPr>
          <p:cNvSpPr>
            <a:spLocks noGrp="1"/>
          </p:cNvSpPr>
          <p:nvPr>
            <p:ph type="body" idx="1"/>
          </p:nvPr>
        </p:nvSpPr>
        <p:spPr>
          <a:xfrm>
            <a:off x="1231690" y="2465706"/>
            <a:ext cx="7564754"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a:extLst>
              <a:ext uri="{FF2B5EF4-FFF2-40B4-BE49-F238E27FC236}">
                <a16:creationId xmlns:a16="http://schemas.microsoft.com/office/drawing/2014/main" id="{B1036266-D3D3-164E-781B-9538771B1764}"/>
              </a:ext>
            </a:extLst>
          </p:cNvPr>
          <p:cNvSpPr>
            <a:spLocks noGrp="1"/>
          </p:cNvSpPr>
          <p:nvPr>
            <p:ph sz="half" idx="2"/>
          </p:nvPr>
        </p:nvSpPr>
        <p:spPr>
          <a:xfrm>
            <a:off x="1231690" y="3674110"/>
            <a:ext cx="7564754"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26C0F0-0220-3995-284D-67ACF6285302}"/>
              </a:ext>
            </a:extLst>
          </p:cNvPr>
          <p:cNvSpPr>
            <a:spLocks noGrp="1"/>
          </p:cNvSpPr>
          <p:nvPr>
            <p:ph type="body" sz="quarter" idx="3"/>
          </p:nvPr>
        </p:nvSpPr>
        <p:spPr>
          <a:xfrm>
            <a:off x="9052560" y="2465706"/>
            <a:ext cx="7602009"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a:extLst>
              <a:ext uri="{FF2B5EF4-FFF2-40B4-BE49-F238E27FC236}">
                <a16:creationId xmlns:a16="http://schemas.microsoft.com/office/drawing/2014/main" id="{BE7495A2-DE0A-3D5B-D5AA-8ADB5F1179DA}"/>
              </a:ext>
            </a:extLst>
          </p:cNvPr>
          <p:cNvSpPr>
            <a:spLocks noGrp="1"/>
          </p:cNvSpPr>
          <p:nvPr>
            <p:ph sz="quarter" idx="4"/>
          </p:nvPr>
        </p:nvSpPr>
        <p:spPr>
          <a:xfrm>
            <a:off x="9052560" y="3674110"/>
            <a:ext cx="760200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43CC49-FE94-FB30-EC8F-81072C6D9CC5}"/>
              </a:ext>
            </a:extLst>
          </p:cNvPr>
          <p:cNvSpPr>
            <a:spLocks noGrp="1"/>
          </p:cNvSpPr>
          <p:nvPr>
            <p:ph type="dt" sz="half" idx="10"/>
          </p:nvPr>
        </p:nvSpPr>
        <p:spPr/>
        <p:txBody>
          <a:bodyPr/>
          <a:lstStyle/>
          <a:p>
            <a:fld id="{F088B04B-D3FF-44C6-9CB0-AE511EFF55C2}" type="datetime1">
              <a:rPr lang="en-US" smtClean="0"/>
              <a:t>3/12/2024</a:t>
            </a:fld>
            <a:endParaRPr lang="en-GB"/>
          </a:p>
        </p:txBody>
      </p:sp>
      <p:sp>
        <p:nvSpPr>
          <p:cNvPr id="8" name="Footer Placeholder 7">
            <a:extLst>
              <a:ext uri="{FF2B5EF4-FFF2-40B4-BE49-F238E27FC236}">
                <a16:creationId xmlns:a16="http://schemas.microsoft.com/office/drawing/2014/main" id="{2230459D-7FDC-D5AA-936E-FD4E27E4EF6D}"/>
              </a:ext>
            </a:extLst>
          </p:cNvPr>
          <p:cNvSpPr>
            <a:spLocks noGrp="1"/>
          </p:cNvSpPr>
          <p:nvPr>
            <p:ph type="ftr" sz="quarter" idx="11"/>
          </p:nvPr>
        </p:nvSpPr>
        <p:spPr/>
        <p:txBody>
          <a:bodyPr/>
          <a:lstStyle/>
          <a:p>
            <a:r>
              <a:rPr lang="en-GB"/>
              <a:t>Bishop Rawstorne Church of England Academy</a:t>
            </a:r>
          </a:p>
        </p:txBody>
      </p:sp>
      <p:sp>
        <p:nvSpPr>
          <p:cNvPr id="9" name="Slide Number Placeholder 8">
            <a:extLst>
              <a:ext uri="{FF2B5EF4-FFF2-40B4-BE49-F238E27FC236}">
                <a16:creationId xmlns:a16="http://schemas.microsoft.com/office/drawing/2014/main" id="{6D7840F4-3CFD-7E4D-A5E1-4FF8B98C2841}"/>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3802580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0EFD-5163-BFAF-B6D9-708057D807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8EE986-E0C6-BAB1-95DF-E9EE6EA83E12}"/>
              </a:ext>
            </a:extLst>
          </p:cNvPr>
          <p:cNvSpPr>
            <a:spLocks noGrp="1"/>
          </p:cNvSpPr>
          <p:nvPr>
            <p:ph type="dt" sz="half" idx="10"/>
          </p:nvPr>
        </p:nvSpPr>
        <p:spPr/>
        <p:txBody>
          <a:bodyPr/>
          <a:lstStyle/>
          <a:p>
            <a:fld id="{069EE618-A595-4359-AE3E-27DCA3BD37BB}" type="datetime1">
              <a:rPr lang="en-US" smtClean="0"/>
              <a:t>3/12/2024</a:t>
            </a:fld>
            <a:endParaRPr lang="en-GB"/>
          </a:p>
        </p:txBody>
      </p:sp>
      <p:sp>
        <p:nvSpPr>
          <p:cNvPr id="4" name="Footer Placeholder 3">
            <a:extLst>
              <a:ext uri="{FF2B5EF4-FFF2-40B4-BE49-F238E27FC236}">
                <a16:creationId xmlns:a16="http://schemas.microsoft.com/office/drawing/2014/main" id="{282B9FE6-2244-44A8-D555-C043458C8114}"/>
              </a:ext>
            </a:extLst>
          </p:cNvPr>
          <p:cNvSpPr>
            <a:spLocks noGrp="1"/>
          </p:cNvSpPr>
          <p:nvPr>
            <p:ph type="ftr" sz="quarter" idx="11"/>
          </p:nvPr>
        </p:nvSpPr>
        <p:spPr/>
        <p:txBody>
          <a:bodyPr/>
          <a:lstStyle/>
          <a:p>
            <a:r>
              <a:rPr lang="en-GB"/>
              <a:t>Bishop Rawstorne Church of England Academy</a:t>
            </a:r>
          </a:p>
        </p:txBody>
      </p:sp>
      <p:sp>
        <p:nvSpPr>
          <p:cNvPr id="5" name="Slide Number Placeholder 4">
            <a:extLst>
              <a:ext uri="{FF2B5EF4-FFF2-40B4-BE49-F238E27FC236}">
                <a16:creationId xmlns:a16="http://schemas.microsoft.com/office/drawing/2014/main" id="{E6F9EA44-EB1B-BD01-1BE4-4D7C5E721CD4}"/>
              </a:ext>
            </a:extLst>
          </p:cNvPr>
          <p:cNvSpPr>
            <a:spLocks noGrp="1"/>
          </p:cNvSpPr>
          <p:nvPr>
            <p:ph type="sldNum" sz="quarter" idx="12"/>
          </p:nvPr>
        </p:nvSpPr>
        <p:spPr/>
        <p:txBody>
          <a:bodyPr/>
          <a:lstStyle/>
          <a:p>
            <a:fld id="{EFB8310E-605A-4AC8-BB6E-447E47D19919}" type="slidenum">
              <a:rPr lang="en-GB" smtClean="0"/>
              <a:t>‹#›</a:t>
            </a:fld>
            <a:endParaRPr lang="en-GB"/>
          </a:p>
        </p:txBody>
      </p:sp>
    </p:spTree>
    <p:extLst>
      <p:ext uri="{BB962C8B-B14F-4D97-AF65-F5344CB8AC3E}">
        <p14:creationId xmlns:p14="http://schemas.microsoft.com/office/powerpoint/2010/main" val="31152599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9362" y="535521"/>
            <a:ext cx="1542288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29362" y="2677584"/>
            <a:ext cx="1542288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29361" y="9322649"/>
            <a:ext cx="4023360" cy="535516"/>
          </a:xfrm>
          <a:prstGeom prst="rect">
            <a:avLst/>
          </a:prstGeom>
        </p:spPr>
        <p:txBody>
          <a:bodyPr vert="horz" lIns="91440" tIns="45720" rIns="91440" bIns="45720" rtlCol="0" anchor="ctr"/>
          <a:lstStyle>
            <a:lvl1pPr algn="l">
              <a:defRPr sz="2347">
                <a:solidFill>
                  <a:schemeClr val="tx1">
                    <a:tint val="75000"/>
                  </a:schemeClr>
                </a:solidFill>
              </a:defRPr>
            </a:lvl1pPr>
          </a:lstStyle>
          <a:p>
            <a:fld id="{CC71B78C-147C-4381-985C-43ABFDB45BA3}" type="datetimeFigureOut">
              <a:rPr lang="en-US" smtClean="0"/>
              <a:t>3/12/2024</a:t>
            </a:fld>
            <a:endParaRPr lang="en-US"/>
          </a:p>
        </p:txBody>
      </p:sp>
      <p:sp>
        <p:nvSpPr>
          <p:cNvPr id="5" name="Footer Placeholder 4"/>
          <p:cNvSpPr>
            <a:spLocks noGrp="1"/>
          </p:cNvSpPr>
          <p:nvPr>
            <p:ph type="ftr" sz="quarter" idx="3"/>
          </p:nvPr>
        </p:nvSpPr>
        <p:spPr>
          <a:xfrm>
            <a:off x="5923282" y="9322649"/>
            <a:ext cx="6035040" cy="535516"/>
          </a:xfrm>
          <a:prstGeom prst="rect">
            <a:avLst/>
          </a:prstGeom>
        </p:spPr>
        <p:txBody>
          <a:bodyPr vert="horz" lIns="91440" tIns="45720" rIns="91440" bIns="45720" rtlCol="0" anchor="ctr"/>
          <a:lstStyle>
            <a:lvl1pPr algn="ctr">
              <a:defRPr sz="234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628881" y="9322649"/>
            <a:ext cx="4023360" cy="535516"/>
          </a:xfrm>
          <a:prstGeom prst="rect">
            <a:avLst/>
          </a:prstGeom>
        </p:spPr>
        <p:txBody>
          <a:bodyPr vert="horz" lIns="91440" tIns="45720" rIns="91440" bIns="45720" rtlCol="0" anchor="ctr"/>
          <a:lstStyle>
            <a:lvl1pPr algn="r">
              <a:defRPr sz="2347">
                <a:solidFill>
                  <a:schemeClr val="tx1">
                    <a:tint val="75000"/>
                  </a:schemeClr>
                </a:solidFill>
              </a:defRPr>
            </a:lvl1pPr>
          </a:lstStyle>
          <a:p>
            <a:fld id="{775F3F6B-B4FF-4010-ACCC-F66F915546A2}" type="slidenum">
              <a:rPr lang="en-US" smtClean="0"/>
              <a:t>‹#›</a:t>
            </a:fld>
            <a:endParaRPr lang="en-US"/>
          </a:p>
        </p:txBody>
      </p:sp>
    </p:spTree>
    <p:extLst>
      <p:ext uri="{BB962C8B-B14F-4D97-AF65-F5344CB8AC3E}">
        <p14:creationId xmlns:p14="http://schemas.microsoft.com/office/powerpoint/2010/main" val="657119329"/>
      </p:ext>
    </p:extLst>
  </p:cSld>
  <p:clrMap bg1="lt1" tx1="dk1" bg2="lt2" tx2="dk2" accent1="accent1" accent2="accent2" accent3="accent3" accent4="accent4" accent5="accent5" accent6="accent6" hlink="hlink" folHlink="folHlink"/>
  <p:sldLayoutIdLst>
    <p:sldLayoutId id="2147483673" r:id="rId1"/>
    <p:sldLayoutId id="2147483671" r:id="rId2"/>
  </p:sldLayoutIdLst>
  <p:txStyles>
    <p:titleStyle>
      <a:lvl1pPr algn="l" defTabSz="1788134" rtl="0" eaLnBrk="1" latinLnBrk="0" hangingPunct="1">
        <a:lnSpc>
          <a:spcPct val="90000"/>
        </a:lnSpc>
        <a:spcBef>
          <a:spcPct val="0"/>
        </a:spcBef>
        <a:buNone/>
        <a:defRPr sz="8605" kern="1200">
          <a:solidFill>
            <a:schemeClr val="tx1"/>
          </a:solidFill>
          <a:latin typeface="+mj-lt"/>
          <a:ea typeface="+mj-ea"/>
          <a:cs typeface="+mj-cs"/>
        </a:defRPr>
      </a:lvl1pPr>
    </p:titleStyle>
    <p:bodyStyle>
      <a:lvl1pPr marL="447033" indent="-447033" algn="l" defTabSz="1788134" rtl="0" eaLnBrk="1" latinLnBrk="0" hangingPunct="1">
        <a:lnSpc>
          <a:spcPct val="90000"/>
        </a:lnSpc>
        <a:spcBef>
          <a:spcPts val="1956"/>
        </a:spcBef>
        <a:buFont typeface="Arial" panose="020B0604020202020204" pitchFamily="34" charset="0"/>
        <a:buChar char="•"/>
        <a:defRPr sz="5476" kern="1200">
          <a:solidFill>
            <a:schemeClr val="tx1"/>
          </a:solidFill>
          <a:latin typeface="+mn-lt"/>
          <a:ea typeface="+mn-ea"/>
          <a:cs typeface="+mn-cs"/>
        </a:defRPr>
      </a:lvl1pPr>
      <a:lvl2pPr marL="1341099" indent="-447033" algn="l" defTabSz="1788134" rtl="0" eaLnBrk="1" latinLnBrk="0" hangingPunct="1">
        <a:lnSpc>
          <a:spcPct val="90000"/>
        </a:lnSpc>
        <a:spcBef>
          <a:spcPts val="978"/>
        </a:spcBef>
        <a:buFont typeface="Arial" panose="020B0604020202020204" pitchFamily="34" charset="0"/>
        <a:buChar char="•"/>
        <a:defRPr sz="4693" kern="1200">
          <a:solidFill>
            <a:schemeClr val="tx1"/>
          </a:solidFill>
          <a:latin typeface="+mn-lt"/>
          <a:ea typeface="+mn-ea"/>
          <a:cs typeface="+mn-cs"/>
        </a:defRPr>
      </a:lvl2pPr>
      <a:lvl3pPr marL="2235167" indent="-447033" algn="l" defTabSz="1788134" rtl="0" eaLnBrk="1" latinLnBrk="0" hangingPunct="1">
        <a:lnSpc>
          <a:spcPct val="90000"/>
        </a:lnSpc>
        <a:spcBef>
          <a:spcPts val="978"/>
        </a:spcBef>
        <a:buFont typeface="Arial" panose="020B0604020202020204" pitchFamily="34" charset="0"/>
        <a:buChar char="•"/>
        <a:defRPr sz="3911" kern="1200">
          <a:solidFill>
            <a:schemeClr val="tx1"/>
          </a:solidFill>
          <a:latin typeface="+mn-lt"/>
          <a:ea typeface="+mn-ea"/>
          <a:cs typeface="+mn-cs"/>
        </a:defRPr>
      </a:lvl3pPr>
      <a:lvl4pPr marL="3129233" indent="-447033" algn="l" defTabSz="1788134" rtl="0" eaLnBrk="1" latinLnBrk="0" hangingPunct="1">
        <a:lnSpc>
          <a:spcPct val="90000"/>
        </a:lnSpc>
        <a:spcBef>
          <a:spcPts val="978"/>
        </a:spcBef>
        <a:buFont typeface="Arial" panose="020B0604020202020204" pitchFamily="34" charset="0"/>
        <a:buChar char="•"/>
        <a:defRPr sz="3520" kern="1200">
          <a:solidFill>
            <a:schemeClr val="tx1"/>
          </a:solidFill>
          <a:latin typeface="+mn-lt"/>
          <a:ea typeface="+mn-ea"/>
          <a:cs typeface="+mn-cs"/>
        </a:defRPr>
      </a:lvl4pPr>
      <a:lvl5pPr marL="4023299" indent="-447033" algn="l" defTabSz="1788134" rtl="0" eaLnBrk="1" latinLnBrk="0" hangingPunct="1">
        <a:lnSpc>
          <a:spcPct val="90000"/>
        </a:lnSpc>
        <a:spcBef>
          <a:spcPts val="978"/>
        </a:spcBef>
        <a:buFont typeface="Arial" panose="020B0604020202020204" pitchFamily="34" charset="0"/>
        <a:buChar char="•"/>
        <a:defRPr sz="3520" kern="1200">
          <a:solidFill>
            <a:schemeClr val="tx1"/>
          </a:solidFill>
          <a:latin typeface="+mn-lt"/>
          <a:ea typeface="+mn-ea"/>
          <a:cs typeface="+mn-cs"/>
        </a:defRPr>
      </a:lvl5pPr>
      <a:lvl6pPr marL="4917367" indent="-447033" algn="l" defTabSz="1788134" rtl="0" eaLnBrk="1" latinLnBrk="0" hangingPunct="1">
        <a:lnSpc>
          <a:spcPct val="90000"/>
        </a:lnSpc>
        <a:spcBef>
          <a:spcPts val="978"/>
        </a:spcBef>
        <a:buFont typeface="Arial" panose="020B0604020202020204" pitchFamily="34" charset="0"/>
        <a:buChar char="•"/>
        <a:defRPr sz="3520" kern="1200">
          <a:solidFill>
            <a:schemeClr val="tx1"/>
          </a:solidFill>
          <a:latin typeface="+mn-lt"/>
          <a:ea typeface="+mn-ea"/>
          <a:cs typeface="+mn-cs"/>
        </a:defRPr>
      </a:lvl6pPr>
      <a:lvl7pPr marL="5811432" indent="-447033" algn="l" defTabSz="1788134" rtl="0" eaLnBrk="1" latinLnBrk="0" hangingPunct="1">
        <a:lnSpc>
          <a:spcPct val="90000"/>
        </a:lnSpc>
        <a:spcBef>
          <a:spcPts val="978"/>
        </a:spcBef>
        <a:buFont typeface="Arial" panose="020B0604020202020204" pitchFamily="34" charset="0"/>
        <a:buChar char="•"/>
        <a:defRPr sz="3520" kern="1200">
          <a:solidFill>
            <a:schemeClr val="tx1"/>
          </a:solidFill>
          <a:latin typeface="+mn-lt"/>
          <a:ea typeface="+mn-ea"/>
          <a:cs typeface="+mn-cs"/>
        </a:defRPr>
      </a:lvl7pPr>
      <a:lvl8pPr marL="6705498" indent="-447033" algn="l" defTabSz="1788134" rtl="0" eaLnBrk="1" latinLnBrk="0" hangingPunct="1">
        <a:lnSpc>
          <a:spcPct val="90000"/>
        </a:lnSpc>
        <a:spcBef>
          <a:spcPts val="978"/>
        </a:spcBef>
        <a:buFont typeface="Arial" panose="020B0604020202020204" pitchFamily="34" charset="0"/>
        <a:buChar char="•"/>
        <a:defRPr sz="3520" kern="1200">
          <a:solidFill>
            <a:schemeClr val="tx1"/>
          </a:solidFill>
          <a:latin typeface="+mn-lt"/>
          <a:ea typeface="+mn-ea"/>
          <a:cs typeface="+mn-cs"/>
        </a:defRPr>
      </a:lvl8pPr>
      <a:lvl9pPr marL="7599564" indent="-447033" algn="l" defTabSz="1788134" rtl="0" eaLnBrk="1" latinLnBrk="0" hangingPunct="1">
        <a:lnSpc>
          <a:spcPct val="90000"/>
        </a:lnSpc>
        <a:spcBef>
          <a:spcPts val="978"/>
        </a:spcBef>
        <a:buFont typeface="Arial" panose="020B0604020202020204" pitchFamily="34" charset="0"/>
        <a:buChar char="•"/>
        <a:defRPr sz="3520" kern="1200">
          <a:solidFill>
            <a:schemeClr val="tx1"/>
          </a:solidFill>
          <a:latin typeface="+mn-lt"/>
          <a:ea typeface="+mn-ea"/>
          <a:cs typeface="+mn-cs"/>
        </a:defRPr>
      </a:lvl9pPr>
    </p:bodyStyle>
    <p:otherStyle>
      <a:defPPr>
        <a:defRPr lang="en-US"/>
      </a:defPPr>
      <a:lvl1pPr marL="0" algn="l" defTabSz="1788134" rtl="0" eaLnBrk="1" latinLnBrk="0" hangingPunct="1">
        <a:defRPr sz="3520" kern="1200">
          <a:solidFill>
            <a:schemeClr val="tx1"/>
          </a:solidFill>
          <a:latin typeface="+mn-lt"/>
          <a:ea typeface="+mn-ea"/>
          <a:cs typeface="+mn-cs"/>
        </a:defRPr>
      </a:lvl1pPr>
      <a:lvl2pPr marL="894066" algn="l" defTabSz="1788134" rtl="0" eaLnBrk="1" latinLnBrk="0" hangingPunct="1">
        <a:defRPr sz="3520" kern="1200">
          <a:solidFill>
            <a:schemeClr val="tx1"/>
          </a:solidFill>
          <a:latin typeface="+mn-lt"/>
          <a:ea typeface="+mn-ea"/>
          <a:cs typeface="+mn-cs"/>
        </a:defRPr>
      </a:lvl2pPr>
      <a:lvl3pPr marL="1788134" algn="l" defTabSz="1788134" rtl="0" eaLnBrk="1" latinLnBrk="0" hangingPunct="1">
        <a:defRPr sz="3520" kern="1200">
          <a:solidFill>
            <a:schemeClr val="tx1"/>
          </a:solidFill>
          <a:latin typeface="+mn-lt"/>
          <a:ea typeface="+mn-ea"/>
          <a:cs typeface="+mn-cs"/>
        </a:defRPr>
      </a:lvl3pPr>
      <a:lvl4pPr marL="2682200" algn="l" defTabSz="1788134" rtl="0" eaLnBrk="1" latinLnBrk="0" hangingPunct="1">
        <a:defRPr sz="3520" kern="1200">
          <a:solidFill>
            <a:schemeClr val="tx1"/>
          </a:solidFill>
          <a:latin typeface="+mn-lt"/>
          <a:ea typeface="+mn-ea"/>
          <a:cs typeface="+mn-cs"/>
        </a:defRPr>
      </a:lvl4pPr>
      <a:lvl5pPr marL="3576266" algn="l" defTabSz="1788134" rtl="0" eaLnBrk="1" latinLnBrk="0" hangingPunct="1">
        <a:defRPr sz="3520" kern="1200">
          <a:solidFill>
            <a:schemeClr val="tx1"/>
          </a:solidFill>
          <a:latin typeface="+mn-lt"/>
          <a:ea typeface="+mn-ea"/>
          <a:cs typeface="+mn-cs"/>
        </a:defRPr>
      </a:lvl5pPr>
      <a:lvl6pPr marL="4470331" algn="l" defTabSz="1788134" rtl="0" eaLnBrk="1" latinLnBrk="0" hangingPunct="1">
        <a:defRPr sz="3520" kern="1200">
          <a:solidFill>
            <a:schemeClr val="tx1"/>
          </a:solidFill>
          <a:latin typeface="+mn-lt"/>
          <a:ea typeface="+mn-ea"/>
          <a:cs typeface="+mn-cs"/>
        </a:defRPr>
      </a:lvl6pPr>
      <a:lvl7pPr marL="5364400" algn="l" defTabSz="1788134" rtl="0" eaLnBrk="1" latinLnBrk="0" hangingPunct="1">
        <a:defRPr sz="3520" kern="1200">
          <a:solidFill>
            <a:schemeClr val="tx1"/>
          </a:solidFill>
          <a:latin typeface="+mn-lt"/>
          <a:ea typeface="+mn-ea"/>
          <a:cs typeface="+mn-cs"/>
        </a:defRPr>
      </a:lvl7pPr>
      <a:lvl8pPr marL="6258465" algn="l" defTabSz="1788134" rtl="0" eaLnBrk="1" latinLnBrk="0" hangingPunct="1">
        <a:defRPr sz="3520" kern="1200">
          <a:solidFill>
            <a:schemeClr val="tx1"/>
          </a:solidFill>
          <a:latin typeface="+mn-lt"/>
          <a:ea typeface="+mn-ea"/>
          <a:cs typeface="+mn-cs"/>
        </a:defRPr>
      </a:lvl8pPr>
      <a:lvl9pPr marL="7152531" algn="l" defTabSz="1788134" rtl="0" eaLnBrk="1" latinLnBrk="0" hangingPunct="1">
        <a:defRPr sz="352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1" userDrawn="1">
          <p15:clr>
            <a:srgbClr val="F26B43"/>
          </p15:clr>
        </p15:guide>
        <p15:guide id="2" orient="horz" pos="144" userDrawn="1">
          <p15:clr>
            <a:srgbClr val="F26B43"/>
          </p15:clr>
        </p15:guide>
        <p15:guide id="3" pos="10933" userDrawn="1">
          <p15:clr>
            <a:srgbClr val="F26B43"/>
          </p15:clr>
        </p15:guide>
        <p15:guide id="4" orient="horz" pos="6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47C31-0426-2A89-56DE-124186091B65}"/>
              </a:ext>
            </a:extLst>
          </p:cNvPr>
          <p:cNvSpPr>
            <a:spLocks noGrp="1"/>
          </p:cNvSpPr>
          <p:nvPr>
            <p:ph type="title"/>
          </p:nvPr>
        </p:nvSpPr>
        <p:spPr>
          <a:xfrm>
            <a:off x="1229360" y="535517"/>
            <a:ext cx="15422880" cy="19441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08C099-581A-C237-EED5-CEF32FCB2A3D}"/>
              </a:ext>
            </a:extLst>
          </p:cNvPr>
          <p:cNvSpPr>
            <a:spLocks noGrp="1"/>
          </p:cNvSpPr>
          <p:nvPr>
            <p:ph type="body" idx="1"/>
          </p:nvPr>
        </p:nvSpPr>
        <p:spPr>
          <a:xfrm>
            <a:off x="1229360" y="2677584"/>
            <a:ext cx="1542288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EA364-3DFB-D441-B727-689AED59B34D}"/>
              </a:ext>
            </a:extLst>
          </p:cNvPr>
          <p:cNvSpPr>
            <a:spLocks noGrp="1"/>
          </p:cNvSpPr>
          <p:nvPr>
            <p:ph type="dt" sz="half" idx="2"/>
          </p:nvPr>
        </p:nvSpPr>
        <p:spPr>
          <a:xfrm>
            <a:off x="1229360" y="9322647"/>
            <a:ext cx="402336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3A2D46CF-3A98-418D-800C-6E670D22A0AB}" type="datetime1">
              <a:rPr lang="en-US" smtClean="0"/>
              <a:t>3/12/2024</a:t>
            </a:fld>
            <a:endParaRPr lang="en-GB"/>
          </a:p>
        </p:txBody>
      </p:sp>
      <p:sp>
        <p:nvSpPr>
          <p:cNvPr id="5" name="Footer Placeholder 4">
            <a:extLst>
              <a:ext uri="{FF2B5EF4-FFF2-40B4-BE49-F238E27FC236}">
                <a16:creationId xmlns:a16="http://schemas.microsoft.com/office/drawing/2014/main" id="{BC6AA387-B4E1-485B-5F83-84A118A128C0}"/>
              </a:ext>
            </a:extLst>
          </p:cNvPr>
          <p:cNvSpPr>
            <a:spLocks noGrp="1"/>
          </p:cNvSpPr>
          <p:nvPr>
            <p:ph type="ftr" sz="quarter" idx="3"/>
          </p:nvPr>
        </p:nvSpPr>
        <p:spPr>
          <a:xfrm>
            <a:off x="5923280" y="9322647"/>
            <a:ext cx="603504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r>
              <a:rPr lang="en-GB"/>
              <a:t>Bishop Rawstorne Church of England Academy</a:t>
            </a:r>
          </a:p>
        </p:txBody>
      </p:sp>
      <p:sp>
        <p:nvSpPr>
          <p:cNvPr id="6" name="Slide Number Placeholder 5">
            <a:extLst>
              <a:ext uri="{FF2B5EF4-FFF2-40B4-BE49-F238E27FC236}">
                <a16:creationId xmlns:a16="http://schemas.microsoft.com/office/drawing/2014/main" id="{487B402E-2789-E8DB-6789-DAD8C60E5F9C}"/>
              </a:ext>
            </a:extLst>
          </p:cNvPr>
          <p:cNvSpPr>
            <a:spLocks noGrp="1"/>
          </p:cNvSpPr>
          <p:nvPr>
            <p:ph type="sldNum" sz="quarter" idx="4"/>
          </p:nvPr>
        </p:nvSpPr>
        <p:spPr>
          <a:xfrm>
            <a:off x="12628880" y="9322647"/>
            <a:ext cx="402336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EFB8310E-605A-4AC8-BB6E-447E47D19919}" type="slidenum">
              <a:rPr lang="en-GB" smtClean="0"/>
              <a:t>‹#›</a:t>
            </a:fld>
            <a:endParaRPr lang="en-GB"/>
          </a:p>
        </p:txBody>
      </p:sp>
    </p:spTree>
    <p:extLst>
      <p:ext uri="{BB962C8B-B14F-4D97-AF65-F5344CB8AC3E}">
        <p14:creationId xmlns:p14="http://schemas.microsoft.com/office/powerpoint/2010/main" val="223525932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E446D9-8F76-478F-BA3D-63A73BA3479E}"/>
              </a:ext>
            </a:extLst>
          </p:cNvPr>
          <p:cNvSpPr>
            <a:spLocks noGrp="1"/>
          </p:cNvSpPr>
          <p:nvPr>
            <p:ph type="title"/>
          </p:nvPr>
        </p:nvSpPr>
        <p:spPr>
          <a:xfrm>
            <a:off x="1229360" y="535517"/>
            <a:ext cx="15422880" cy="19441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7A6934-0705-4066-8C3C-05B42F87E11C}"/>
              </a:ext>
            </a:extLst>
          </p:cNvPr>
          <p:cNvSpPr>
            <a:spLocks noGrp="1"/>
          </p:cNvSpPr>
          <p:nvPr>
            <p:ph type="body" idx="1"/>
          </p:nvPr>
        </p:nvSpPr>
        <p:spPr>
          <a:xfrm>
            <a:off x="1229360" y="2677584"/>
            <a:ext cx="1542288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2C629E-91D1-4A9C-A25C-2D15DB81459B}"/>
              </a:ext>
            </a:extLst>
          </p:cNvPr>
          <p:cNvSpPr>
            <a:spLocks noGrp="1"/>
          </p:cNvSpPr>
          <p:nvPr>
            <p:ph type="dt" sz="half" idx="2"/>
          </p:nvPr>
        </p:nvSpPr>
        <p:spPr>
          <a:xfrm>
            <a:off x="1229360" y="9322647"/>
            <a:ext cx="402336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FFAB2A38-BDB0-4578-BB81-EB17F615756A}" type="datetimeFigureOut">
              <a:rPr lang="en-GB" smtClean="0"/>
              <a:t>12/03/2024</a:t>
            </a:fld>
            <a:endParaRPr lang="en-GB"/>
          </a:p>
        </p:txBody>
      </p:sp>
      <p:sp>
        <p:nvSpPr>
          <p:cNvPr id="5" name="Footer Placeholder 4">
            <a:extLst>
              <a:ext uri="{FF2B5EF4-FFF2-40B4-BE49-F238E27FC236}">
                <a16:creationId xmlns:a16="http://schemas.microsoft.com/office/drawing/2014/main" id="{5625ADCE-3E8F-487C-90A8-C5F8F4C1F565}"/>
              </a:ext>
            </a:extLst>
          </p:cNvPr>
          <p:cNvSpPr>
            <a:spLocks noGrp="1"/>
          </p:cNvSpPr>
          <p:nvPr>
            <p:ph type="ftr" sz="quarter" idx="3"/>
          </p:nvPr>
        </p:nvSpPr>
        <p:spPr>
          <a:xfrm>
            <a:off x="5923280" y="9322647"/>
            <a:ext cx="603504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34F682D-738C-45BC-A08D-44824EDE7ACD}"/>
              </a:ext>
            </a:extLst>
          </p:cNvPr>
          <p:cNvSpPr>
            <a:spLocks noGrp="1"/>
          </p:cNvSpPr>
          <p:nvPr>
            <p:ph type="sldNum" sz="quarter" idx="4"/>
          </p:nvPr>
        </p:nvSpPr>
        <p:spPr>
          <a:xfrm>
            <a:off x="12628880" y="9322647"/>
            <a:ext cx="402336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2DAB0024-5284-40B1-92C8-A0F5B1C0C076}" type="slidenum">
              <a:rPr lang="en-GB" smtClean="0"/>
              <a:t>‹#›</a:t>
            </a:fld>
            <a:endParaRPr lang="en-GB"/>
          </a:p>
        </p:txBody>
      </p:sp>
      <p:pic>
        <p:nvPicPr>
          <p:cNvPr id="7" name="Picture 6">
            <a:extLst>
              <a:ext uri="{FF2B5EF4-FFF2-40B4-BE49-F238E27FC236}">
                <a16:creationId xmlns:a16="http://schemas.microsoft.com/office/drawing/2014/main" id="{4538FA07-117F-427C-B3C5-E339FDEBC8D7}"/>
              </a:ext>
            </a:extLst>
          </p:cNvPr>
          <p:cNvPicPr>
            <a:picLocks noChangeAspect="1"/>
          </p:cNvPicPr>
          <p:nvPr userDrawn="1"/>
        </p:nvPicPr>
        <p:blipFill>
          <a:blip r:embed="rId13"/>
          <a:stretch>
            <a:fillRect/>
          </a:stretch>
        </p:blipFill>
        <p:spPr>
          <a:xfrm>
            <a:off x="15905635" y="199324"/>
            <a:ext cx="1681010" cy="1681010"/>
          </a:xfrm>
          <a:prstGeom prst="rect">
            <a:avLst/>
          </a:prstGeom>
        </p:spPr>
      </p:pic>
      <p:pic>
        <p:nvPicPr>
          <p:cNvPr id="8" name="Picture 7">
            <a:extLst>
              <a:ext uri="{FF2B5EF4-FFF2-40B4-BE49-F238E27FC236}">
                <a16:creationId xmlns:a16="http://schemas.microsoft.com/office/drawing/2014/main" id="{9B268B20-F283-4E12-8A32-2547B0E616C1}"/>
              </a:ext>
            </a:extLst>
          </p:cNvPr>
          <p:cNvPicPr>
            <a:picLocks noChangeAspect="1"/>
          </p:cNvPicPr>
          <p:nvPr userDrawn="1"/>
        </p:nvPicPr>
        <p:blipFill>
          <a:blip r:embed="rId14"/>
          <a:stretch>
            <a:fillRect/>
          </a:stretch>
        </p:blipFill>
        <p:spPr>
          <a:xfrm>
            <a:off x="294956" y="199324"/>
            <a:ext cx="1678962" cy="1686392"/>
          </a:xfrm>
          <a:prstGeom prst="rect">
            <a:avLst/>
          </a:prstGeom>
        </p:spPr>
      </p:pic>
      <p:pic>
        <p:nvPicPr>
          <p:cNvPr id="9" name="Picture 5">
            <a:extLst>
              <a:ext uri="{FF2B5EF4-FFF2-40B4-BE49-F238E27FC236}">
                <a16:creationId xmlns:a16="http://schemas.microsoft.com/office/drawing/2014/main" id="{5FE3362B-366E-4F93-83C3-C15C154D4A4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996584" y="8890354"/>
            <a:ext cx="9888432" cy="6426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7AD97AAF-9958-424B-B927-B23D59E88DD8}"/>
              </a:ext>
            </a:extLst>
          </p:cNvPr>
          <p:cNvSpPr>
            <a:spLocks noChangeArrowheads="1"/>
          </p:cNvSpPr>
          <p:nvPr userDrawn="1"/>
        </p:nvSpPr>
        <p:spPr bwMode="auto">
          <a:xfrm>
            <a:off x="814441" y="9633406"/>
            <a:ext cx="16252718" cy="45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4112" tIns="67056" rIns="134112" bIns="67056" numCol="1" anchor="ctr" anchorCtr="0" compatLnSpc="1">
            <a:prstTxWarp prst="textNoShape">
              <a:avLst/>
            </a:prstTxWarp>
            <a:spAutoFit/>
          </a:bodyPr>
          <a:lstStyle/>
          <a:p>
            <a:pPr marL="0" marR="0" lvl="0" indent="0" algn="ctr" defTabSz="1341150" rtl="0" eaLnBrk="0" fontAlgn="base" latinLnBrk="0" hangingPunct="0">
              <a:lnSpc>
                <a:spcPct val="100000"/>
              </a:lnSpc>
              <a:spcBef>
                <a:spcPct val="0"/>
              </a:spcBef>
              <a:spcAft>
                <a:spcPct val="0"/>
              </a:spcAft>
              <a:buClrTx/>
              <a:buSzTx/>
              <a:buFontTx/>
              <a:buNone/>
              <a:tabLst/>
            </a:pPr>
            <a:r>
              <a:rPr kumimoji="0" lang="en-GB" altLang="en-US" sz="2053"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Principles of an Excellent Church School:	 Spirituality – Community – Connection – Transformation – Curriculum – Inclusion – Achievement</a:t>
            </a:r>
            <a:endParaRPr kumimoji="0" lang="en-GB" altLang="en-US" sz="264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36918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510CD-F4BE-F99F-4697-3A56DE4F0629}"/>
              </a:ext>
            </a:extLst>
          </p:cNvPr>
          <p:cNvSpPr txBox="1">
            <a:spLocks noGrp="1"/>
          </p:cNvSpPr>
          <p:nvPr>
            <p:ph type="title"/>
          </p:nvPr>
        </p:nvSpPr>
        <p:spPr>
          <a:xfrm>
            <a:off x="1229364" y="535523"/>
            <a:ext cx="15422880" cy="1944153"/>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88AA1BA-005D-C3A1-ECB2-4E931E931C9C}"/>
              </a:ext>
            </a:extLst>
          </p:cNvPr>
          <p:cNvSpPr txBox="1">
            <a:spLocks noGrp="1"/>
          </p:cNvSpPr>
          <p:nvPr>
            <p:ph type="body" idx="1"/>
          </p:nvPr>
        </p:nvSpPr>
        <p:spPr>
          <a:xfrm>
            <a:off x="1229364" y="2677586"/>
            <a:ext cx="15422880" cy="6381959"/>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017A4E-A482-9CFD-79AB-3D22DD0FC854}"/>
              </a:ext>
            </a:extLst>
          </p:cNvPr>
          <p:cNvSpPr txBox="1">
            <a:spLocks noGrp="1"/>
          </p:cNvSpPr>
          <p:nvPr>
            <p:ph type="dt" sz="half" idx="2"/>
          </p:nvPr>
        </p:nvSpPr>
        <p:spPr>
          <a:xfrm>
            <a:off x="1229364" y="9322649"/>
            <a:ext cx="4023360" cy="535523"/>
          </a:xfrm>
          <a:prstGeom prst="rect">
            <a:avLst/>
          </a:prstGeom>
          <a:noFill/>
          <a:ln>
            <a:noFill/>
          </a:ln>
        </p:spPr>
        <p:txBody>
          <a:bodyPr vert="horz" wrap="square" lIns="91440" tIns="45720" rIns="91440" bIns="45720" anchor="ctr" anchorCtr="0" compatLnSpc="1">
            <a:noAutofit/>
          </a:bodyPr>
          <a:lstStyle>
            <a:lvl1pPr marL="0" marR="0" lvl="0" indent="0" algn="l" defTabSz="1341150" rtl="0" fontAlgn="auto" hangingPunct="1">
              <a:lnSpc>
                <a:spcPct val="100000"/>
              </a:lnSpc>
              <a:spcBef>
                <a:spcPts val="0"/>
              </a:spcBef>
              <a:spcAft>
                <a:spcPts val="0"/>
              </a:spcAft>
              <a:buNone/>
              <a:tabLst/>
              <a:defRPr lang="en-GB" sz="1760" b="0" i="0" u="none" strike="noStrike" kern="1200" cap="none" spc="0" baseline="0">
                <a:solidFill>
                  <a:srgbClr val="898989"/>
                </a:solidFill>
                <a:uFillTx/>
                <a:latin typeface="Calibri"/>
              </a:defRPr>
            </a:lvl1pPr>
          </a:lstStyle>
          <a:p>
            <a:pPr lvl="0"/>
            <a:fld id="{B13654BD-B84A-491D-9A7F-311FCC62DB66}" type="datetime1">
              <a:rPr lang="en-GB"/>
              <a:pPr lvl="0"/>
              <a:t>12/03/2024</a:t>
            </a:fld>
            <a:endParaRPr lang="en-GB"/>
          </a:p>
        </p:txBody>
      </p:sp>
      <p:sp>
        <p:nvSpPr>
          <p:cNvPr id="5" name="Footer Placeholder 4">
            <a:extLst>
              <a:ext uri="{FF2B5EF4-FFF2-40B4-BE49-F238E27FC236}">
                <a16:creationId xmlns:a16="http://schemas.microsoft.com/office/drawing/2014/main" id="{9CD83229-B2B5-FC07-7353-CA0FFCEB80C9}"/>
              </a:ext>
            </a:extLst>
          </p:cNvPr>
          <p:cNvSpPr txBox="1">
            <a:spLocks noGrp="1"/>
          </p:cNvSpPr>
          <p:nvPr>
            <p:ph type="ftr" sz="quarter" idx="3"/>
          </p:nvPr>
        </p:nvSpPr>
        <p:spPr>
          <a:xfrm>
            <a:off x="5923284" y="9322649"/>
            <a:ext cx="6035040" cy="535523"/>
          </a:xfrm>
          <a:prstGeom prst="rect">
            <a:avLst/>
          </a:prstGeom>
          <a:noFill/>
          <a:ln>
            <a:noFill/>
          </a:ln>
        </p:spPr>
        <p:txBody>
          <a:bodyPr vert="horz" wrap="square" lIns="91440" tIns="45720" rIns="91440" bIns="45720" anchor="ctr" anchorCtr="1" compatLnSpc="1">
            <a:noAutofit/>
          </a:bodyPr>
          <a:lstStyle>
            <a:lvl1pPr marL="0" marR="0" lvl="0" indent="0" algn="ctr" defTabSz="1341150" rtl="0" fontAlgn="auto" hangingPunct="1">
              <a:lnSpc>
                <a:spcPct val="100000"/>
              </a:lnSpc>
              <a:spcBef>
                <a:spcPts val="0"/>
              </a:spcBef>
              <a:spcAft>
                <a:spcPts val="0"/>
              </a:spcAft>
              <a:buNone/>
              <a:tabLst/>
              <a:defRPr lang="en-GB" sz="176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B47F1E6D-E9EA-557C-E266-D6E647F8E671}"/>
              </a:ext>
            </a:extLst>
          </p:cNvPr>
          <p:cNvSpPr txBox="1">
            <a:spLocks noGrp="1"/>
          </p:cNvSpPr>
          <p:nvPr>
            <p:ph type="sldNum" sz="quarter" idx="4"/>
          </p:nvPr>
        </p:nvSpPr>
        <p:spPr>
          <a:xfrm>
            <a:off x="12628884" y="9322649"/>
            <a:ext cx="4023360" cy="535523"/>
          </a:xfrm>
          <a:prstGeom prst="rect">
            <a:avLst/>
          </a:prstGeom>
          <a:noFill/>
          <a:ln>
            <a:noFill/>
          </a:ln>
        </p:spPr>
        <p:txBody>
          <a:bodyPr vert="horz" wrap="square" lIns="91440" tIns="45720" rIns="91440" bIns="45720" anchor="ctr" anchorCtr="0" compatLnSpc="1">
            <a:noAutofit/>
          </a:bodyPr>
          <a:lstStyle>
            <a:lvl1pPr marL="0" marR="0" lvl="0" indent="0" algn="r" defTabSz="1341150" rtl="0" fontAlgn="auto" hangingPunct="1">
              <a:lnSpc>
                <a:spcPct val="100000"/>
              </a:lnSpc>
              <a:spcBef>
                <a:spcPts val="0"/>
              </a:spcBef>
              <a:spcAft>
                <a:spcPts val="0"/>
              </a:spcAft>
              <a:buNone/>
              <a:tabLst/>
              <a:defRPr lang="en-GB" sz="1760" b="0" i="0" u="none" strike="noStrike" kern="1200" cap="none" spc="0" baseline="0">
                <a:solidFill>
                  <a:srgbClr val="898989"/>
                </a:solidFill>
                <a:uFillTx/>
                <a:latin typeface="Calibri"/>
              </a:defRPr>
            </a:lvl1pPr>
          </a:lstStyle>
          <a:p>
            <a:pPr lvl="0"/>
            <a:fld id="{29BC6F83-5F0D-4EF9-AE7D-FD3323B554C7}" type="slidenum">
              <a:t>‹#›</a:t>
            </a:fld>
            <a:endParaRPr lang="en-GB"/>
          </a:p>
        </p:txBody>
      </p:sp>
    </p:spTree>
    <p:extLst>
      <p:ext uri="{BB962C8B-B14F-4D97-AF65-F5344CB8AC3E}">
        <p14:creationId xmlns:p14="http://schemas.microsoft.com/office/powerpoint/2010/main" val="24188374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marL="0" marR="0" lvl="0" indent="0" algn="l" defTabSz="1341150" rtl="0" fontAlgn="auto" hangingPunct="1">
        <a:lnSpc>
          <a:spcPct val="90000"/>
        </a:lnSpc>
        <a:spcBef>
          <a:spcPts val="0"/>
        </a:spcBef>
        <a:spcAft>
          <a:spcPts val="0"/>
        </a:spcAft>
        <a:buNone/>
        <a:tabLst/>
        <a:defRPr lang="en-US" sz="6453" b="0" i="0" u="none" strike="noStrike" kern="1200" cap="none" spc="0" baseline="0">
          <a:solidFill>
            <a:srgbClr val="000000"/>
          </a:solidFill>
          <a:uFillTx/>
          <a:latin typeface="Calibri Light"/>
        </a:defRPr>
      </a:lvl1pPr>
    </p:titleStyle>
    <p:bodyStyle>
      <a:lvl1pPr marL="335288" marR="0" lvl="0" indent="-335288" algn="l" defTabSz="1341150" rtl="0" fontAlgn="auto" hangingPunct="1">
        <a:lnSpc>
          <a:spcPct val="90000"/>
        </a:lnSpc>
        <a:spcBef>
          <a:spcPts val="1467"/>
        </a:spcBef>
        <a:spcAft>
          <a:spcPts val="0"/>
        </a:spcAft>
        <a:buSzPct val="100000"/>
        <a:buFont typeface="Arial" pitchFamily="34"/>
        <a:buChar char="•"/>
        <a:tabLst/>
        <a:defRPr lang="en-US" sz="4107" b="0" i="0" u="none" strike="noStrike" kern="1200" cap="none" spc="0" baseline="0">
          <a:solidFill>
            <a:srgbClr val="000000"/>
          </a:solidFill>
          <a:uFillTx/>
          <a:latin typeface="Calibri"/>
        </a:defRPr>
      </a:lvl1pPr>
      <a:lvl2pPr marL="1005863" marR="0" lvl="1" indent="-335288" algn="l" defTabSz="1341150" rtl="0" fontAlgn="auto" hangingPunct="1">
        <a:lnSpc>
          <a:spcPct val="90000"/>
        </a:lnSpc>
        <a:spcBef>
          <a:spcPts val="733"/>
        </a:spcBef>
        <a:spcAft>
          <a:spcPts val="0"/>
        </a:spcAft>
        <a:buSzPct val="100000"/>
        <a:buFont typeface="Arial" pitchFamily="34"/>
        <a:buChar char="•"/>
        <a:tabLst/>
        <a:defRPr lang="en-US" sz="3520" b="0" i="0" u="none" strike="noStrike" kern="1200" cap="none" spc="0" baseline="0">
          <a:solidFill>
            <a:srgbClr val="000000"/>
          </a:solidFill>
          <a:uFillTx/>
          <a:latin typeface="Calibri"/>
        </a:defRPr>
      </a:lvl2pPr>
      <a:lvl3pPr marL="1676438" marR="0" lvl="2" indent="-335288" algn="l" defTabSz="1341150" rtl="0" fontAlgn="auto" hangingPunct="1">
        <a:lnSpc>
          <a:spcPct val="90000"/>
        </a:lnSpc>
        <a:spcBef>
          <a:spcPts val="733"/>
        </a:spcBef>
        <a:spcAft>
          <a:spcPts val="0"/>
        </a:spcAft>
        <a:buSzPct val="100000"/>
        <a:buFont typeface="Arial" pitchFamily="34"/>
        <a:buChar char="•"/>
        <a:tabLst/>
        <a:defRPr lang="en-US" sz="2933" b="0" i="0" u="none" strike="noStrike" kern="1200" cap="none" spc="0" baseline="0">
          <a:solidFill>
            <a:srgbClr val="000000"/>
          </a:solidFill>
          <a:uFillTx/>
          <a:latin typeface="Calibri"/>
        </a:defRPr>
      </a:lvl3pPr>
      <a:lvl4pPr marL="2347013" marR="0" lvl="3" indent="-335288" algn="l" defTabSz="1341150" rtl="0" fontAlgn="auto" hangingPunct="1">
        <a:lnSpc>
          <a:spcPct val="90000"/>
        </a:lnSpc>
        <a:spcBef>
          <a:spcPts val="733"/>
        </a:spcBef>
        <a:spcAft>
          <a:spcPts val="0"/>
        </a:spcAft>
        <a:buSzPct val="100000"/>
        <a:buFont typeface="Arial" pitchFamily="34"/>
        <a:buChar char="•"/>
        <a:tabLst/>
        <a:defRPr lang="en-US" sz="2640" b="0" i="0" u="none" strike="noStrike" kern="1200" cap="none" spc="0" baseline="0">
          <a:solidFill>
            <a:srgbClr val="000000"/>
          </a:solidFill>
          <a:uFillTx/>
          <a:latin typeface="Calibri"/>
        </a:defRPr>
      </a:lvl4pPr>
      <a:lvl5pPr marL="3017589" marR="0" lvl="4" indent="-335288" algn="l" defTabSz="1341150" rtl="0" fontAlgn="auto" hangingPunct="1">
        <a:lnSpc>
          <a:spcPct val="90000"/>
        </a:lnSpc>
        <a:spcBef>
          <a:spcPts val="733"/>
        </a:spcBef>
        <a:spcAft>
          <a:spcPts val="0"/>
        </a:spcAft>
        <a:buSzPct val="100000"/>
        <a:buFont typeface="Arial" pitchFamily="34"/>
        <a:buChar char="•"/>
        <a:tabLst/>
        <a:defRPr lang="en-US" sz="2640" b="0" i="0" u="none" strike="noStrike" kern="1200" cap="none" spc="0" baseline="0">
          <a:solidFill>
            <a:srgbClr val="000000"/>
          </a:solidFill>
          <a:uFillTx/>
          <a:latin typeface="Calibri"/>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FBDF9-AFC2-4ED1-9917-F170B89E6FDC}"/>
              </a:ext>
            </a:extLst>
          </p:cNvPr>
          <p:cNvSpPr>
            <a:spLocks noGrp="1"/>
          </p:cNvSpPr>
          <p:nvPr>
            <p:ph type="title"/>
          </p:nvPr>
        </p:nvSpPr>
        <p:spPr>
          <a:xfrm>
            <a:off x="1229360" y="535517"/>
            <a:ext cx="15422880" cy="19441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60F0B3-4C8B-44D9-BDE5-897EDD0EEA6D}"/>
              </a:ext>
            </a:extLst>
          </p:cNvPr>
          <p:cNvSpPr>
            <a:spLocks noGrp="1"/>
          </p:cNvSpPr>
          <p:nvPr>
            <p:ph type="body" idx="1"/>
          </p:nvPr>
        </p:nvSpPr>
        <p:spPr>
          <a:xfrm>
            <a:off x="1229360" y="2677584"/>
            <a:ext cx="1542288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81FEDB-BCE9-4C6E-9E1B-8D008E64A237}"/>
              </a:ext>
            </a:extLst>
          </p:cNvPr>
          <p:cNvSpPr>
            <a:spLocks noGrp="1"/>
          </p:cNvSpPr>
          <p:nvPr>
            <p:ph type="dt" sz="half" idx="2"/>
          </p:nvPr>
        </p:nvSpPr>
        <p:spPr>
          <a:xfrm>
            <a:off x="1229360" y="9322647"/>
            <a:ext cx="402336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A01A9D72-B2BC-4B28-BDD4-FB75E2D98DBF}" type="datetimeFigureOut">
              <a:rPr lang="en-GB" smtClean="0"/>
              <a:t>12/03/2024</a:t>
            </a:fld>
            <a:endParaRPr lang="en-GB"/>
          </a:p>
        </p:txBody>
      </p:sp>
      <p:sp>
        <p:nvSpPr>
          <p:cNvPr id="5" name="Footer Placeholder 4">
            <a:extLst>
              <a:ext uri="{FF2B5EF4-FFF2-40B4-BE49-F238E27FC236}">
                <a16:creationId xmlns:a16="http://schemas.microsoft.com/office/drawing/2014/main" id="{2EB4E694-3BFC-4E29-8A0D-C527D5D1EC81}"/>
              </a:ext>
            </a:extLst>
          </p:cNvPr>
          <p:cNvSpPr>
            <a:spLocks noGrp="1"/>
          </p:cNvSpPr>
          <p:nvPr>
            <p:ph type="ftr" sz="quarter" idx="3"/>
          </p:nvPr>
        </p:nvSpPr>
        <p:spPr>
          <a:xfrm>
            <a:off x="5923280" y="9322647"/>
            <a:ext cx="603504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56D9CD-AD97-4C74-911A-9E20B8EB2330}"/>
              </a:ext>
            </a:extLst>
          </p:cNvPr>
          <p:cNvSpPr>
            <a:spLocks noGrp="1"/>
          </p:cNvSpPr>
          <p:nvPr>
            <p:ph type="sldNum" sz="quarter" idx="4"/>
          </p:nvPr>
        </p:nvSpPr>
        <p:spPr>
          <a:xfrm>
            <a:off x="12628880" y="9322647"/>
            <a:ext cx="402336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3D8B5A63-00AE-4B4E-B5F4-5484726EFD36}" type="slidenum">
              <a:rPr lang="en-GB" smtClean="0"/>
              <a:t>‹#›</a:t>
            </a:fld>
            <a:endParaRPr lang="en-GB"/>
          </a:p>
        </p:txBody>
      </p:sp>
    </p:spTree>
    <p:extLst>
      <p:ext uri="{BB962C8B-B14F-4D97-AF65-F5344CB8AC3E}">
        <p14:creationId xmlns:p14="http://schemas.microsoft.com/office/powerpoint/2010/main" val="10187492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9360" y="535520"/>
            <a:ext cx="1542288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29360" y="2677584"/>
            <a:ext cx="1542288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29360" y="9322650"/>
            <a:ext cx="402336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3DA4A43F-DFC2-4197-94C4-EC3B83C6578C}" type="datetimeFigureOut">
              <a:rPr lang="en-GB" smtClean="0"/>
              <a:t>12/03/2024</a:t>
            </a:fld>
            <a:endParaRPr lang="en-GB"/>
          </a:p>
        </p:txBody>
      </p:sp>
      <p:sp>
        <p:nvSpPr>
          <p:cNvPr id="5" name="Footer Placeholder 4"/>
          <p:cNvSpPr>
            <a:spLocks noGrp="1"/>
          </p:cNvSpPr>
          <p:nvPr>
            <p:ph type="ftr" sz="quarter" idx="3"/>
          </p:nvPr>
        </p:nvSpPr>
        <p:spPr>
          <a:xfrm>
            <a:off x="5923280" y="9322650"/>
            <a:ext cx="603504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628880" y="9322650"/>
            <a:ext cx="402336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270C5E5E-D13C-4257-80D4-1F415C54532D}" type="slidenum">
              <a:rPr lang="en-GB" smtClean="0"/>
              <a:t>‹#›</a:t>
            </a:fld>
            <a:endParaRPr lang="en-GB"/>
          </a:p>
        </p:txBody>
      </p:sp>
    </p:spTree>
    <p:extLst>
      <p:ext uri="{BB962C8B-B14F-4D97-AF65-F5344CB8AC3E}">
        <p14:creationId xmlns:p14="http://schemas.microsoft.com/office/powerpoint/2010/main" val="21771322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24463F6-D000-4586-97CC-DE149EAD43BD}"/>
              </a:ext>
            </a:extLst>
          </p:cNvPr>
          <p:cNvSpPr>
            <a:spLocks noGrp="1"/>
          </p:cNvSpPr>
          <p:nvPr>
            <p:ph type="title"/>
          </p:nvPr>
        </p:nvSpPr>
        <p:spPr>
          <a:xfrm>
            <a:off x="252009" y="0"/>
            <a:ext cx="8688791" cy="5052090"/>
          </a:xfrm>
        </p:spPr>
        <p:txBody>
          <a:bodyPr/>
          <a:lstStyle/>
          <a:p>
            <a:r>
              <a:rPr lang="en-US" dirty="0"/>
              <a:t>Parental</a:t>
            </a:r>
            <a:br>
              <a:rPr lang="en-US" dirty="0"/>
            </a:br>
            <a:r>
              <a:rPr lang="en-US" dirty="0"/>
              <a:t>Forum</a:t>
            </a:r>
          </a:p>
        </p:txBody>
      </p:sp>
      <p:sp>
        <p:nvSpPr>
          <p:cNvPr id="4" name="Text Placeholder 3">
            <a:extLst>
              <a:ext uri="{FF2B5EF4-FFF2-40B4-BE49-F238E27FC236}">
                <a16:creationId xmlns:a16="http://schemas.microsoft.com/office/drawing/2014/main" id="{831F79EB-8F86-4CFE-BF87-76C4CF4CC6EB}"/>
              </a:ext>
            </a:extLst>
          </p:cNvPr>
          <p:cNvSpPr>
            <a:spLocks noGrp="1"/>
          </p:cNvSpPr>
          <p:nvPr>
            <p:ph type="body" sz="quarter" idx="12"/>
          </p:nvPr>
        </p:nvSpPr>
        <p:spPr>
          <a:xfrm>
            <a:off x="2187022" y="5292634"/>
            <a:ext cx="5876532" cy="3611244"/>
          </a:xfrm>
        </p:spPr>
        <p:txBody>
          <a:bodyPr/>
          <a:lstStyle/>
          <a:p>
            <a:r>
              <a:rPr lang="en-US" dirty="0"/>
              <a:t>RE</a:t>
            </a:r>
          </a:p>
        </p:txBody>
      </p:sp>
      <p:sp>
        <p:nvSpPr>
          <p:cNvPr id="6" name="Text Placeholder 5">
            <a:extLst>
              <a:ext uri="{FF2B5EF4-FFF2-40B4-BE49-F238E27FC236}">
                <a16:creationId xmlns:a16="http://schemas.microsoft.com/office/drawing/2014/main" id="{D0BEFB7A-A1C2-4CFE-B0A6-8AE402EAD4CD}"/>
              </a:ext>
            </a:extLst>
          </p:cNvPr>
          <p:cNvSpPr>
            <a:spLocks noGrp="1"/>
          </p:cNvSpPr>
          <p:nvPr>
            <p:ph type="body" sz="quarter" idx="14"/>
          </p:nvPr>
        </p:nvSpPr>
        <p:spPr>
          <a:xfrm>
            <a:off x="11782280" y="3283527"/>
            <a:ext cx="5872878" cy="2155645"/>
          </a:xfrm>
        </p:spPr>
        <p:txBody>
          <a:bodyPr/>
          <a:lstStyle/>
          <a:p>
            <a:r>
              <a:rPr lang="en-US" dirty="0"/>
              <a:t>Worship</a:t>
            </a:r>
          </a:p>
          <a:p>
            <a:endParaRPr lang="en-US" dirty="0"/>
          </a:p>
        </p:txBody>
      </p:sp>
      <p:sp>
        <p:nvSpPr>
          <p:cNvPr id="5" name="Text Placeholder 4">
            <a:extLst>
              <a:ext uri="{FF2B5EF4-FFF2-40B4-BE49-F238E27FC236}">
                <a16:creationId xmlns:a16="http://schemas.microsoft.com/office/drawing/2014/main" id="{6E99BED6-7FF0-40B8-88AE-63DDBB532572}"/>
              </a:ext>
            </a:extLst>
          </p:cNvPr>
          <p:cNvSpPr>
            <a:spLocks noGrp="1"/>
          </p:cNvSpPr>
          <p:nvPr>
            <p:ph type="body" sz="quarter" idx="13"/>
          </p:nvPr>
        </p:nvSpPr>
        <p:spPr>
          <a:xfrm>
            <a:off x="9380009" y="7371173"/>
            <a:ext cx="5872878" cy="1911836"/>
          </a:xfrm>
        </p:spPr>
        <p:txBody>
          <a:bodyPr>
            <a:normAutofit lnSpcReduction="10000"/>
          </a:bodyPr>
          <a:lstStyle/>
          <a:p>
            <a:r>
              <a:rPr lang="en-US" dirty="0"/>
              <a:t>Phil </a:t>
            </a:r>
          </a:p>
          <a:p>
            <a:r>
              <a:rPr lang="en-US" dirty="0"/>
              <a:t>Ascroft</a:t>
            </a:r>
          </a:p>
          <a:p>
            <a:endParaRPr lang="en-US" dirty="0"/>
          </a:p>
        </p:txBody>
      </p:sp>
    </p:spTree>
    <p:extLst>
      <p:ext uri="{BB962C8B-B14F-4D97-AF65-F5344CB8AC3E}">
        <p14:creationId xmlns:p14="http://schemas.microsoft.com/office/powerpoint/2010/main" val="21253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569E-91EB-43CF-B8E3-4A9B5E4606D3}"/>
              </a:ext>
            </a:extLst>
          </p:cNvPr>
          <p:cNvSpPr>
            <a:spLocks noGrp="1"/>
          </p:cNvSpPr>
          <p:nvPr>
            <p:ph type="ctrTitle"/>
          </p:nvPr>
        </p:nvSpPr>
        <p:spPr>
          <a:xfrm>
            <a:off x="0" y="930018"/>
            <a:ext cx="17881600" cy="1267930"/>
          </a:xfrm>
        </p:spPr>
        <p:txBody>
          <a:bodyPr>
            <a:normAutofit fontScale="90000"/>
          </a:bodyPr>
          <a:lstStyle/>
          <a:p>
            <a:r>
              <a:rPr lang="en-GB" dirty="0"/>
              <a:t>Vision </a:t>
            </a:r>
          </a:p>
        </p:txBody>
      </p:sp>
      <p:pic>
        <p:nvPicPr>
          <p:cNvPr id="4" name="Picture 3">
            <a:extLst>
              <a:ext uri="{FF2B5EF4-FFF2-40B4-BE49-F238E27FC236}">
                <a16:creationId xmlns:a16="http://schemas.microsoft.com/office/drawing/2014/main" id="{C28C9C05-981D-45B4-BD7A-0D3A793664D4}"/>
              </a:ext>
            </a:extLst>
          </p:cNvPr>
          <p:cNvPicPr>
            <a:picLocks noChangeAspect="1"/>
          </p:cNvPicPr>
          <p:nvPr/>
        </p:nvPicPr>
        <p:blipFill rotWithShape="1">
          <a:blip r:embed="rId3"/>
          <a:srcRect r="71539"/>
          <a:stretch/>
        </p:blipFill>
        <p:spPr>
          <a:xfrm>
            <a:off x="688673" y="345883"/>
            <a:ext cx="2468432" cy="2428451"/>
          </a:xfrm>
          <a:prstGeom prst="rect">
            <a:avLst/>
          </a:prstGeom>
        </p:spPr>
      </p:pic>
      <p:sp>
        <p:nvSpPr>
          <p:cNvPr id="6" name="Subtitle 5">
            <a:extLst>
              <a:ext uri="{FF2B5EF4-FFF2-40B4-BE49-F238E27FC236}">
                <a16:creationId xmlns:a16="http://schemas.microsoft.com/office/drawing/2014/main" id="{D55205AB-4E27-4A9D-B6F4-68BCF2146901}"/>
              </a:ext>
            </a:extLst>
          </p:cNvPr>
          <p:cNvSpPr>
            <a:spLocks noGrp="1"/>
          </p:cNvSpPr>
          <p:nvPr>
            <p:ph type="subTitle" idx="1"/>
          </p:nvPr>
        </p:nvSpPr>
        <p:spPr>
          <a:xfrm>
            <a:off x="2235200" y="3358470"/>
            <a:ext cx="13411200" cy="4352971"/>
          </a:xfrm>
        </p:spPr>
        <p:txBody>
          <a:bodyPr>
            <a:normAutofit/>
          </a:bodyPr>
          <a:lstStyle/>
          <a:p>
            <a:r>
              <a:rPr lang="en-GB" sz="4107" b="1" dirty="0"/>
              <a:t>“Bishop Rawstorne is a Christian community that delights in seeking wisdom and knowledge, building relationships and character based upon the Word of God, enabling us all to flourish bravely and faithfully. </a:t>
            </a:r>
            <a:r>
              <a:rPr lang="en-GB" sz="4107" dirty="0"/>
              <a:t> </a:t>
            </a:r>
          </a:p>
        </p:txBody>
      </p:sp>
    </p:spTree>
    <p:extLst>
      <p:ext uri="{BB962C8B-B14F-4D97-AF65-F5344CB8AC3E}">
        <p14:creationId xmlns:p14="http://schemas.microsoft.com/office/powerpoint/2010/main" val="244782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569E-91EB-43CF-B8E3-4A9B5E4606D3}"/>
              </a:ext>
            </a:extLst>
          </p:cNvPr>
          <p:cNvSpPr>
            <a:spLocks noGrp="1"/>
          </p:cNvSpPr>
          <p:nvPr>
            <p:ph type="ctrTitle"/>
          </p:nvPr>
        </p:nvSpPr>
        <p:spPr>
          <a:xfrm>
            <a:off x="8105669" y="162678"/>
            <a:ext cx="9775930" cy="1267930"/>
          </a:xfrm>
        </p:spPr>
        <p:txBody>
          <a:bodyPr>
            <a:normAutofit fontScale="90000"/>
          </a:bodyPr>
          <a:lstStyle/>
          <a:p>
            <a:r>
              <a:rPr lang="en-GB" dirty="0"/>
              <a:t>Vision </a:t>
            </a:r>
          </a:p>
        </p:txBody>
      </p:sp>
      <p:pic>
        <p:nvPicPr>
          <p:cNvPr id="4" name="Picture 3">
            <a:extLst>
              <a:ext uri="{FF2B5EF4-FFF2-40B4-BE49-F238E27FC236}">
                <a16:creationId xmlns:a16="http://schemas.microsoft.com/office/drawing/2014/main" id="{C28C9C05-981D-45B4-BD7A-0D3A793664D4}"/>
              </a:ext>
            </a:extLst>
          </p:cNvPr>
          <p:cNvPicPr>
            <a:picLocks noChangeAspect="1"/>
          </p:cNvPicPr>
          <p:nvPr/>
        </p:nvPicPr>
        <p:blipFill rotWithShape="1">
          <a:blip r:embed="rId3"/>
          <a:srcRect r="71539"/>
          <a:stretch/>
        </p:blipFill>
        <p:spPr>
          <a:xfrm>
            <a:off x="688673" y="345883"/>
            <a:ext cx="2468432" cy="2428451"/>
          </a:xfrm>
          <a:prstGeom prst="rect">
            <a:avLst/>
          </a:prstGeom>
        </p:spPr>
      </p:pic>
      <p:sp>
        <p:nvSpPr>
          <p:cNvPr id="6" name="Subtitle 5">
            <a:extLst>
              <a:ext uri="{FF2B5EF4-FFF2-40B4-BE49-F238E27FC236}">
                <a16:creationId xmlns:a16="http://schemas.microsoft.com/office/drawing/2014/main" id="{D55205AB-4E27-4A9D-B6F4-68BCF2146901}"/>
              </a:ext>
            </a:extLst>
          </p:cNvPr>
          <p:cNvSpPr>
            <a:spLocks noGrp="1"/>
          </p:cNvSpPr>
          <p:nvPr>
            <p:ph type="subTitle" idx="1"/>
          </p:nvPr>
        </p:nvSpPr>
        <p:spPr>
          <a:xfrm>
            <a:off x="9063613" y="1815212"/>
            <a:ext cx="8193366" cy="4352971"/>
          </a:xfrm>
        </p:spPr>
        <p:txBody>
          <a:bodyPr>
            <a:normAutofit/>
          </a:bodyPr>
          <a:lstStyle/>
          <a:p>
            <a:r>
              <a:rPr lang="en-GB" sz="4107" b="1" dirty="0"/>
              <a:t>“Bishop Rawstorne is a Christian community that delights in seeking wisdom and knowledge, building relationships and character based upon the Word of God, enabling us all to flourish bravely and faithfully. </a:t>
            </a:r>
            <a:r>
              <a:rPr lang="en-GB" sz="4107" dirty="0"/>
              <a:t> </a:t>
            </a:r>
          </a:p>
        </p:txBody>
      </p:sp>
      <p:sp>
        <p:nvSpPr>
          <p:cNvPr id="3" name="Arrow: Right 2">
            <a:extLst>
              <a:ext uri="{FF2B5EF4-FFF2-40B4-BE49-F238E27FC236}">
                <a16:creationId xmlns:a16="http://schemas.microsoft.com/office/drawing/2014/main" id="{40F77A55-13DF-4A74-C58D-9110D4A07E17}"/>
              </a:ext>
            </a:extLst>
          </p:cNvPr>
          <p:cNvSpPr/>
          <p:nvPr/>
        </p:nvSpPr>
        <p:spPr>
          <a:xfrm rot="20511605">
            <a:off x="-980120" y="2396979"/>
            <a:ext cx="10135385" cy="775756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41150"/>
            <a:r>
              <a:rPr lang="en-GB" sz="4107" dirty="0">
                <a:ln w="0"/>
                <a:solidFill>
                  <a:prstClr val="black"/>
                </a:solidFill>
                <a:effectLst>
                  <a:outerShdw blurRad="38100" dist="19050" dir="2700000" algn="tl" rotWithShape="0">
                    <a:prstClr val="black">
                      <a:alpha val="40000"/>
                    </a:prstClr>
                  </a:outerShdw>
                </a:effectLst>
                <a:latin typeface="Calibri" panose="020F0502020204030204"/>
              </a:rPr>
              <a:t>	How is this reflected in all that we do?</a:t>
            </a:r>
          </a:p>
          <a:p>
            <a:pPr algn="ctr" defTabSz="1341150"/>
            <a:r>
              <a:rPr lang="en-GB" sz="4107" dirty="0">
                <a:ln w="0"/>
                <a:solidFill>
                  <a:prstClr val="black"/>
                </a:solidFill>
                <a:effectLst>
                  <a:outerShdw blurRad="38100" dist="19050" dir="2700000" algn="tl" rotWithShape="0">
                    <a:prstClr val="black">
                      <a:alpha val="40000"/>
                    </a:prstClr>
                  </a:outerShdw>
                </a:effectLst>
                <a:latin typeface="Calibri" panose="020F0502020204030204"/>
              </a:rPr>
              <a:t> </a:t>
            </a:r>
          </a:p>
          <a:p>
            <a:pPr algn="ctr" defTabSz="1341150"/>
            <a:r>
              <a:rPr lang="en-GB" sz="4107" dirty="0">
                <a:ln w="0"/>
                <a:solidFill>
                  <a:prstClr val="black"/>
                </a:solidFill>
                <a:effectLst>
                  <a:outerShdw blurRad="38100" dist="19050" dir="2700000" algn="tl" rotWithShape="0">
                    <a:prstClr val="black">
                      <a:alpha val="40000"/>
                    </a:prstClr>
                  </a:outerShdw>
                </a:effectLst>
                <a:latin typeface="Calibri" panose="020F0502020204030204"/>
              </a:rPr>
              <a:t>	What impact does it have on our school?</a:t>
            </a:r>
          </a:p>
        </p:txBody>
      </p:sp>
    </p:spTree>
    <p:extLst>
      <p:ext uri="{BB962C8B-B14F-4D97-AF65-F5344CB8AC3E}">
        <p14:creationId xmlns:p14="http://schemas.microsoft.com/office/powerpoint/2010/main" val="287486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569E-91EB-43CF-B8E3-4A9B5E4606D3}"/>
              </a:ext>
            </a:extLst>
          </p:cNvPr>
          <p:cNvSpPr>
            <a:spLocks noGrp="1"/>
          </p:cNvSpPr>
          <p:nvPr>
            <p:ph type="ctrTitle"/>
          </p:nvPr>
        </p:nvSpPr>
        <p:spPr>
          <a:xfrm>
            <a:off x="8105669" y="162678"/>
            <a:ext cx="9775930" cy="1267930"/>
          </a:xfrm>
        </p:spPr>
        <p:txBody>
          <a:bodyPr>
            <a:normAutofit fontScale="90000"/>
          </a:bodyPr>
          <a:lstStyle/>
          <a:p>
            <a:r>
              <a:rPr lang="en-GB" dirty="0"/>
              <a:t>Vision </a:t>
            </a:r>
          </a:p>
        </p:txBody>
      </p:sp>
      <p:pic>
        <p:nvPicPr>
          <p:cNvPr id="4" name="Picture 3">
            <a:extLst>
              <a:ext uri="{FF2B5EF4-FFF2-40B4-BE49-F238E27FC236}">
                <a16:creationId xmlns:a16="http://schemas.microsoft.com/office/drawing/2014/main" id="{C28C9C05-981D-45B4-BD7A-0D3A793664D4}"/>
              </a:ext>
            </a:extLst>
          </p:cNvPr>
          <p:cNvPicPr>
            <a:picLocks noChangeAspect="1"/>
          </p:cNvPicPr>
          <p:nvPr/>
        </p:nvPicPr>
        <p:blipFill rotWithShape="1">
          <a:blip r:embed="rId3"/>
          <a:srcRect r="71539"/>
          <a:stretch/>
        </p:blipFill>
        <p:spPr>
          <a:xfrm>
            <a:off x="688673" y="345883"/>
            <a:ext cx="2468432" cy="2428451"/>
          </a:xfrm>
          <a:prstGeom prst="rect">
            <a:avLst/>
          </a:prstGeom>
        </p:spPr>
      </p:pic>
      <p:sp>
        <p:nvSpPr>
          <p:cNvPr id="6" name="Subtitle 5">
            <a:extLst>
              <a:ext uri="{FF2B5EF4-FFF2-40B4-BE49-F238E27FC236}">
                <a16:creationId xmlns:a16="http://schemas.microsoft.com/office/drawing/2014/main" id="{D55205AB-4E27-4A9D-B6F4-68BCF2146901}"/>
              </a:ext>
            </a:extLst>
          </p:cNvPr>
          <p:cNvSpPr>
            <a:spLocks noGrp="1"/>
          </p:cNvSpPr>
          <p:nvPr>
            <p:ph type="subTitle" idx="1"/>
          </p:nvPr>
        </p:nvSpPr>
        <p:spPr>
          <a:xfrm>
            <a:off x="9063613" y="1815212"/>
            <a:ext cx="8193366" cy="4352971"/>
          </a:xfrm>
        </p:spPr>
        <p:txBody>
          <a:bodyPr>
            <a:normAutofit/>
          </a:bodyPr>
          <a:lstStyle/>
          <a:p>
            <a:r>
              <a:rPr lang="en-GB" sz="4107" b="1" dirty="0"/>
              <a:t>“Bishop Rawstorne is a Christian community that delights in seeking wisdom and knowledge, building relationships and character based upon the Word of God, enabling us all to flourish bravely and faithfully. </a:t>
            </a:r>
            <a:r>
              <a:rPr lang="en-GB" sz="4107" dirty="0"/>
              <a:t> </a:t>
            </a:r>
          </a:p>
        </p:txBody>
      </p:sp>
      <p:sp>
        <p:nvSpPr>
          <p:cNvPr id="3" name="Arrow: Right 2">
            <a:extLst>
              <a:ext uri="{FF2B5EF4-FFF2-40B4-BE49-F238E27FC236}">
                <a16:creationId xmlns:a16="http://schemas.microsoft.com/office/drawing/2014/main" id="{40F77A55-13DF-4A74-C58D-9110D4A07E17}"/>
              </a:ext>
            </a:extLst>
          </p:cNvPr>
          <p:cNvSpPr/>
          <p:nvPr/>
        </p:nvSpPr>
        <p:spPr>
          <a:xfrm rot="20511605">
            <a:off x="-980120" y="2396979"/>
            <a:ext cx="10135385" cy="7757565"/>
          </a:xfrm>
          <a:prstGeom prst="rightArrow">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41150"/>
            <a:r>
              <a:rPr lang="en-GB" sz="4107" dirty="0">
                <a:ln w="0"/>
                <a:solidFill>
                  <a:prstClr val="black"/>
                </a:solidFill>
                <a:effectLst>
                  <a:outerShdw blurRad="38100" dist="19050" dir="2700000" algn="tl" rotWithShape="0">
                    <a:prstClr val="black">
                      <a:alpha val="40000"/>
                    </a:prstClr>
                  </a:outerShdw>
                </a:effectLst>
                <a:latin typeface="Calibri" panose="020F0502020204030204"/>
              </a:rPr>
              <a:t>	</a:t>
            </a:r>
            <a:r>
              <a:rPr lang="en-GB" sz="4107" b="1" dirty="0">
                <a:ln w="0"/>
                <a:solidFill>
                  <a:prstClr val="black"/>
                </a:solidFill>
                <a:effectLst>
                  <a:outerShdw blurRad="38100" dist="19050" dir="2700000" algn="tl" rotWithShape="0">
                    <a:prstClr val="black">
                      <a:alpha val="40000"/>
                    </a:prstClr>
                  </a:outerShdw>
                </a:effectLst>
                <a:latin typeface="Calibri" panose="020F0502020204030204"/>
              </a:rPr>
              <a:t>What ever we want to do – 	ask “does it link to or flow from our vision?”</a:t>
            </a:r>
          </a:p>
        </p:txBody>
      </p:sp>
    </p:spTree>
    <p:extLst>
      <p:ext uri="{BB962C8B-B14F-4D97-AF65-F5344CB8AC3E}">
        <p14:creationId xmlns:p14="http://schemas.microsoft.com/office/powerpoint/2010/main" val="1544992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FC8628-D87C-4058-971E-D2E2020824A4}"/>
              </a:ext>
            </a:extLst>
          </p:cNvPr>
          <p:cNvPicPr>
            <a:picLocks noChangeAspect="1"/>
          </p:cNvPicPr>
          <p:nvPr/>
        </p:nvPicPr>
        <p:blipFill>
          <a:blip r:embed="rId2"/>
          <a:stretch>
            <a:fillRect/>
          </a:stretch>
        </p:blipFill>
        <p:spPr>
          <a:xfrm>
            <a:off x="0" y="0"/>
            <a:ext cx="19211544" cy="10058400"/>
          </a:xfrm>
          <a:prstGeom prst="rect">
            <a:avLst/>
          </a:prstGeom>
        </p:spPr>
      </p:pic>
      <p:sp>
        <p:nvSpPr>
          <p:cNvPr id="3" name="Content Placeholder 2">
            <a:extLst>
              <a:ext uri="{FF2B5EF4-FFF2-40B4-BE49-F238E27FC236}">
                <a16:creationId xmlns:a16="http://schemas.microsoft.com/office/drawing/2014/main" id="{16B32F78-E485-4A84-BC48-C04E312352AD}"/>
              </a:ext>
            </a:extLst>
          </p:cNvPr>
          <p:cNvSpPr>
            <a:spLocks noGrp="1"/>
          </p:cNvSpPr>
          <p:nvPr>
            <p:ph idx="1"/>
          </p:nvPr>
        </p:nvSpPr>
        <p:spPr>
          <a:xfrm>
            <a:off x="171233" y="179905"/>
            <a:ext cx="18838220" cy="1001265"/>
          </a:xfrm>
          <a:solidFill>
            <a:schemeClr val="bg2"/>
          </a:solidFill>
          <a:ln>
            <a:solidFill>
              <a:srgbClr val="002060"/>
            </a:solidFill>
          </a:ln>
        </p:spPr>
        <p:txBody>
          <a:bodyPr/>
          <a:lstStyle/>
          <a:p>
            <a:pPr marL="0" indent="0" algn="ctr">
              <a:buNone/>
            </a:pPr>
            <a:r>
              <a:rPr lang="en-GB" dirty="0">
                <a:solidFill>
                  <a:schemeClr val="tx1"/>
                </a:solidFill>
              </a:rPr>
              <a:t>What core values, virtues or morals would be central to your practice and school? </a:t>
            </a:r>
          </a:p>
        </p:txBody>
      </p:sp>
    </p:spTree>
    <p:extLst>
      <p:ext uri="{BB962C8B-B14F-4D97-AF65-F5344CB8AC3E}">
        <p14:creationId xmlns:p14="http://schemas.microsoft.com/office/powerpoint/2010/main" val="424565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92A8-ECB4-4254-97AF-5E6E60F4CFD0}"/>
              </a:ext>
            </a:extLst>
          </p:cNvPr>
          <p:cNvSpPr>
            <a:spLocks noGrp="1"/>
          </p:cNvSpPr>
          <p:nvPr>
            <p:ph type="title"/>
          </p:nvPr>
        </p:nvSpPr>
        <p:spPr>
          <a:xfrm>
            <a:off x="2382078" y="99203"/>
            <a:ext cx="6164514" cy="1944159"/>
          </a:xfrm>
        </p:spPr>
        <p:txBody>
          <a:bodyPr/>
          <a:lstStyle/>
          <a:p>
            <a:r>
              <a:rPr lang="en-GB" i="1" dirty="0"/>
              <a:t>Our school values:</a:t>
            </a:r>
          </a:p>
        </p:txBody>
      </p:sp>
      <p:sp>
        <p:nvSpPr>
          <p:cNvPr id="3" name="Content Placeholder 2">
            <a:extLst>
              <a:ext uri="{FF2B5EF4-FFF2-40B4-BE49-F238E27FC236}">
                <a16:creationId xmlns:a16="http://schemas.microsoft.com/office/drawing/2014/main" id="{8A91DBD7-DA1C-4D76-AABB-5881D6DEBF84}"/>
              </a:ext>
            </a:extLst>
          </p:cNvPr>
          <p:cNvSpPr>
            <a:spLocks noGrp="1"/>
          </p:cNvSpPr>
          <p:nvPr>
            <p:ph idx="1"/>
          </p:nvPr>
        </p:nvSpPr>
        <p:spPr>
          <a:xfrm>
            <a:off x="2209876" y="2142566"/>
            <a:ext cx="5459158" cy="6476014"/>
          </a:xfrm>
        </p:spPr>
        <p:txBody>
          <a:bodyPr>
            <a:normAutofit/>
          </a:bodyPr>
          <a:lstStyle/>
          <a:p>
            <a:pPr marL="0" indent="0" algn="ctr">
              <a:lnSpc>
                <a:spcPct val="100000"/>
              </a:lnSpc>
              <a:buNone/>
            </a:pPr>
            <a:r>
              <a:rPr lang="en-GB" sz="5280" b="1" dirty="0">
                <a:effectLst>
                  <a:outerShdw blurRad="38100" dist="38100" dir="2700000" algn="tl">
                    <a:srgbClr val="000000">
                      <a:alpha val="43137"/>
                    </a:srgbClr>
                  </a:outerShdw>
                </a:effectLst>
              </a:rPr>
              <a:t>Hope</a:t>
            </a:r>
          </a:p>
          <a:p>
            <a:pPr marL="0" indent="0" algn="ctr">
              <a:lnSpc>
                <a:spcPct val="100000"/>
              </a:lnSpc>
              <a:buNone/>
            </a:pPr>
            <a:r>
              <a:rPr lang="en-GB" sz="5280" b="1" dirty="0">
                <a:effectLst>
                  <a:outerShdw blurRad="38100" dist="38100" dir="2700000" algn="tl">
                    <a:srgbClr val="000000">
                      <a:alpha val="43137"/>
                    </a:srgbClr>
                  </a:outerShdw>
                </a:effectLst>
              </a:rPr>
              <a:t>Service</a:t>
            </a:r>
          </a:p>
          <a:p>
            <a:pPr marL="0" indent="0" algn="ctr">
              <a:lnSpc>
                <a:spcPct val="100000"/>
              </a:lnSpc>
              <a:buNone/>
            </a:pPr>
            <a:r>
              <a:rPr lang="en-GB" sz="5280" b="1" dirty="0">
                <a:effectLst>
                  <a:outerShdw blurRad="38100" dist="38100" dir="2700000" algn="tl">
                    <a:srgbClr val="000000">
                      <a:alpha val="43137"/>
                    </a:srgbClr>
                  </a:outerShdw>
                </a:effectLst>
              </a:rPr>
              <a:t>Compassion</a:t>
            </a:r>
          </a:p>
          <a:p>
            <a:pPr marL="0" indent="0" algn="ctr">
              <a:lnSpc>
                <a:spcPct val="100000"/>
              </a:lnSpc>
              <a:buNone/>
            </a:pPr>
            <a:r>
              <a:rPr lang="en-GB" sz="5280" b="1" dirty="0">
                <a:effectLst>
                  <a:outerShdw blurRad="38100" dist="38100" dir="2700000" algn="tl">
                    <a:srgbClr val="000000">
                      <a:alpha val="43137"/>
                    </a:srgbClr>
                  </a:outerShdw>
                </a:effectLst>
              </a:rPr>
              <a:t>Fellowship</a:t>
            </a:r>
          </a:p>
          <a:p>
            <a:pPr marL="0" indent="0" algn="ctr">
              <a:lnSpc>
                <a:spcPct val="100000"/>
              </a:lnSpc>
              <a:buNone/>
            </a:pPr>
            <a:r>
              <a:rPr lang="en-GB" sz="5280" b="1" dirty="0">
                <a:effectLst>
                  <a:outerShdw blurRad="38100" dist="38100" dir="2700000" algn="tl">
                    <a:srgbClr val="000000">
                      <a:alpha val="43137"/>
                    </a:srgbClr>
                  </a:outerShdw>
                </a:effectLst>
              </a:rPr>
              <a:t>Wisdom</a:t>
            </a:r>
          </a:p>
          <a:p>
            <a:pPr marL="0" indent="0" algn="ctr">
              <a:lnSpc>
                <a:spcPct val="100000"/>
              </a:lnSpc>
              <a:buNone/>
            </a:pPr>
            <a:r>
              <a:rPr lang="en-GB" sz="5280" b="1" dirty="0">
                <a:effectLst>
                  <a:outerShdw blurRad="38100" dist="38100" dir="2700000" algn="tl">
                    <a:srgbClr val="000000">
                      <a:alpha val="43137"/>
                    </a:srgbClr>
                  </a:outerShdw>
                </a:effectLst>
              </a:rPr>
              <a:t>Peace</a:t>
            </a:r>
          </a:p>
        </p:txBody>
      </p:sp>
      <p:pic>
        <p:nvPicPr>
          <p:cNvPr id="6" name="Picture 5">
            <a:extLst>
              <a:ext uri="{FF2B5EF4-FFF2-40B4-BE49-F238E27FC236}">
                <a16:creationId xmlns:a16="http://schemas.microsoft.com/office/drawing/2014/main" id="{9C9F1522-9DF2-4EDF-9FCD-3306A158026C}"/>
              </a:ext>
            </a:extLst>
          </p:cNvPr>
          <p:cNvPicPr>
            <a:picLocks noChangeAspect="1"/>
          </p:cNvPicPr>
          <p:nvPr/>
        </p:nvPicPr>
        <p:blipFill>
          <a:blip r:embed="rId2"/>
          <a:stretch>
            <a:fillRect/>
          </a:stretch>
        </p:blipFill>
        <p:spPr>
          <a:xfrm>
            <a:off x="9144001" y="-1"/>
            <a:ext cx="8737600" cy="10050919"/>
          </a:xfrm>
          <a:prstGeom prst="rect">
            <a:avLst/>
          </a:prstGeom>
        </p:spPr>
      </p:pic>
    </p:spTree>
    <p:extLst>
      <p:ext uri="{BB962C8B-B14F-4D97-AF65-F5344CB8AC3E}">
        <p14:creationId xmlns:p14="http://schemas.microsoft.com/office/powerpoint/2010/main" val="239259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7881600" cy="100583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kumimoji="0" lang="en-US" sz="26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D1FA9A-5D7D-478C-6C7B-D6FAE449088C}"/>
              </a:ext>
            </a:extLst>
          </p:cNvPr>
          <p:cNvPicPr>
            <a:picLocks noChangeAspect="1"/>
          </p:cNvPicPr>
          <p:nvPr/>
        </p:nvPicPr>
        <p:blipFill rotWithShape="1">
          <a:blip r:embed="rId2">
            <a:alphaModFix amt="50000"/>
          </a:blip>
          <a:srcRect t="13080" b="2014"/>
          <a:stretch/>
        </p:blipFill>
        <p:spPr>
          <a:xfrm>
            <a:off x="29" y="2"/>
            <a:ext cx="17881571" cy="10058399"/>
          </a:xfrm>
          <a:prstGeom prst="rect">
            <a:avLst/>
          </a:prstGeom>
        </p:spPr>
      </p:pic>
      <p:sp>
        <p:nvSpPr>
          <p:cNvPr id="2" name="Title 1">
            <a:extLst>
              <a:ext uri="{FF2B5EF4-FFF2-40B4-BE49-F238E27FC236}">
                <a16:creationId xmlns:a16="http://schemas.microsoft.com/office/drawing/2014/main" id="{CF3FB35D-92DC-EAB0-485F-A977C9A05A6F}"/>
              </a:ext>
            </a:extLst>
          </p:cNvPr>
          <p:cNvSpPr>
            <a:spLocks noGrp="1"/>
          </p:cNvSpPr>
          <p:nvPr>
            <p:ph type="title"/>
          </p:nvPr>
        </p:nvSpPr>
        <p:spPr>
          <a:xfrm>
            <a:off x="2235200" y="1646131"/>
            <a:ext cx="13411200" cy="4254093"/>
          </a:xfrm>
        </p:spPr>
        <p:txBody>
          <a:bodyPr vert="horz" lIns="134112" tIns="67056" rIns="134112" bIns="67056" rtlCol="0" anchor="b">
            <a:normAutofit/>
          </a:bodyPr>
          <a:lstStyle/>
          <a:p>
            <a:pPr algn="ctr"/>
            <a:r>
              <a:rPr lang="en-US" b="1" dirty="0">
                <a:solidFill>
                  <a:srgbClr val="FFFFFF"/>
                </a:solidFill>
              </a:rPr>
              <a:t>Any questions?</a:t>
            </a:r>
          </a:p>
        </p:txBody>
      </p:sp>
      <p:sp>
        <p:nvSpPr>
          <p:cNvPr id="4" name="Date Placeholder 3">
            <a:extLst>
              <a:ext uri="{FF2B5EF4-FFF2-40B4-BE49-F238E27FC236}">
                <a16:creationId xmlns:a16="http://schemas.microsoft.com/office/drawing/2014/main" id="{C5D4B1CE-6B76-5675-FE1C-F2EA115DA8A2}"/>
              </a:ext>
            </a:extLst>
          </p:cNvPr>
          <p:cNvSpPr>
            <a:spLocks noGrp="1"/>
          </p:cNvSpPr>
          <p:nvPr>
            <p:ph type="dt" sz="half" idx="10"/>
          </p:nvPr>
        </p:nvSpPr>
        <p:spPr>
          <a:xfrm>
            <a:off x="1229360" y="9322647"/>
            <a:ext cx="4023360" cy="535517"/>
          </a:xfrm>
        </p:spPr>
        <p:txBody>
          <a:bodyPr vert="horz" lIns="134112" tIns="67056" rIns="134112" bIns="67056" rtlCol="0" anchor="ctr">
            <a:normAutofit/>
          </a:bodyPr>
          <a:lstStyle/>
          <a:p>
            <a:pPr marL="0" marR="0" lvl="0" indent="0" algn="l" defTabSz="1341150" rtl="0" eaLnBrk="1" fontAlgn="auto" latinLnBrk="0" hangingPunct="1">
              <a:lnSpc>
                <a:spcPct val="100000"/>
              </a:lnSpc>
              <a:spcBef>
                <a:spcPts val="0"/>
              </a:spcBef>
              <a:spcAft>
                <a:spcPts val="880"/>
              </a:spcAft>
              <a:buClrTx/>
              <a:buSzTx/>
              <a:buFontTx/>
              <a:buNone/>
              <a:tabLst/>
              <a:defRPr/>
            </a:pPr>
            <a:fld id="{34C4A432-0288-40C0-9E25-746E9E1BFEFD}" type="datetime1">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1341150" rtl="0" eaLnBrk="1" fontAlgn="auto" latinLnBrk="0" hangingPunct="1">
                <a:lnSpc>
                  <a:spcPct val="100000"/>
                </a:lnSpc>
                <a:spcBef>
                  <a:spcPts val="0"/>
                </a:spcBef>
                <a:spcAft>
                  <a:spcPts val="880"/>
                </a:spcAft>
                <a:buClrTx/>
                <a:buSzTx/>
                <a:buFontTx/>
                <a:buNone/>
                <a:tabLst/>
                <a:defRPr/>
              </a:pPr>
              <a:t>3/12/2024</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5910F-7B8F-BD03-B889-93B4DA226D01}"/>
              </a:ext>
            </a:extLst>
          </p:cNvPr>
          <p:cNvSpPr>
            <a:spLocks noGrp="1"/>
          </p:cNvSpPr>
          <p:nvPr>
            <p:ph type="ftr" sz="quarter" idx="11"/>
          </p:nvPr>
        </p:nvSpPr>
        <p:spPr>
          <a:xfrm>
            <a:off x="5923280" y="9322647"/>
            <a:ext cx="6035040" cy="535517"/>
          </a:xfrm>
        </p:spPr>
        <p:txBody>
          <a:bodyPr vert="horz" lIns="134112" tIns="67056" rIns="134112" bIns="67056" rtlCol="0" anchor="ctr">
            <a:normAutofit/>
          </a:bodyPr>
          <a:lstStyle/>
          <a:p>
            <a:pPr marL="0" marR="0" lvl="0" indent="0" algn="ctr" defTabSz="1341150" rtl="0" eaLnBrk="1" fontAlgn="auto" latinLnBrk="0" hangingPunct="1">
              <a:lnSpc>
                <a:spcPct val="100000"/>
              </a:lnSpc>
              <a:spcBef>
                <a:spcPts val="0"/>
              </a:spcBef>
              <a:spcAft>
                <a:spcPts val="880"/>
              </a:spcAft>
              <a:buClrTx/>
              <a:buSzTx/>
              <a:buFontTx/>
              <a:buNone/>
              <a:tabLst/>
              <a:defRPr/>
            </a:pPr>
            <a:r>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t>Bishop Rawstorne Church of England Academy</a:t>
            </a:r>
          </a:p>
        </p:txBody>
      </p:sp>
      <p:sp>
        <p:nvSpPr>
          <p:cNvPr id="6" name="Slide Number Placeholder 5">
            <a:extLst>
              <a:ext uri="{FF2B5EF4-FFF2-40B4-BE49-F238E27FC236}">
                <a16:creationId xmlns:a16="http://schemas.microsoft.com/office/drawing/2014/main" id="{0D013674-04B7-3924-41A6-D74C46D7EF46}"/>
              </a:ext>
            </a:extLst>
          </p:cNvPr>
          <p:cNvSpPr>
            <a:spLocks noGrp="1"/>
          </p:cNvSpPr>
          <p:nvPr>
            <p:ph type="sldNum" sz="quarter" idx="12"/>
          </p:nvPr>
        </p:nvSpPr>
        <p:spPr>
          <a:xfrm>
            <a:off x="12628880" y="9322647"/>
            <a:ext cx="4023360" cy="535517"/>
          </a:xfrm>
        </p:spPr>
        <p:txBody>
          <a:bodyPr vert="horz" lIns="134112" tIns="67056" rIns="134112" bIns="67056" rtlCol="0" anchor="ctr">
            <a:normAutofit/>
          </a:bodyPr>
          <a:lstStyle/>
          <a:p>
            <a:pPr marL="0" marR="0" lvl="0" indent="0" algn="r" defTabSz="1341150" rtl="0" eaLnBrk="1" fontAlgn="auto" latinLnBrk="0" hangingPunct="1">
              <a:lnSpc>
                <a:spcPct val="100000"/>
              </a:lnSpc>
              <a:spcBef>
                <a:spcPts val="0"/>
              </a:spcBef>
              <a:spcAft>
                <a:spcPts val="880"/>
              </a:spcAft>
              <a:buClrTx/>
              <a:buSzTx/>
              <a:buFontTx/>
              <a:buNone/>
              <a:tabLst/>
              <a:defRPr/>
            </a:pPr>
            <a:fld id="{EFB8310E-605A-4AC8-BB6E-447E47D19919}" type="slidenum">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1341150" rtl="0" eaLnBrk="1" fontAlgn="auto" latinLnBrk="0" hangingPunct="1">
                <a:lnSpc>
                  <a:spcPct val="100000"/>
                </a:lnSpc>
                <a:spcBef>
                  <a:spcPts val="0"/>
                </a:spcBef>
                <a:spcAft>
                  <a:spcPts val="880"/>
                </a:spcAft>
                <a:buClrTx/>
                <a:buSzTx/>
                <a:buFontTx/>
                <a:buNone/>
                <a:tabLst/>
                <a:defRPr/>
              </a:pPr>
              <a:t>15</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2498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2535-2EC3-4F55-A684-533F5099052B}"/>
              </a:ext>
            </a:extLst>
          </p:cNvPr>
          <p:cNvSpPr>
            <a:spLocks noGrp="1"/>
          </p:cNvSpPr>
          <p:nvPr>
            <p:ph type="title"/>
          </p:nvPr>
        </p:nvSpPr>
        <p:spPr/>
        <p:txBody>
          <a:bodyPr>
            <a:normAutofit fontScale="90000"/>
          </a:bodyPr>
          <a:lstStyle/>
          <a:p>
            <a:r>
              <a:rPr lang="en-GB" dirty="0"/>
              <a:t>Religious Education </a:t>
            </a:r>
          </a:p>
        </p:txBody>
      </p:sp>
      <p:sp>
        <p:nvSpPr>
          <p:cNvPr id="3" name="Text Placeholder 2">
            <a:extLst>
              <a:ext uri="{FF2B5EF4-FFF2-40B4-BE49-F238E27FC236}">
                <a16:creationId xmlns:a16="http://schemas.microsoft.com/office/drawing/2014/main" id="{7431C113-9A30-4768-88E8-6E4CAF947C70}"/>
              </a:ext>
            </a:extLst>
          </p:cNvPr>
          <p:cNvSpPr>
            <a:spLocks noGrp="1"/>
          </p:cNvSpPr>
          <p:nvPr>
            <p:ph type="body" sz="quarter" idx="10"/>
          </p:nvPr>
        </p:nvSpPr>
        <p:spPr/>
        <p:txBody>
          <a:bodyPr>
            <a:normAutofit fontScale="55000" lnSpcReduction="20000"/>
          </a:bodyPr>
          <a:lstStyle/>
          <a:p>
            <a:endParaRPr lang="en-GB"/>
          </a:p>
        </p:txBody>
      </p:sp>
      <p:sp>
        <p:nvSpPr>
          <p:cNvPr id="4" name="Text Placeholder 3">
            <a:extLst>
              <a:ext uri="{FF2B5EF4-FFF2-40B4-BE49-F238E27FC236}">
                <a16:creationId xmlns:a16="http://schemas.microsoft.com/office/drawing/2014/main" id="{D847F548-8789-43A2-AC9D-44A7864C8B41}"/>
              </a:ext>
            </a:extLst>
          </p:cNvPr>
          <p:cNvSpPr>
            <a:spLocks noGrp="1"/>
          </p:cNvSpPr>
          <p:nvPr>
            <p:ph type="body" sz="quarter" idx="12"/>
          </p:nvPr>
        </p:nvSpPr>
        <p:spPr/>
        <p:txBody>
          <a:bodyPr>
            <a:normAutofit fontScale="55000" lnSpcReduction="20000"/>
          </a:bodyPr>
          <a:lstStyle/>
          <a:p>
            <a:endParaRPr lang="en-GB"/>
          </a:p>
        </p:txBody>
      </p:sp>
    </p:spTree>
    <p:extLst>
      <p:ext uri="{BB962C8B-B14F-4D97-AF65-F5344CB8AC3E}">
        <p14:creationId xmlns:p14="http://schemas.microsoft.com/office/powerpoint/2010/main" val="308018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DB8D-BCE2-400F-8E71-D36ECF6BE34C}"/>
              </a:ext>
            </a:extLst>
          </p:cNvPr>
          <p:cNvSpPr>
            <a:spLocks noGrp="1"/>
          </p:cNvSpPr>
          <p:nvPr>
            <p:ph type="title"/>
          </p:nvPr>
        </p:nvSpPr>
        <p:spPr>
          <a:xfrm>
            <a:off x="0" y="26775"/>
            <a:ext cx="17881600" cy="1107082"/>
          </a:xfrm>
        </p:spPr>
        <p:txBody>
          <a:bodyPr/>
          <a:lstStyle/>
          <a:p>
            <a:r>
              <a:rPr lang="en-GB" b="1" i="1" u="sng" dirty="0"/>
              <a:t>Religious Education at Bishop </a:t>
            </a:r>
            <a:r>
              <a:rPr lang="en-GB" b="1" i="1" u="sng" dirty="0" err="1"/>
              <a:t>Rawstorne</a:t>
            </a:r>
            <a:endParaRPr lang="en-GB" b="1" i="1" u="sng" dirty="0"/>
          </a:p>
        </p:txBody>
      </p:sp>
      <p:sp>
        <p:nvSpPr>
          <p:cNvPr id="3" name="Content Placeholder 2">
            <a:extLst>
              <a:ext uri="{FF2B5EF4-FFF2-40B4-BE49-F238E27FC236}">
                <a16:creationId xmlns:a16="http://schemas.microsoft.com/office/drawing/2014/main" id="{121EBDCA-6CA3-4D5B-A7C8-1290172DAE69}"/>
              </a:ext>
            </a:extLst>
          </p:cNvPr>
          <p:cNvSpPr>
            <a:spLocks noGrp="1"/>
          </p:cNvSpPr>
          <p:nvPr>
            <p:ph idx="1"/>
          </p:nvPr>
        </p:nvSpPr>
        <p:spPr>
          <a:xfrm>
            <a:off x="0" y="1304544"/>
            <a:ext cx="17881600" cy="8753856"/>
          </a:xfrm>
        </p:spPr>
        <p:txBody>
          <a:bodyPr>
            <a:normAutofit lnSpcReduction="10000"/>
          </a:bodyPr>
          <a:lstStyle/>
          <a:p>
            <a:r>
              <a:rPr lang="en-GB" dirty="0"/>
              <a:t>Religious Education at Bishop </a:t>
            </a:r>
            <a:r>
              <a:rPr lang="en-GB" dirty="0" err="1"/>
              <a:t>Rawstorne</a:t>
            </a:r>
            <a:r>
              <a:rPr lang="en-GB" dirty="0"/>
              <a:t> is a core subject alongside maths, science and English. RE is an academically rigorous subject in which we embark on an in-depth study of the major world religions, alongside philosophical and ethical investigations.</a:t>
            </a:r>
          </a:p>
          <a:p>
            <a:pPr marL="0" indent="0">
              <a:buNone/>
            </a:pPr>
            <a:r>
              <a:rPr lang="en-GB" b="1" dirty="0"/>
              <a:t>We want out students to all:</a:t>
            </a:r>
            <a:endParaRPr lang="en-GB" dirty="0"/>
          </a:p>
          <a:p>
            <a:r>
              <a:rPr lang="en-GB" b="1" dirty="0"/>
              <a:t>Think Like Theologians</a:t>
            </a:r>
            <a:endParaRPr lang="en-GB" dirty="0"/>
          </a:p>
          <a:p>
            <a:r>
              <a:rPr lang="en-GB" b="1" dirty="0"/>
              <a:t>Ponder Life Philosophers</a:t>
            </a:r>
            <a:endParaRPr lang="en-GB" dirty="0"/>
          </a:p>
          <a:p>
            <a:r>
              <a:rPr lang="en-GB" b="1" dirty="0"/>
              <a:t>Assess Like Ethicists</a:t>
            </a:r>
          </a:p>
          <a:p>
            <a:pPr marL="0" indent="0">
              <a:buNone/>
            </a:pPr>
            <a:endParaRPr lang="en-GB" dirty="0"/>
          </a:p>
          <a:p>
            <a:r>
              <a:rPr lang="en-GB" dirty="0"/>
              <a:t>As a Church of England school, we recognise the central place of Christianity in our studies, as a result, we dedicate a larger proportion of curriculum time to the study of Christianity in KS3. The curriculum is delivered in a varied and engaging way and is complimented by extra-curricular opportunities, for example educational visits to places of worship.</a:t>
            </a:r>
          </a:p>
          <a:p>
            <a:endParaRPr lang="en-GB" dirty="0"/>
          </a:p>
        </p:txBody>
      </p:sp>
      <p:pic>
        <p:nvPicPr>
          <p:cNvPr id="4" name="Picture 3">
            <a:extLst>
              <a:ext uri="{FF2B5EF4-FFF2-40B4-BE49-F238E27FC236}">
                <a16:creationId xmlns:a16="http://schemas.microsoft.com/office/drawing/2014/main" id="{C693ABEE-71AC-4379-AF67-8D3487FC4A22}"/>
              </a:ext>
            </a:extLst>
          </p:cNvPr>
          <p:cNvPicPr>
            <a:picLocks noChangeAspect="1"/>
          </p:cNvPicPr>
          <p:nvPr/>
        </p:nvPicPr>
        <p:blipFill>
          <a:blip r:embed="rId2"/>
          <a:stretch>
            <a:fillRect/>
          </a:stretch>
        </p:blipFill>
        <p:spPr>
          <a:xfrm>
            <a:off x="10960608" y="3152698"/>
            <a:ext cx="6571488" cy="3450032"/>
          </a:xfrm>
          <a:prstGeom prst="rect">
            <a:avLst/>
          </a:prstGeom>
        </p:spPr>
      </p:pic>
    </p:spTree>
    <p:extLst>
      <p:ext uri="{BB962C8B-B14F-4D97-AF65-F5344CB8AC3E}">
        <p14:creationId xmlns:p14="http://schemas.microsoft.com/office/powerpoint/2010/main" val="1849966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7881600" cy="100583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kumimoji="0" lang="en-US" sz="26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D1FA9A-5D7D-478C-6C7B-D6FAE449088C}"/>
              </a:ext>
            </a:extLst>
          </p:cNvPr>
          <p:cNvPicPr>
            <a:picLocks noChangeAspect="1"/>
          </p:cNvPicPr>
          <p:nvPr/>
        </p:nvPicPr>
        <p:blipFill rotWithShape="1">
          <a:blip r:embed="rId2">
            <a:alphaModFix amt="50000"/>
          </a:blip>
          <a:srcRect t="13080" b="2014"/>
          <a:stretch/>
        </p:blipFill>
        <p:spPr>
          <a:xfrm>
            <a:off x="29" y="2"/>
            <a:ext cx="17881571" cy="10058399"/>
          </a:xfrm>
          <a:prstGeom prst="rect">
            <a:avLst/>
          </a:prstGeom>
        </p:spPr>
      </p:pic>
      <p:sp>
        <p:nvSpPr>
          <p:cNvPr id="2" name="Title 1">
            <a:extLst>
              <a:ext uri="{FF2B5EF4-FFF2-40B4-BE49-F238E27FC236}">
                <a16:creationId xmlns:a16="http://schemas.microsoft.com/office/drawing/2014/main" id="{CF3FB35D-92DC-EAB0-485F-A977C9A05A6F}"/>
              </a:ext>
            </a:extLst>
          </p:cNvPr>
          <p:cNvSpPr>
            <a:spLocks noGrp="1"/>
          </p:cNvSpPr>
          <p:nvPr>
            <p:ph type="title"/>
          </p:nvPr>
        </p:nvSpPr>
        <p:spPr>
          <a:xfrm>
            <a:off x="2235200" y="1646131"/>
            <a:ext cx="13411200" cy="4254093"/>
          </a:xfrm>
        </p:spPr>
        <p:txBody>
          <a:bodyPr vert="horz" lIns="134112" tIns="67056" rIns="134112" bIns="67056" rtlCol="0" anchor="b">
            <a:normAutofit/>
          </a:bodyPr>
          <a:lstStyle/>
          <a:p>
            <a:pPr algn="ctr"/>
            <a:r>
              <a:rPr lang="en-US" b="1" dirty="0">
                <a:solidFill>
                  <a:srgbClr val="FFFFFF"/>
                </a:solidFill>
              </a:rPr>
              <a:t>Any questions?</a:t>
            </a:r>
          </a:p>
        </p:txBody>
      </p:sp>
      <p:sp>
        <p:nvSpPr>
          <p:cNvPr id="4" name="Date Placeholder 3">
            <a:extLst>
              <a:ext uri="{FF2B5EF4-FFF2-40B4-BE49-F238E27FC236}">
                <a16:creationId xmlns:a16="http://schemas.microsoft.com/office/drawing/2014/main" id="{C5D4B1CE-6B76-5675-FE1C-F2EA115DA8A2}"/>
              </a:ext>
            </a:extLst>
          </p:cNvPr>
          <p:cNvSpPr>
            <a:spLocks noGrp="1"/>
          </p:cNvSpPr>
          <p:nvPr>
            <p:ph type="dt" sz="half" idx="10"/>
          </p:nvPr>
        </p:nvSpPr>
        <p:spPr>
          <a:xfrm>
            <a:off x="1229360" y="9322647"/>
            <a:ext cx="4023360" cy="535517"/>
          </a:xfrm>
        </p:spPr>
        <p:txBody>
          <a:bodyPr vert="horz" lIns="134112" tIns="67056" rIns="134112" bIns="67056" rtlCol="0" anchor="ctr">
            <a:normAutofit/>
          </a:bodyPr>
          <a:lstStyle/>
          <a:p>
            <a:pPr marL="0" marR="0" lvl="0" indent="0" algn="l" defTabSz="1341150" rtl="0" eaLnBrk="1" fontAlgn="auto" latinLnBrk="0" hangingPunct="1">
              <a:lnSpc>
                <a:spcPct val="100000"/>
              </a:lnSpc>
              <a:spcBef>
                <a:spcPts val="0"/>
              </a:spcBef>
              <a:spcAft>
                <a:spcPts val="880"/>
              </a:spcAft>
              <a:buClrTx/>
              <a:buSzTx/>
              <a:buFontTx/>
              <a:buNone/>
              <a:tabLst/>
              <a:defRPr/>
            </a:pPr>
            <a:fld id="{34C4A432-0288-40C0-9E25-746E9E1BFEFD}" type="datetime1">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1341150" rtl="0" eaLnBrk="1" fontAlgn="auto" latinLnBrk="0" hangingPunct="1">
                <a:lnSpc>
                  <a:spcPct val="100000"/>
                </a:lnSpc>
                <a:spcBef>
                  <a:spcPts val="0"/>
                </a:spcBef>
                <a:spcAft>
                  <a:spcPts val="880"/>
                </a:spcAft>
                <a:buClrTx/>
                <a:buSzTx/>
                <a:buFontTx/>
                <a:buNone/>
                <a:tabLst/>
                <a:defRPr/>
              </a:pPr>
              <a:t>3/12/2024</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5910F-7B8F-BD03-B889-93B4DA226D01}"/>
              </a:ext>
            </a:extLst>
          </p:cNvPr>
          <p:cNvSpPr>
            <a:spLocks noGrp="1"/>
          </p:cNvSpPr>
          <p:nvPr>
            <p:ph type="ftr" sz="quarter" idx="11"/>
          </p:nvPr>
        </p:nvSpPr>
        <p:spPr>
          <a:xfrm>
            <a:off x="5923280" y="9322647"/>
            <a:ext cx="6035040" cy="535517"/>
          </a:xfrm>
        </p:spPr>
        <p:txBody>
          <a:bodyPr vert="horz" lIns="134112" tIns="67056" rIns="134112" bIns="67056" rtlCol="0" anchor="ctr">
            <a:normAutofit/>
          </a:bodyPr>
          <a:lstStyle/>
          <a:p>
            <a:pPr marL="0" marR="0" lvl="0" indent="0" algn="ctr" defTabSz="1341150" rtl="0" eaLnBrk="1" fontAlgn="auto" latinLnBrk="0" hangingPunct="1">
              <a:lnSpc>
                <a:spcPct val="100000"/>
              </a:lnSpc>
              <a:spcBef>
                <a:spcPts val="0"/>
              </a:spcBef>
              <a:spcAft>
                <a:spcPts val="880"/>
              </a:spcAft>
              <a:buClrTx/>
              <a:buSzTx/>
              <a:buFontTx/>
              <a:buNone/>
              <a:tabLst/>
              <a:defRPr/>
            </a:pPr>
            <a:r>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t>Bishop Rawstorne Church of England Academy</a:t>
            </a:r>
          </a:p>
        </p:txBody>
      </p:sp>
      <p:sp>
        <p:nvSpPr>
          <p:cNvPr id="6" name="Slide Number Placeholder 5">
            <a:extLst>
              <a:ext uri="{FF2B5EF4-FFF2-40B4-BE49-F238E27FC236}">
                <a16:creationId xmlns:a16="http://schemas.microsoft.com/office/drawing/2014/main" id="{0D013674-04B7-3924-41A6-D74C46D7EF46}"/>
              </a:ext>
            </a:extLst>
          </p:cNvPr>
          <p:cNvSpPr>
            <a:spLocks noGrp="1"/>
          </p:cNvSpPr>
          <p:nvPr>
            <p:ph type="sldNum" sz="quarter" idx="12"/>
          </p:nvPr>
        </p:nvSpPr>
        <p:spPr>
          <a:xfrm>
            <a:off x="12628880" y="9322647"/>
            <a:ext cx="4023360" cy="535517"/>
          </a:xfrm>
        </p:spPr>
        <p:txBody>
          <a:bodyPr vert="horz" lIns="134112" tIns="67056" rIns="134112" bIns="67056" rtlCol="0" anchor="ctr">
            <a:normAutofit/>
          </a:bodyPr>
          <a:lstStyle/>
          <a:p>
            <a:pPr marL="0" marR="0" lvl="0" indent="0" algn="r" defTabSz="1341150" rtl="0" eaLnBrk="1" fontAlgn="auto" latinLnBrk="0" hangingPunct="1">
              <a:lnSpc>
                <a:spcPct val="100000"/>
              </a:lnSpc>
              <a:spcBef>
                <a:spcPts val="0"/>
              </a:spcBef>
              <a:spcAft>
                <a:spcPts val="880"/>
              </a:spcAft>
              <a:buClrTx/>
              <a:buSzTx/>
              <a:buFontTx/>
              <a:buNone/>
              <a:tabLst/>
              <a:defRPr/>
            </a:pPr>
            <a:fld id="{EFB8310E-605A-4AC8-BB6E-447E47D19919}" type="slidenum">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1341150" rtl="0" eaLnBrk="1" fontAlgn="auto" latinLnBrk="0" hangingPunct="1">
                <a:lnSpc>
                  <a:spcPct val="100000"/>
                </a:lnSpc>
                <a:spcBef>
                  <a:spcPts val="0"/>
                </a:spcBef>
                <a:spcAft>
                  <a:spcPts val="880"/>
                </a:spcAft>
                <a:buClrTx/>
                <a:buSzTx/>
                <a:buFontTx/>
                <a:buNone/>
                <a:tabLst/>
                <a:defRPr/>
              </a:pPr>
              <a:t>18</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4155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3120-48D4-4493-B2BC-90AC6FEF7C00}"/>
              </a:ext>
            </a:extLst>
          </p:cNvPr>
          <p:cNvSpPr>
            <a:spLocks noGrp="1"/>
          </p:cNvSpPr>
          <p:nvPr>
            <p:ph type="title"/>
          </p:nvPr>
        </p:nvSpPr>
        <p:spPr/>
        <p:txBody>
          <a:bodyPr/>
          <a:lstStyle/>
          <a:p>
            <a:r>
              <a:rPr lang="en-GB" dirty="0"/>
              <a:t>Worship</a:t>
            </a:r>
          </a:p>
        </p:txBody>
      </p:sp>
      <p:sp>
        <p:nvSpPr>
          <p:cNvPr id="3" name="Text Placeholder 2">
            <a:extLst>
              <a:ext uri="{FF2B5EF4-FFF2-40B4-BE49-F238E27FC236}">
                <a16:creationId xmlns:a16="http://schemas.microsoft.com/office/drawing/2014/main" id="{971E4FC3-A96A-4291-89E0-B1B49F83C976}"/>
              </a:ext>
            </a:extLst>
          </p:cNvPr>
          <p:cNvSpPr>
            <a:spLocks noGrp="1"/>
          </p:cNvSpPr>
          <p:nvPr>
            <p:ph type="body" sz="quarter" idx="10"/>
          </p:nvPr>
        </p:nvSpPr>
        <p:spPr/>
        <p:txBody>
          <a:bodyPr>
            <a:normAutofit fontScale="55000" lnSpcReduction="20000"/>
          </a:bodyPr>
          <a:lstStyle/>
          <a:p>
            <a:endParaRPr lang="en-GB"/>
          </a:p>
        </p:txBody>
      </p:sp>
      <p:sp>
        <p:nvSpPr>
          <p:cNvPr id="4" name="Text Placeholder 3">
            <a:extLst>
              <a:ext uri="{FF2B5EF4-FFF2-40B4-BE49-F238E27FC236}">
                <a16:creationId xmlns:a16="http://schemas.microsoft.com/office/drawing/2014/main" id="{ED912591-3D38-4926-9B17-F6AB0736C464}"/>
              </a:ext>
            </a:extLst>
          </p:cNvPr>
          <p:cNvSpPr>
            <a:spLocks noGrp="1"/>
          </p:cNvSpPr>
          <p:nvPr>
            <p:ph type="body" sz="quarter" idx="12"/>
          </p:nvPr>
        </p:nvSpPr>
        <p:spPr/>
        <p:txBody>
          <a:bodyPr>
            <a:normAutofit fontScale="55000" lnSpcReduction="20000"/>
          </a:bodyPr>
          <a:lstStyle/>
          <a:p>
            <a:endParaRPr lang="en-GB"/>
          </a:p>
        </p:txBody>
      </p:sp>
    </p:spTree>
    <p:extLst>
      <p:ext uri="{BB962C8B-B14F-4D97-AF65-F5344CB8AC3E}">
        <p14:creationId xmlns:p14="http://schemas.microsoft.com/office/powerpoint/2010/main" val="3283224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34706B-150F-487B-B4FB-34C10219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877130"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10" name="Rectangle 9">
            <a:extLst>
              <a:ext uri="{FF2B5EF4-FFF2-40B4-BE49-F238E27FC236}">
                <a16:creationId xmlns:a16="http://schemas.microsoft.com/office/drawing/2014/main" id="{25FD23E7-C75D-4AFA-A4D4-BE5558110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877130" cy="100584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12"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888804" y="266341"/>
            <a:ext cx="12103992" cy="8832645"/>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w="32707" cap="flat">
            <a:noFill/>
            <a:prstDash val="solid"/>
            <a:miter/>
          </a:ln>
        </p:spPr>
        <p:txBody>
          <a:bodyPr rtlCol="0" anchor="ctr"/>
          <a:lstStyle/>
          <a:p>
            <a:pPr defTabSz="1341150"/>
            <a:endParaRPr lang="en-US" sz="2640" dirty="0">
              <a:solidFill>
                <a:prstClr val="black"/>
              </a:solidFill>
              <a:latin typeface="Calibri" panose="020F0502020204030204"/>
            </a:endParaRPr>
          </a:p>
        </p:txBody>
      </p:sp>
      <p:sp>
        <p:nvSpPr>
          <p:cNvPr id="2" name="Title 1">
            <a:extLst>
              <a:ext uri="{FF2B5EF4-FFF2-40B4-BE49-F238E27FC236}">
                <a16:creationId xmlns:a16="http://schemas.microsoft.com/office/drawing/2014/main" id="{17E656E4-08A6-89B4-FF9E-03C9C3554C4E}"/>
              </a:ext>
            </a:extLst>
          </p:cNvPr>
          <p:cNvSpPr>
            <a:spLocks noGrp="1"/>
          </p:cNvSpPr>
          <p:nvPr>
            <p:ph type="ctrTitle"/>
          </p:nvPr>
        </p:nvSpPr>
        <p:spPr>
          <a:xfrm>
            <a:off x="4877361" y="2931757"/>
            <a:ext cx="8126879" cy="1298993"/>
          </a:xfrm>
        </p:spPr>
        <p:txBody>
          <a:bodyPr>
            <a:normAutofit/>
          </a:bodyPr>
          <a:lstStyle/>
          <a:p>
            <a:r>
              <a:rPr lang="en-GB" sz="7627" dirty="0">
                <a:latin typeface="Georgia" panose="02040502050405020303" pitchFamily="18" charset="0"/>
              </a:rPr>
              <a:t>Opening Prayer </a:t>
            </a:r>
          </a:p>
        </p:txBody>
      </p:sp>
      <p:sp>
        <p:nvSpPr>
          <p:cNvPr id="3" name="Subtitle 2">
            <a:extLst>
              <a:ext uri="{FF2B5EF4-FFF2-40B4-BE49-F238E27FC236}">
                <a16:creationId xmlns:a16="http://schemas.microsoft.com/office/drawing/2014/main" id="{2AD6148C-6C10-89FE-C50A-1A8C5E880C78}"/>
              </a:ext>
            </a:extLst>
          </p:cNvPr>
          <p:cNvSpPr>
            <a:spLocks noGrp="1"/>
          </p:cNvSpPr>
          <p:nvPr>
            <p:ph type="subTitle" idx="1"/>
          </p:nvPr>
        </p:nvSpPr>
        <p:spPr>
          <a:xfrm>
            <a:off x="4045989" y="4916786"/>
            <a:ext cx="9406688" cy="3558540"/>
          </a:xfrm>
        </p:spPr>
        <p:txBody>
          <a:bodyPr>
            <a:normAutofit/>
          </a:bodyPr>
          <a:lstStyle/>
          <a:p>
            <a:r>
              <a:rPr lang="en-GB" sz="4107" dirty="0">
                <a:latin typeface="Georgia" panose="02040502050405020303" pitchFamily="18" charset="0"/>
              </a:rPr>
              <a:t>Heavenly Father, We come to you today asking for your guidance, wisdom, and support as we begin this meeting. Help us engage in meaningful discussion; allow us to grow closer as a group and nurture the bonds of community.</a:t>
            </a:r>
          </a:p>
        </p:txBody>
      </p:sp>
    </p:spTree>
    <p:extLst>
      <p:ext uri="{BB962C8B-B14F-4D97-AF65-F5344CB8AC3E}">
        <p14:creationId xmlns:p14="http://schemas.microsoft.com/office/powerpoint/2010/main" val="2941144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DB8D-BCE2-400F-8E71-D36ECF6BE34C}"/>
              </a:ext>
            </a:extLst>
          </p:cNvPr>
          <p:cNvSpPr>
            <a:spLocks noGrp="1"/>
          </p:cNvSpPr>
          <p:nvPr>
            <p:ph type="title"/>
          </p:nvPr>
        </p:nvSpPr>
        <p:spPr>
          <a:xfrm>
            <a:off x="0" y="26775"/>
            <a:ext cx="17881600" cy="1107082"/>
          </a:xfrm>
        </p:spPr>
        <p:txBody>
          <a:bodyPr/>
          <a:lstStyle/>
          <a:p>
            <a:r>
              <a:rPr lang="en-GB" b="1" i="1" u="sng" dirty="0"/>
              <a:t>Worship at Bishop </a:t>
            </a:r>
            <a:r>
              <a:rPr lang="en-GB" b="1" i="1" u="sng" dirty="0" err="1"/>
              <a:t>Rawstorne</a:t>
            </a:r>
            <a:endParaRPr lang="en-GB" b="1" i="1" u="sng" dirty="0"/>
          </a:p>
        </p:txBody>
      </p:sp>
      <p:sp>
        <p:nvSpPr>
          <p:cNvPr id="3" name="Content Placeholder 2">
            <a:extLst>
              <a:ext uri="{FF2B5EF4-FFF2-40B4-BE49-F238E27FC236}">
                <a16:creationId xmlns:a16="http://schemas.microsoft.com/office/drawing/2014/main" id="{121EBDCA-6CA3-4D5B-A7C8-1290172DAE69}"/>
              </a:ext>
            </a:extLst>
          </p:cNvPr>
          <p:cNvSpPr>
            <a:spLocks noGrp="1"/>
          </p:cNvSpPr>
          <p:nvPr>
            <p:ph idx="1"/>
          </p:nvPr>
        </p:nvSpPr>
        <p:spPr>
          <a:xfrm>
            <a:off x="0" y="1304544"/>
            <a:ext cx="17881600" cy="8753856"/>
          </a:xfrm>
        </p:spPr>
        <p:txBody>
          <a:bodyPr>
            <a:normAutofit/>
          </a:bodyPr>
          <a:lstStyle/>
          <a:p>
            <a:pPr marL="0" indent="0">
              <a:buNone/>
            </a:pPr>
            <a:r>
              <a:rPr lang="en-GB" i="1" dirty="0"/>
              <a:t>Flowing from our Christian Vision – Worship permeates all areas of our school life. Whilst we are a deeply Christian School, we are distinctively Anglican in terms of our denomination. This is reflected in our Collective Worship as well as our Worship on Wednesday.</a:t>
            </a:r>
          </a:p>
          <a:p>
            <a:pPr marL="0" indent="0">
              <a:buNone/>
            </a:pPr>
            <a:endParaRPr lang="en-GB" dirty="0"/>
          </a:p>
          <a:p>
            <a:r>
              <a:rPr lang="en-GB" dirty="0"/>
              <a:t>Year Group Collective Worship (Assemblies) </a:t>
            </a:r>
          </a:p>
          <a:p>
            <a:r>
              <a:rPr lang="en-GB" dirty="0"/>
              <a:t>Tutor Worship </a:t>
            </a:r>
          </a:p>
          <a:p>
            <a:r>
              <a:rPr lang="en-GB" dirty="0"/>
              <a:t>Worship Services in school and church</a:t>
            </a:r>
          </a:p>
          <a:p>
            <a:r>
              <a:rPr lang="en-GB" dirty="0"/>
              <a:t>Regular Communion</a:t>
            </a:r>
          </a:p>
          <a:p>
            <a:r>
              <a:rPr lang="en-GB" dirty="0"/>
              <a:t>Daily Prayers</a:t>
            </a:r>
          </a:p>
          <a:p>
            <a:r>
              <a:rPr lang="en-GB" dirty="0"/>
              <a:t>Charity Work (Social Gospel)</a:t>
            </a:r>
          </a:p>
          <a:p>
            <a:r>
              <a:rPr lang="en-GB" dirty="0"/>
              <a:t>Courageous Advocacy </a:t>
            </a:r>
          </a:p>
        </p:txBody>
      </p:sp>
      <p:pic>
        <p:nvPicPr>
          <p:cNvPr id="4" name="Picture 3">
            <a:extLst>
              <a:ext uri="{FF2B5EF4-FFF2-40B4-BE49-F238E27FC236}">
                <a16:creationId xmlns:a16="http://schemas.microsoft.com/office/drawing/2014/main" id="{8FD743D9-987F-4526-936D-EDAE0C637642}"/>
              </a:ext>
            </a:extLst>
          </p:cNvPr>
          <p:cNvPicPr>
            <a:picLocks noChangeAspect="1"/>
          </p:cNvPicPr>
          <p:nvPr/>
        </p:nvPicPr>
        <p:blipFill>
          <a:blip r:embed="rId2"/>
          <a:stretch>
            <a:fillRect/>
          </a:stretch>
        </p:blipFill>
        <p:spPr>
          <a:xfrm>
            <a:off x="12280265" y="6264783"/>
            <a:ext cx="5391150" cy="3600450"/>
          </a:xfrm>
          <a:prstGeom prst="rect">
            <a:avLst/>
          </a:prstGeom>
        </p:spPr>
      </p:pic>
    </p:spTree>
    <p:extLst>
      <p:ext uri="{BB962C8B-B14F-4D97-AF65-F5344CB8AC3E}">
        <p14:creationId xmlns:p14="http://schemas.microsoft.com/office/powerpoint/2010/main" val="3425623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7881600" cy="100583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kumimoji="0" lang="en-US" sz="26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D1FA9A-5D7D-478C-6C7B-D6FAE449088C}"/>
              </a:ext>
            </a:extLst>
          </p:cNvPr>
          <p:cNvPicPr>
            <a:picLocks noChangeAspect="1"/>
          </p:cNvPicPr>
          <p:nvPr/>
        </p:nvPicPr>
        <p:blipFill rotWithShape="1">
          <a:blip r:embed="rId2">
            <a:alphaModFix amt="50000"/>
          </a:blip>
          <a:srcRect t="13080" b="2014"/>
          <a:stretch/>
        </p:blipFill>
        <p:spPr>
          <a:xfrm>
            <a:off x="29" y="2"/>
            <a:ext cx="17881571" cy="10058399"/>
          </a:xfrm>
          <a:prstGeom prst="rect">
            <a:avLst/>
          </a:prstGeom>
        </p:spPr>
      </p:pic>
      <p:sp>
        <p:nvSpPr>
          <p:cNvPr id="2" name="Title 1">
            <a:extLst>
              <a:ext uri="{FF2B5EF4-FFF2-40B4-BE49-F238E27FC236}">
                <a16:creationId xmlns:a16="http://schemas.microsoft.com/office/drawing/2014/main" id="{CF3FB35D-92DC-EAB0-485F-A977C9A05A6F}"/>
              </a:ext>
            </a:extLst>
          </p:cNvPr>
          <p:cNvSpPr>
            <a:spLocks noGrp="1"/>
          </p:cNvSpPr>
          <p:nvPr>
            <p:ph type="title"/>
          </p:nvPr>
        </p:nvSpPr>
        <p:spPr>
          <a:xfrm>
            <a:off x="2235200" y="1646131"/>
            <a:ext cx="13411200" cy="4254093"/>
          </a:xfrm>
        </p:spPr>
        <p:txBody>
          <a:bodyPr vert="horz" lIns="134112" tIns="67056" rIns="134112" bIns="67056" rtlCol="0" anchor="b">
            <a:normAutofit/>
          </a:bodyPr>
          <a:lstStyle/>
          <a:p>
            <a:pPr algn="ctr"/>
            <a:r>
              <a:rPr lang="en-US" b="1" dirty="0">
                <a:solidFill>
                  <a:srgbClr val="FFFFFF"/>
                </a:solidFill>
              </a:rPr>
              <a:t>Any questions?</a:t>
            </a:r>
          </a:p>
        </p:txBody>
      </p:sp>
      <p:sp>
        <p:nvSpPr>
          <p:cNvPr id="4" name="Date Placeholder 3">
            <a:extLst>
              <a:ext uri="{FF2B5EF4-FFF2-40B4-BE49-F238E27FC236}">
                <a16:creationId xmlns:a16="http://schemas.microsoft.com/office/drawing/2014/main" id="{C5D4B1CE-6B76-5675-FE1C-F2EA115DA8A2}"/>
              </a:ext>
            </a:extLst>
          </p:cNvPr>
          <p:cNvSpPr>
            <a:spLocks noGrp="1"/>
          </p:cNvSpPr>
          <p:nvPr>
            <p:ph type="dt" sz="half" idx="10"/>
          </p:nvPr>
        </p:nvSpPr>
        <p:spPr>
          <a:xfrm>
            <a:off x="1229360" y="9322647"/>
            <a:ext cx="4023360" cy="535517"/>
          </a:xfrm>
        </p:spPr>
        <p:txBody>
          <a:bodyPr vert="horz" lIns="134112" tIns="67056" rIns="134112" bIns="67056" rtlCol="0" anchor="ctr">
            <a:normAutofit/>
          </a:bodyPr>
          <a:lstStyle/>
          <a:p>
            <a:pPr marL="0" marR="0" lvl="0" indent="0" algn="l" defTabSz="1341150" rtl="0" eaLnBrk="1" fontAlgn="auto" latinLnBrk="0" hangingPunct="1">
              <a:lnSpc>
                <a:spcPct val="100000"/>
              </a:lnSpc>
              <a:spcBef>
                <a:spcPts val="0"/>
              </a:spcBef>
              <a:spcAft>
                <a:spcPts val="880"/>
              </a:spcAft>
              <a:buClrTx/>
              <a:buSzTx/>
              <a:buFontTx/>
              <a:buNone/>
              <a:tabLst/>
              <a:defRPr/>
            </a:pPr>
            <a:fld id="{34C4A432-0288-40C0-9E25-746E9E1BFEFD}" type="datetime1">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1341150" rtl="0" eaLnBrk="1" fontAlgn="auto" latinLnBrk="0" hangingPunct="1">
                <a:lnSpc>
                  <a:spcPct val="100000"/>
                </a:lnSpc>
                <a:spcBef>
                  <a:spcPts val="0"/>
                </a:spcBef>
                <a:spcAft>
                  <a:spcPts val="880"/>
                </a:spcAft>
                <a:buClrTx/>
                <a:buSzTx/>
                <a:buFontTx/>
                <a:buNone/>
                <a:tabLst/>
                <a:defRPr/>
              </a:pPr>
              <a:t>3/12/2024</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5910F-7B8F-BD03-B889-93B4DA226D01}"/>
              </a:ext>
            </a:extLst>
          </p:cNvPr>
          <p:cNvSpPr>
            <a:spLocks noGrp="1"/>
          </p:cNvSpPr>
          <p:nvPr>
            <p:ph type="ftr" sz="quarter" idx="11"/>
          </p:nvPr>
        </p:nvSpPr>
        <p:spPr>
          <a:xfrm>
            <a:off x="5923280" y="9322647"/>
            <a:ext cx="6035040" cy="535517"/>
          </a:xfrm>
        </p:spPr>
        <p:txBody>
          <a:bodyPr vert="horz" lIns="134112" tIns="67056" rIns="134112" bIns="67056" rtlCol="0" anchor="ctr">
            <a:normAutofit/>
          </a:bodyPr>
          <a:lstStyle/>
          <a:p>
            <a:pPr marL="0" marR="0" lvl="0" indent="0" algn="ctr" defTabSz="1341150" rtl="0" eaLnBrk="1" fontAlgn="auto" latinLnBrk="0" hangingPunct="1">
              <a:lnSpc>
                <a:spcPct val="100000"/>
              </a:lnSpc>
              <a:spcBef>
                <a:spcPts val="0"/>
              </a:spcBef>
              <a:spcAft>
                <a:spcPts val="880"/>
              </a:spcAft>
              <a:buClrTx/>
              <a:buSzTx/>
              <a:buFontTx/>
              <a:buNone/>
              <a:tabLst/>
              <a:defRPr/>
            </a:pPr>
            <a:r>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t>Bishop Rawstorne Church of England Academy</a:t>
            </a:r>
          </a:p>
        </p:txBody>
      </p:sp>
      <p:sp>
        <p:nvSpPr>
          <p:cNvPr id="6" name="Slide Number Placeholder 5">
            <a:extLst>
              <a:ext uri="{FF2B5EF4-FFF2-40B4-BE49-F238E27FC236}">
                <a16:creationId xmlns:a16="http://schemas.microsoft.com/office/drawing/2014/main" id="{0D013674-04B7-3924-41A6-D74C46D7EF46}"/>
              </a:ext>
            </a:extLst>
          </p:cNvPr>
          <p:cNvSpPr>
            <a:spLocks noGrp="1"/>
          </p:cNvSpPr>
          <p:nvPr>
            <p:ph type="sldNum" sz="quarter" idx="12"/>
          </p:nvPr>
        </p:nvSpPr>
        <p:spPr>
          <a:xfrm>
            <a:off x="12628880" y="9322647"/>
            <a:ext cx="4023360" cy="535517"/>
          </a:xfrm>
        </p:spPr>
        <p:txBody>
          <a:bodyPr vert="horz" lIns="134112" tIns="67056" rIns="134112" bIns="67056" rtlCol="0" anchor="ctr">
            <a:normAutofit/>
          </a:bodyPr>
          <a:lstStyle/>
          <a:p>
            <a:pPr marL="0" marR="0" lvl="0" indent="0" algn="r" defTabSz="1341150" rtl="0" eaLnBrk="1" fontAlgn="auto" latinLnBrk="0" hangingPunct="1">
              <a:lnSpc>
                <a:spcPct val="100000"/>
              </a:lnSpc>
              <a:spcBef>
                <a:spcPts val="0"/>
              </a:spcBef>
              <a:spcAft>
                <a:spcPts val="880"/>
              </a:spcAft>
              <a:buClrTx/>
              <a:buSzTx/>
              <a:buFontTx/>
              <a:buNone/>
              <a:tabLst/>
              <a:defRPr/>
            </a:pPr>
            <a:fld id="{EFB8310E-605A-4AC8-BB6E-447E47D19919}" type="slidenum">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1341150" rtl="0" eaLnBrk="1" fontAlgn="auto" latinLnBrk="0" hangingPunct="1">
                <a:lnSpc>
                  <a:spcPct val="100000"/>
                </a:lnSpc>
                <a:spcBef>
                  <a:spcPts val="0"/>
                </a:spcBef>
                <a:spcAft>
                  <a:spcPts val="880"/>
                </a:spcAft>
                <a:buClrTx/>
                <a:buSzTx/>
                <a:buFontTx/>
                <a:buNone/>
                <a:tabLst/>
                <a:defRPr/>
              </a:pPr>
              <a:t>21</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4783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3120-48D4-4493-B2BC-90AC6FEF7C00}"/>
              </a:ext>
            </a:extLst>
          </p:cNvPr>
          <p:cNvSpPr>
            <a:spLocks noGrp="1"/>
          </p:cNvSpPr>
          <p:nvPr>
            <p:ph type="title"/>
          </p:nvPr>
        </p:nvSpPr>
        <p:spPr/>
        <p:txBody>
          <a:bodyPr/>
          <a:lstStyle/>
          <a:p>
            <a:r>
              <a:rPr lang="en-GB" dirty="0"/>
              <a:t>SIAMS</a:t>
            </a:r>
          </a:p>
        </p:txBody>
      </p:sp>
      <p:sp>
        <p:nvSpPr>
          <p:cNvPr id="3" name="Text Placeholder 2">
            <a:extLst>
              <a:ext uri="{FF2B5EF4-FFF2-40B4-BE49-F238E27FC236}">
                <a16:creationId xmlns:a16="http://schemas.microsoft.com/office/drawing/2014/main" id="{971E4FC3-A96A-4291-89E0-B1B49F83C976}"/>
              </a:ext>
            </a:extLst>
          </p:cNvPr>
          <p:cNvSpPr>
            <a:spLocks noGrp="1"/>
          </p:cNvSpPr>
          <p:nvPr>
            <p:ph type="body" sz="quarter" idx="10"/>
          </p:nvPr>
        </p:nvSpPr>
        <p:spPr/>
        <p:txBody>
          <a:bodyPr>
            <a:normAutofit fontScale="55000" lnSpcReduction="20000"/>
          </a:bodyPr>
          <a:lstStyle/>
          <a:p>
            <a:endParaRPr lang="en-GB"/>
          </a:p>
        </p:txBody>
      </p:sp>
      <p:sp>
        <p:nvSpPr>
          <p:cNvPr id="4" name="Text Placeholder 3">
            <a:extLst>
              <a:ext uri="{FF2B5EF4-FFF2-40B4-BE49-F238E27FC236}">
                <a16:creationId xmlns:a16="http://schemas.microsoft.com/office/drawing/2014/main" id="{ED912591-3D38-4926-9B17-F6AB0736C464}"/>
              </a:ext>
            </a:extLst>
          </p:cNvPr>
          <p:cNvSpPr>
            <a:spLocks noGrp="1"/>
          </p:cNvSpPr>
          <p:nvPr>
            <p:ph type="body" sz="quarter" idx="12"/>
          </p:nvPr>
        </p:nvSpPr>
        <p:spPr/>
        <p:txBody>
          <a:bodyPr>
            <a:normAutofit fontScale="55000" lnSpcReduction="20000"/>
          </a:bodyPr>
          <a:lstStyle/>
          <a:p>
            <a:endParaRPr lang="en-GB"/>
          </a:p>
        </p:txBody>
      </p:sp>
    </p:spTree>
    <p:extLst>
      <p:ext uri="{BB962C8B-B14F-4D97-AF65-F5344CB8AC3E}">
        <p14:creationId xmlns:p14="http://schemas.microsoft.com/office/powerpoint/2010/main" val="2707478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881600"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2" name="Title 1">
            <a:extLst>
              <a:ext uri="{FF2B5EF4-FFF2-40B4-BE49-F238E27FC236}">
                <a16:creationId xmlns:a16="http://schemas.microsoft.com/office/drawing/2014/main" id="{87E274C0-F20E-9213-F5C4-DD9FB3901912}"/>
              </a:ext>
            </a:extLst>
          </p:cNvPr>
          <p:cNvSpPr>
            <a:spLocks noGrp="1"/>
          </p:cNvSpPr>
          <p:nvPr>
            <p:ph type="title"/>
          </p:nvPr>
        </p:nvSpPr>
        <p:spPr>
          <a:xfrm>
            <a:off x="925373" y="938784"/>
            <a:ext cx="7067702" cy="2172614"/>
          </a:xfrm>
        </p:spPr>
        <p:txBody>
          <a:bodyPr anchor="b">
            <a:normAutofit/>
          </a:bodyPr>
          <a:lstStyle/>
          <a:p>
            <a:r>
              <a:rPr lang="en-GB" sz="7333"/>
              <a:t>SIAMS Review &amp; Refresh </a:t>
            </a:r>
          </a:p>
        </p:txBody>
      </p:sp>
      <p:sp>
        <p:nvSpPr>
          <p:cNvPr id="29"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75" y="3480207"/>
            <a:ext cx="4774139" cy="26822"/>
          </a:xfrm>
          <a:custGeom>
            <a:avLst/>
            <a:gdLst>
              <a:gd name="connsiteX0" fmla="*/ 0 w 4774139"/>
              <a:gd name="connsiteY0" fmla="*/ 0 h 26822"/>
              <a:gd name="connsiteX1" fmla="*/ 634278 w 4774139"/>
              <a:gd name="connsiteY1" fmla="*/ 0 h 26822"/>
              <a:gd name="connsiteX2" fmla="*/ 1173074 w 4774139"/>
              <a:gd name="connsiteY2" fmla="*/ 0 h 26822"/>
              <a:gd name="connsiteX3" fmla="*/ 1759611 w 4774139"/>
              <a:gd name="connsiteY3" fmla="*/ 0 h 26822"/>
              <a:gd name="connsiteX4" fmla="*/ 2489372 w 4774139"/>
              <a:gd name="connsiteY4" fmla="*/ 0 h 26822"/>
              <a:gd name="connsiteX5" fmla="*/ 3123651 w 4774139"/>
              <a:gd name="connsiteY5" fmla="*/ 0 h 26822"/>
              <a:gd name="connsiteX6" fmla="*/ 3710188 w 4774139"/>
              <a:gd name="connsiteY6" fmla="*/ 0 h 26822"/>
              <a:gd name="connsiteX7" fmla="*/ 4774139 w 4774139"/>
              <a:gd name="connsiteY7" fmla="*/ 0 h 26822"/>
              <a:gd name="connsiteX8" fmla="*/ 4774139 w 4774139"/>
              <a:gd name="connsiteY8" fmla="*/ 26822 h 26822"/>
              <a:gd name="connsiteX9" fmla="*/ 4092119 w 4774139"/>
              <a:gd name="connsiteY9" fmla="*/ 26822 h 26822"/>
              <a:gd name="connsiteX10" fmla="*/ 3505582 w 4774139"/>
              <a:gd name="connsiteY10" fmla="*/ 26822 h 26822"/>
              <a:gd name="connsiteX11" fmla="*/ 2728079 w 4774139"/>
              <a:gd name="connsiteY11" fmla="*/ 26822 h 26822"/>
              <a:gd name="connsiteX12" fmla="*/ 2093801 w 4774139"/>
              <a:gd name="connsiteY12" fmla="*/ 26822 h 26822"/>
              <a:gd name="connsiteX13" fmla="*/ 1555005 w 4774139"/>
              <a:gd name="connsiteY13" fmla="*/ 26822 h 26822"/>
              <a:gd name="connsiteX14" fmla="*/ 825244 w 4774139"/>
              <a:gd name="connsiteY14" fmla="*/ 26822 h 26822"/>
              <a:gd name="connsiteX15" fmla="*/ 0 w 4774139"/>
              <a:gd name="connsiteY15" fmla="*/ 26822 h 26822"/>
              <a:gd name="connsiteX16" fmla="*/ 0 w 4774139"/>
              <a:gd name="connsiteY16"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4139" h="26822" fill="none" extrusionOk="0">
                <a:moveTo>
                  <a:pt x="0" y="0"/>
                </a:moveTo>
                <a:cubicBezTo>
                  <a:pt x="301535" y="-24321"/>
                  <a:pt x="371106" y="30750"/>
                  <a:pt x="634278" y="0"/>
                </a:cubicBezTo>
                <a:cubicBezTo>
                  <a:pt x="897450" y="-30750"/>
                  <a:pt x="904060" y="-2111"/>
                  <a:pt x="1173074" y="0"/>
                </a:cubicBezTo>
                <a:cubicBezTo>
                  <a:pt x="1442088" y="2111"/>
                  <a:pt x="1518536" y="-5264"/>
                  <a:pt x="1759611" y="0"/>
                </a:cubicBezTo>
                <a:cubicBezTo>
                  <a:pt x="2000686" y="5264"/>
                  <a:pt x="2292051" y="11111"/>
                  <a:pt x="2489372" y="0"/>
                </a:cubicBezTo>
                <a:cubicBezTo>
                  <a:pt x="2686693" y="-11111"/>
                  <a:pt x="2944702" y="27157"/>
                  <a:pt x="3123651" y="0"/>
                </a:cubicBezTo>
                <a:cubicBezTo>
                  <a:pt x="3302600" y="-27157"/>
                  <a:pt x="3478093" y="-27800"/>
                  <a:pt x="3710188" y="0"/>
                </a:cubicBezTo>
                <a:cubicBezTo>
                  <a:pt x="3942283" y="27800"/>
                  <a:pt x="4319436" y="25149"/>
                  <a:pt x="4774139" y="0"/>
                </a:cubicBezTo>
                <a:cubicBezTo>
                  <a:pt x="4774725" y="13116"/>
                  <a:pt x="4773229" y="14751"/>
                  <a:pt x="4774139" y="26822"/>
                </a:cubicBezTo>
                <a:cubicBezTo>
                  <a:pt x="4536509" y="14755"/>
                  <a:pt x="4393540" y="-7259"/>
                  <a:pt x="4092119" y="26822"/>
                </a:cubicBezTo>
                <a:cubicBezTo>
                  <a:pt x="3790698" y="60903"/>
                  <a:pt x="3696594" y="16476"/>
                  <a:pt x="3505582" y="26822"/>
                </a:cubicBezTo>
                <a:cubicBezTo>
                  <a:pt x="3314570" y="37168"/>
                  <a:pt x="2948847" y="19074"/>
                  <a:pt x="2728079" y="26822"/>
                </a:cubicBezTo>
                <a:cubicBezTo>
                  <a:pt x="2507311" y="34570"/>
                  <a:pt x="2371638" y="8064"/>
                  <a:pt x="2093801" y="26822"/>
                </a:cubicBezTo>
                <a:cubicBezTo>
                  <a:pt x="1815964" y="45580"/>
                  <a:pt x="1804211" y="18917"/>
                  <a:pt x="1555005" y="26822"/>
                </a:cubicBezTo>
                <a:cubicBezTo>
                  <a:pt x="1305799" y="34727"/>
                  <a:pt x="1188606" y="-690"/>
                  <a:pt x="825244" y="26822"/>
                </a:cubicBezTo>
                <a:cubicBezTo>
                  <a:pt x="461882" y="54334"/>
                  <a:pt x="170366" y="29262"/>
                  <a:pt x="0" y="26822"/>
                </a:cubicBezTo>
                <a:cubicBezTo>
                  <a:pt x="-1007" y="21077"/>
                  <a:pt x="-727" y="12300"/>
                  <a:pt x="0" y="0"/>
                </a:cubicBezTo>
                <a:close/>
              </a:path>
              <a:path w="4774139" h="26822" stroke="0" extrusionOk="0">
                <a:moveTo>
                  <a:pt x="0" y="0"/>
                </a:moveTo>
                <a:cubicBezTo>
                  <a:pt x="180690" y="18316"/>
                  <a:pt x="484613" y="19942"/>
                  <a:pt x="634278" y="0"/>
                </a:cubicBezTo>
                <a:cubicBezTo>
                  <a:pt x="783943" y="-19942"/>
                  <a:pt x="975899" y="-11996"/>
                  <a:pt x="1173074" y="0"/>
                </a:cubicBezTo>
                <a:cubicBezTo>
                  <a:pt x="1370249" y="11996"/>
                  <a:pt x="1678258" y="32447"/>
                  <a:pt x="1950577" y="0"/>
                </a:cubicBezTo>
                <a:cubicBezTo>
                  <a:pt x="2222896" y="-32447"/>
                  <a:pt x="2445203" y="2229"/>
                  <a:pt x="2584855" y="0"/>
                </a:cubicBezTo>
                <a:cubicBezTo>
                  <a:pt x="2724507" y="-2229"/>
                  <a:pt x="3021530" y="-22667"/>
                  <a:pt x="3219134" y="0"/>
                </a:cubicBezTo>
                <a:cubicBezTo>
                  <a:pt x="3416738" y="22667"/>
                  <a:pt x="3674763" y="-11965"/>
                  <a:pt x="3996636" y="0"/>
                </a:cubicBezTo>
                <a:cubicBezTo>
                  <a:pt x="4318509" y="11965"/>
                  <a:pt x="4482554" y="-17888"/>
                  <a:pt x="4774139" y="0"/>
                </a:cubicBezTo>
                <a:cubicBezTo>
                  <a:pt x="4774465" y="8166"/>
                  <a:pt x="4773934" y="14490"/>
                  <a:pt x="4774139" y="26822"/>
                </a:cubicBezTo>
                <a:cubicBezTo>
                  <a:pt x="4632503" y="12372"/>
                  <a:pt x="4384135" y="36072"/>
                  <a:pt x="4187602" y="26822"/>
                </a:cubicBezTo>
                <a:cubicBezTo>
                  <a:pt x="3991069" y="17572"/>
                  <a:pt x="3647438" y="23259"/>
                  <a:pt x="3505582" y="26822"/>
                </a:cubicBezTo>
                <a:cubicBezTo>
                  <a:pt x="3363726" y="30385"/>
                  <a:pt x="2971296" y="39921"/>
                  <a:pt x="2823562" y="26822"/>
                </a:cubicBezTo>
                <a:cubicBezTo>
                  <a:pt x="2675828" y="13723"/>
                  <a:pt x="2420348" y="34635"/>
                  <a:pt x="2189284" y="26822"/>
                </a:cubicBezTo>
                <a:cubicBezTo>
                  <a:pt x="1958220" y="19009"/>
                  <a:pt x="1692135" y="42884"/>
                  <a:pt x="1411781" y="26822"/>
                </a:cubicBezTo>
                <a:cubicBezTo>
                  <a:pt x="1131427" y="10760"/>
                  <a:pt x="1010675" y="65563"/>
                  <a:pt x="634278" y="26822"/>
                </a:cubicBezTo>
                <a:cubicBezTo>
                  <a:pt x="257881" y="-11919"/>
                  <a:pt x="310769" y="20388"/>
                  <a:pt x="0" y="26822"/>
                </a:cubicBezTo>
                <a:cubicBezTo>
                  <a:pt x="173" y="15624"/>
                  <a:pt x="890" y="10176"/>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E080FA5-741D-B1BE-9049-9320B4726DC8}"/>
              </a:ext>
            </a:extLst>
          </p:cNvPr>
          <p:cNvSpPr>
            <a:spLocks noGrp="1"/>
          </p:cNvSpPr>
          <p:nvPr>
            <p:ph idx="1"/>
          </p:nvPr>
        </p:nvSpPr>
        <p:spPr>
          <a:xfrm>
            <a:off x="925373" y="3902659"/>
            <a:ext cx="7067702" cy="5203546"/>
          </a:xfrm>
        </p:spPr>
        <p:txBody>
          <a:bodyPr anchor="t">
            <a:normAutofit/>
          </a:bodyPr>
          <a:lstStyle/>
          <a:p>
            <a:endParaRPr lang="en-GB" sz="3227"/>
          </a:p>
        </p:txBody>
      </p:sp>
      <p:pic>
        <p:nvPicPr>
          <p:cNvPr id="4" name="Picture 3">
            <a:extLst>
              <a:ext uri="{FF2B5EF4-FFF2-40B4-BE49-F238E27FC236}">
                <a16:creationId xmlns:a16="http://schemas.microsoft.com/office/drawing/2014/main" id="{31AB9A79-4F7C-F2F9-E4A5-C50864DE8F0D}"/>
              </a:ext>
            </a:extLst>
          </p:cNvPr>
          <p:cNvPicPr>
            <a:picLocks noChangeAspect="1"/>
          </p:cNvPicPr>
          <p:nvPr/>
        </p:nvPicPr>
        <p:blipFill>
          <a:blip r:embed="rId2"/>
          <a:stretch>
            <a:fillRect/>
          </a:stretch>
        </p:blipFill>
        <p:spPr>
          <a:xfrm>
            <a:off x="10053051" y="938784"/>
            <a:ext cx="5790925" cy="8180832"/>
          </a:xfrm>
          <a:prstGeom prst="rect">
            <a:avLst/>
          </a:prstGeom>
        </p:spPr>
      </p:pic>
      <p:sp>
        <p:nvSpPr>
          <p:cNvPr id="5" name="AutoShape 2" descr="https://ukc-powerpoint.officeapps.live.com/pods/GetClipboardImage.ashx?Id=3a63e3bb-79a3-4548-ba82-963373d38b8e&amp;DC=GUK1&amp;pkey=cdb41372-45b3-4498-bf08-764b33529659&amp;wdwaccluster=GUK1">
            <a:extLst>
              <a:ext uri="{FF2B5EF4-FFF2-40B4-BE49-F238E27FC236}">
                <a16:creationId xmlns:a16="http://schemas.microsoft.com/office/drawing/2014/main" id="{AE0C02FB-22CD-4205-AC83-5F8D8F2B04BB}"/>
              </a:ext>
            </a:extLst>
          </p:cNvPr>
          <p:cNvSpPr>
            <a:spLocks noChangeAspect="1" noChangeArrowheads="1"/>
          </p:cNvSpPr>
          <p:nvPr/>
        </p:nvSpPr>
        <p:spPr bwMode="auto">
          <a:xfrm>
            <a:off x="87884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ttps://ukc-powerpoint.officeapps.live.com/pods/GetClipboardImage.ashx?Id=3a63e3bb-79a3-4548-ba82-963373d38b8e&amp;DC=GUK1&amp;pkey=cdb41372-45b3-4498-bf08-764b33529659&amp;wdwaccluster=GUK1">
            <a:extLst>
              <a:ext uri="{FF2B5EF4-FFF2-40B4-BE49-F238E27FC236}">
                <a16:creationId xmlns:a16="http://schemas.microsoft.com/office/drawing/2014/main" id="{6A5FE208-263C-4013-AA7B-FA557F40932C}"/>
              </a:ext>
            </a:extLst>
          </p:cNvPr>
          <p:cNvSpPr>
            <a:spLocks noChangeAspect="1" noChangeArrowheads="1"/>
          </p:cNvSpPr>
          <p:nvPr/>
        </p:nvSpPr>
        <p:spPr bwMode="auto">
          <a:xfrm>
            <a:off x="89408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9657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8014-726A-4AC4-9E7A-E3133A0DF507}"/>
              </a:ext>
            </a:extLst>
          </p:cNvPr>
          <p:cNvSpPr>
            <a:spLocks noGrp="1"/>
          </p:cNvSpPr>
          <p:nvPr>
            <p:ph type="title"/>
          </p:nvPr>
        </p:nvSpPr>
        <p:spPr>
          <a:xfrm>
            <a:off x="1229360" y="-295292"/>
            <a:ext cx="15422880" cy="1944159"/>
          </a:xfrm>
        </p:spPr>
        <p:txBody>
          <a:bodyPr/>
          <a:lstStyle/>
          <a:p>
            <a:pPr algn="ctr"/>
            <a:r>
              <a:rPr lang="en-GB" u="sng" dirty="0"/>
              <a:t>The 7 Simplified IQs</a:t>
            </a:r>
          </a:p>
        </p:txBody>
      </p:sp>
      <p:sp>
        <p:nvSpPr>
          <p:cNvPr id="3" name="Content Placeholder 2">
            <a:extLst>
              <a:ext uri="{FF2B5EF4-FFF2-40B4-BE49-F238E27FC236}">
                <a16:creationId xmlns:a16="http://schemas.microsoft.com/office/drawing/2014/main" id="{09808452-C3D8-4443-B9AE-9A2E3AA51582}"/>
              </a:ext>
            </a:extLst>
          </p:cNvPr>
          <p:cNvSpPr>
            <a:spLocks noGrp="1"/>
          </p:cNvSpPr>
          <p:nvPr>
            <p:ph idx="1"/>
          </p:nvPr>
        </p:nvSpPr>
        <p:spPr>
          <a:xfrm>
            <a:off x="0" y="1501071"/>
            <a:ext cx="17881600" cy="8557330"/>
          </a:xfrm>
        </p:spPr>
        <p:txBody>
          <a:bodyPr>
            <a:normAutofit fontScale="92500" lnSpcReduction="10000"/>
          </a:bodyPr>
          <a:lstStyle/>
          <a:p>
            <a:pPr marL="0" indent="0">
              <a:buNone/>
            </a:pPr>
            <a:r>
              <a:rPr lang="en-GB" dirty="0"/>
              <a:t>IQ1 How does our school vision enable everyone to flourish? </a:t>
            </a:r>
          </a:p>
          <a:p>
            <a:pPr marL="0" indent="0">
              <a:buNone/>
            </a:pPr>
            <a:endParaRPr lang="en-GB" dirty="0"/>
          </a:p>
          <a:p>
            <a:pPr marL="0" indent="0">
              <a:buNone/>
            </a:pPr>
            <a:r>
              <a:rPr lang="en-GB" dirty="0"/>
              <a:t>IQ2 How does the curriculum reflect our Christian vision? </a:t>
            </a:r>
          </a:p>
          <a:p>
            <a:pPr marL="0" indent="0">
              <a:buNone/>
            </a:pPr>
            <a:endParaRPr lang="en-GB" dirty="0"/>
          </a:p>
          <a:p>
            <a:pPr marL="0" indent="0">
              <a:buNone/>
            </a:pPr>
            <a:r>
              <a:rPr lang="en-GB" dirty="0"/>
              <a:t>IQ3 How does collective worship enable everyone to flourish spiritually? </a:t>
            </a:r>
          </a:p>
          <a:p>
            <a:pPr marL="0" indent="0">
              <a:buNone/>
            </a:pPr>
            <a:endParaRPr lang="en-GB" dirty="0"/>
          </a:p>
          <a:p>
            <a:pPr marL="0" indent="0">
              <a:buNone/>
            </a:pPr>
            <a:r>
              <a:rPr lang="en-GB" dirty="0"/>
              <a:t>IQ4 How does the school’s Christian vision create a culture of welfare for all?</a:t>
            </a:r>
          </a:p>
          <a:p>
            <a:pPr marL="0" indent="0">
              <a:buNone/>
            </a:pPr>
            <a:endParaRPr lang="en-GB" dirty="0"/>
          </a:p>
          <a:p>
            <a:pPr marL="0" indent="0">
              <a:buNone/>
            </a:pPr>
            <a:r>
              <a:rPr lang="en-GB" dirty="0"/>
              <a:t>IQ5 How does our Christian vision create a culture of justice and responsibility? </a:t>
            </a:r>
          </a:p>
          <a:p>
            <a:pPr marL="0" indent="0">
              <a:buNone/>
            </a:pPr>
            <a:endParaRPr lang="en-GB" dirty="0"/>
          </a:p>
          <a:p>
            <a:pPr marL="0" indent="0">
              <a:buNone/>
            </a:pPr>
            <a:r>
              <a:rPr lang="en-GB" dirty="0"/>
              <a:t>IQ6 Is the religious education curriculum effective?</a:t>
            </a:r>
          </a:p>
          <a:p>
            <a:pPr marL="0" indent="0">
              <a:buNone/>
            </a:pPr>
            <a:endParaRPr lang="en-GB" dirty="0"/>
          </a:p>
          <a:p>
            <a:pPr marL="0" indent="0">
              <a:buNone/>
            </a:pPr>
            <a:r>
              <a:rPr lang="en-GB" dirty="0"/>
              <a:t>IQ7 What is the quality of religious education?</a:t>
            </a:r>
          </a:p>
          <a:p>
            <a:endParaRPr lang="en-GB" dirty="0"/>
          </a:p>
        </p:txBody>
      </p:sp>
      <p:pic>
        <p:nvPicPr>
          <p:cNvPr id="4" name="Picture 3">
            <a:extLst>
              <a:ext uri="{FF2B5EF4-FFF2-40B4-BE49-F238E27FC236}">
                <a16:creationId xmlns:a16="http://schemas.microsoft.com/office/drawing/2014/main" id="{304C3631-B19B-4357-A81E-63DA345F7227}"/>
              </a:ext>
            </a:extLst>
          </p:cNvPr>
          <p:cNvPicPr>
            <a:picLocks noChangeAspect="1"/>
          </p:cNvPicPr>
          <p:nvPr/>
        </p:nvPicPr>
        <p:blipFill>
          <a:blip r:embed="rId2"/>
          <a:stretch>
            <a:fillRect/>
          </a:stretch>
        </p:blipFill>
        <p:spPr>
          <a:xfrm>
            <a:off x="11609432" y="7951379"/>
            <a:ext cx="5490126" cy="1537951"/>
          </a:xfrm>
          <a:prstGeom prst="rect">
            <a:avLst/>
          </a:prstGeom>
        </p:spPr>
      </p:pic>
    </p:spTree>
    <p:extLst>
      <p:ext uri="{BB962C8B-B14F-4D97-AF65-F5344CB8AC3E}">
        <p14:creationId xmlns:p14="http://schemas.microsoft.com/office/powerpoint/2010/main" val="2482709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7881600" cy="100583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kumimoji="0" lang="en-US" sz="264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D1FA9A-5D7D-478C-6C7B-D6FAE449088C}"/>
              </a:ext>
            </a:extLst>
          </p:cNvPr>
          <p:cNvPicPr>
            <a:picLocks noChangeAspect="1"/>
          </p:cNvPicPr>
          <p:nvPr/>
        </p:nvPicPr>
        <p:blipFill rotWithShape="1">
          <a:blip r:embed="rId2">
            <a:alphaModFix amt="50000"/>
          </a:blip>
          <a:srcRect t="13080" b="2014"/>
          <a:stretch/>
        </p:blipFill>
        <p:spPr>
          <a:xfrm>
            <a:off x="29" y="2"/>
            <a:ext cx="17881571" cy="10058399"/>
          </a:xfrm>
          <a:prstGeom prst="rect">
            <a:avLst/>
          </a:prstGeom>
        </p:spPr>
      </p:pic>
      <p:sp>
        <p:nvSpPr>
          <p:cNvPr id="2" name="Title 1">
            <a:extLst>
              <a:ext uri="{FF2B5EF4-FFF2-40B4-BE49-F238E27FC236}">
                <a16:creationId xmlns:a16="http://schemas.microsoft.com/office/drawing/2014/main" id="{CF3FB35D-92DC-EAB0-485F-A977C9A05A6F}"/>
              </a:ext>
            </a:extLst>
          </p:cNvPr>
          <p:cNvSpPr>
            <a:spLocks noGrp="1"/>
          </p:cNvSpPr>
          <p:nvPr>
            <p:ph type="title"/>
          </p:nvPr>
        </p:nvSpPr>
        <p:spPr>
          <a:xfrm>
            <a:off x="2235200" y="1646131"/>
            <a:ext cx="13411200" cy="4254093"/>
          </a:xfrm>
        </p:spPr>
        <p:txBody>
          <a:bodyPr vert="horz" lIns="134112" tIns="67056" rIns="134112" bIns="67056" rtlCol="0" anchor="b">
            <a:normAutofit/>
          </a:bodyPr>
          <a:lstStyle/>
          <a:p>
            <a:pPr algn="ctr"/>
            <a:r>
              <a:rPr lang="en-US" b="1" dirty="0">
                <a:solidFill>
                  <a:srgbClr val="FFFFFF"/>
                </a:solidFill>
              </a:rPr>
              <a:t>Any questions?</a:t>
            </a:r>
          </a:p>
        </p:txBody>
      </p:sp>
      <p:sp>
        <p:nvSpPr>
          <p:cNvPr id="4" name="Date Placeholder 3">
            <a:extLst>
              <a:ext uri="{FF2B5EF4-FFF2-40B4-BE49-F238E27FC236}">
                <a16:creationId xmlns:a16="http://schemas.microsoft.com/office/drawing/2014/main" id="{C5D4B1CE-6B76-5675-FE1C-F2EA115DA8A2}"/>
              </a:ext>
            </a:extLst>
          </p:cNvPr>
          <p:cNvSpPr>
            <a:spLocks noGrp="1"/>
          </p:cNvSpPr>
          <p:nvPr>
            <p:ph type="dt" sz="half" idx="10"/>
          </p:nvPr>
        </p:nvSpPr>
        <p:spPr>
          <a:xfrm>
            <a:off x="1229360" y="9322647"/>
            <a:ext cx="4023360" cy="535517"/>
          </a:xfrm>
        </p:spPr>
        <p:txBody>
          <a:bodyPr vert="horz" lIns="134112" tIns="67056" rIns="134112" bIns="67056" rtlCol="0" anchor="ctr">
            <a:normAutofit/>
          </a:bodyPr>
          <a:lstStyle/>
          <a:p>
            <a:pPr marL="0" marR="0" lvl="0" indent="0" algn="l" defTabSz="1341150" rtl="0" eaLnBrk="1" fontAlgn="auto" latinLnBrk="0" hangingPunct="1">
              <a:lnSpc>
                <a:spcPct val="100000"/>
              </a:lnSpc>
              <a:spcBef>
                <a:spcPts val="0"/>
              </a:spcBef>
              <a:spcAft>
                <a:spcPts val="880"/>
              </a:spcAft>
              <a:buClrTx/>
              <a:buSzTx/>
              <a:buFontTx/>
              <a:buNone/>
              <a:tabLst/>
              <a:defRPr/>
            </a:pPr>
            <a:fld id="{34C4A432-0288-40C0-9E25-746E9E1BFEFD}" type="datetime1">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1341150" rtl="0" eaLnBrk="1" fontAlgn="auto" latinLnBrk="0" hangingPunct="1">
                <a:lnSpc>
                  <a:spcPct val="100000"/>
                </a:lnSpc>
                <a:spcBef>
                  <a:spcPts val="0"/>
                </a:spcBef>
                <a:spcAft>
                  <a:spcPts val="880"/>
                </a:spcAft>
                <a:buClrTx/>
                <a:buSzTx/>
                <a:buFontTx/>
                <a:buNone/>
                <a:tabLst/>
                <a:defRPr/>
              </a:pPr>
              <a:t>3/12/2024</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B5910F-7B8F-BD03-B889-93B4DA226D01}"/>
              </a:ext>
            </a:extLst>
          </p:cNvPr>
          <p:cNvSpPr>
            <a:spLocks noGrp="1"/>
          </p:cNvSpPr>
          <p:nvPr>
            <p:ph type="ftr" sz="quarter" idx="11"/>
          </p:nvPr>
        </p:nvSpPr>
        <p:spPr>
          <a:xfrm>
            <a:off x="5923280" y="9322647"/>
            <a:ext cx="6035040" cy="535517"/>
          </a:xfrm>
        </p:spPr>
        <p:txBody>
          <a:bodyPr vert="horz" lIns="134112" tIns="67056" rIns="134112" bIns="67056" rtlCol="0" anchor="ctr">
            <a:normAutofit/>
          </a:bodyPr>
          <a:lstStyle/>
          <a:p>
            <a:pPr marL="0" marR="0" lvl="0" indent="0" algn="ctr" defTabSz="1341150" rtl="0" eaLnBrk="1" fontAlgn="auto" latinLnBrk="0" hangingPunct="1">
              <a:lnSpc>
                <a:spcPct val="100000"/>
              </a:lnSpc>
              <a:spcBef>
                <a:spcPts val="0"/>
              </a:spcBef>
              <a:spcAft>
                <a:spcPts val="880"/>
              </a:spcAft>
              <a:buClrTx/>
              <a:buSzTx/>
              <a:buFontTx/>
              <a:buNone/>
              <a:tabLst/>
              <a:defRPr/>
            </a:pPr>
            <a:r>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t>Bishop Rawstorne Church of England Academy</a:t>
            </a:r>
          </a:p>
        </p:txBody>
      </p:sp>
      <p:sp>
        <p:nvSpPr>
          <p:cNvPr id="6" name="Slide Number Placeholder 5">
            <a:extLst>
              <a:ext uri="{FF2B5EF4-FFF2-40B4-BE49-F238E27FC236}">
                <a16:creationId xmlns:a16="http://schemas.microsoft.com/office/drawing/2014/main" id="{0D013674-04B7-3924-41A6-D74C46D7EF46}"/>
              </a:ext>
            </a:extLst>
          </p:cNvPr>
          <p:cNvSpPr>
            <a:spLocks noGrp="1"/>
          </p:cNvSpPr>
          <p:nvPr>
            <p:ph type="sldNum" sz="quarter" idx="12"/>
          </p:nvPr>
        </p:nvSpPr>
        <p:spPr>
          <a:xfrm>
            <a:off x="12628880" y="9322647"/>
            <a:ext cx="4023360" cy="535517"/>
          </a:xfrm>
        </p:spPr>
        <p:txBody>
          <a:bodyPr vert="horz" lIns="134112" tIns="67056" rIns="134112" bIns="67056" rtlCol="0" anchor="ctr">
            <a:normAutofit/>
          </a:bodyPr>
          <a:lstStyle/>
          <a:p>
            <a:pPr marL="0" marR="0" lvl="0" indent="0" algn="r" defTabSz="1341150" rtl="0" eaLnBrk="1" fontAlgn="auto" latinLnBrk="0" hangingPunct="1">
              <a:lnSpc>
                <a:spcPct val="100000"/>
              </a:lnSpc>
              <a:spcBef>
                <a:spcPts val="0"/>
              </a:spcBef>
              <a:spcAft>
                <a:spcPts val="880"/>
              </a:spcAft>
              <a:buClrTx/>
              <a:buSzTx/>
              <a:buFontTx/>
              <a:buNone/>
              <a:tabLst/>
              <a:defRPr/>
            </a:pPr>
            <a:fld id="{EFB8310E-605A-4AC8-BB6E-447E47D19919}" type="slidenum">
              <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1341150" rtl="0" eaLnBrk="1" fontAlgn="auto" latinLnBrk="0" hangingPunct="1">
                <a:lnSpc>
                  <a:spcPct val="100000"/>
                </a:lnSpc>
                <a:spcBef>
                  <a:spcPts val="0"/>
                </a:spcBef>
                <a:spcAft>
                  <a:spcPts val="880"/>
                </a:spcAft>
                <a:buClrTx/>
                <a:buSzTx/>
                <a:buFontTx/>
                <a:buNone/>
                <a:tabLst/>
                <a:defRPr/>
              </a:pPr>
              <a:t>25</a:t>
            </a:fld>
            <a:endParaRPr kumimoji="0" lang="en-US" sz="1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00839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877130"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2" name="Title 1">
            <a:extLst>
              <a:ext uri="{FF2B5EF4-FFF2-40B4-BE49-F238E27FC236}">
                <a16:creationId xmlns:a16="http://schemas.microsoft.com/office/drawing/2014/main" id="{FF575843-AB30-B652-782B-DF234E9FCFF9}"/>
              </a:ext>
            </a:extLst>
          </p:cNvPr>
          <p:cNvSpPr>
            <a:spLocks noGrp="1"/>
          </p:cNvSpPr>
          <p:nvPr>
            <p:ph type="title"/>
          </p:nvPr>
        </p:nvSpPr>
        <p:spPr>
          <a:xfrm>
            <a:off x="931334" y="939874"/>
            <a:ext cx="5014033" cy="8188617"/>
          </a:xfrm>
        </p:spPr>
        <p:txBody>
          <a:bodyPr anchor="ctr">
            <a:normAutofit/>
          </a:bodyPr>
          <a:lstStyle/>
          <a:p>
            <a:r>
              <a:rPr lang="en-GB" sz="7920" dirty="0"/>
              <a:t>Questions for you…</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6927" y="5078655"/>
            <a:ext cx="7934960" cy="26822"/>
          </a:xfrm>
          <a:custGeom>
            <a:avLst/>
            <a:gdLst>
              <a:gd name="connsiteX0" fmla="*/ 0 w 7934960"/>
              <a:gd name="connsiteY0" fmla="*/ 0 h 26822"/>
              <a:gd name="connsiteX1" fmla="*/ 423198 w 7934960"/>
              <a:gd name="connsiteY1" fmla="*/ 0 h 26822"/>
              <a:gd name="connsiteX2" fmla="*/ 1163794 w 7934960"/>
              <a:gd name="connsiteY2" fmla="*/ 0 h 26822"/>
              <a:gd name="connsiteX3" fmla="*/ 1586992 w 7934960"/>
              <a:gd name="connsiteY3" fmla="*/ 0 h 26822"/>
              <a:gd name="connsiteX4" fmla="*/ 2168889 w 7934960"/>
              <a:gd name="connsiteY4" fmla="*/ 0 h 26822"/>
              <a:gd name="connsiteX5" fmla="*/ 2988835 w 7934960"/>
              <a:gd name="connsiteY5" fmla="*/ 0 h 26822"/>
              <a:gd name="connsiteX6" fmla="*/ 3650082 w 7934960"/>
              <a:gd name="connsiteY6" fmla="*/ 0 h 26822"/>
              <a:gd name="connsiteX7" fmla="*/ 4390678 w 7934960"/>
              <a:gd name="connsiteY7" fmla="*/ 0 h 26822"/>
              <a:gd name="connsiteX8" fmla="*/ 4972575 w 7934960"/>
              <a:gd name="connsiteY8" fmla="*/ 0 h 26822"/>
              <a:gd name="connsiteX9" fmla="*/ 5633822 w 7934960"/>
              <a:gd name="connsiteY9" fmla="*/ 0 h 26822"/>
              <a:gd name="connsiteX10" fmla="*/ 6453767 w 7934960"/>
              <a:gd name="connsiteY10" fmla="*/ 0 h 26822"/>
              <a:gd name="connsiteX11" fmla="*/ 6956315 w 7934960"/>
              <a:gd name="connsiteY11" fmla="*/ 0 h 26822"/>
              <a:gd name="connsiteX12" fmla="*/ 7934960 w 7934960"/>
              <a:gd name="connsiteY12" fmla="*/ 0 h 26822"/>
              <a:gd name="connsiteX13" fmla="*/ 7934960 w 7934960"/>
              <a:gd name="connsiteY13" fmla="*/ 26822 h 26822"/>
              <a:gd name="connsiteX14" fmla="*/ 7353063 w 7934960"/>
              <a:gd name="connsiteY14" fmla="*/ 26822 h 26822"/>
              <a:gd name="connsiteX15" fmla="*/ 6929865 w 7934960"/>
              <a:gd name="connsiteY15" fmla="*/ 26822 h 26822"/>
              <a:gd name="connsiteX16" fmla="*/ 6268618 w 7934960"/>
              <a:gd name="connsiteY16" fmla="*/ 26822 h 26822"/>
              <a:gd name="connsiteX17" fmla="*/ 5766071 w 7934960"/>
              <a:gd name="connsiteY17" fmla="*/ 26822 h 26822"/>
              <a:gd name="connsiteX18" fmla="*/ 5104824 w 7934960"/>
              <a:gd name="connsiteY18" fmla="*/ 26822 h 26822"/>
              <a:gd name="connsiteX19" fmla="*/ 4443578 w 7934960"/>
              <a:gd name="connsiteY19" fmla="*/ 26822 h 26822"/>
              <a:gd name="connsiteX20" fmla="*/ 3782331 w 7934960"/>
              <a:gd name="connsiteY20" fmla="*/ 26822 h 26822"/>
              <a:gd name="connsiteX21" fmla="*/ 3121084 w 7934960"/>
              <a:gd name="connsiteY21" fmla="*/ 26822 h 26822"/>
              <a:gd name="connsiteX22" fmla="*/ 2539187 w 7934960"/>
              <a:gd name="connsiteY22" fmla="*/ 26822 h 26822"/>
              <a:gd name="connsiteX23" fmla="*/ 1798591 w 7934960"/>
              <a:gd name="connsiteY23" fmla="*/ 26822 h 26822"/>
              <a:gd name="connsiteX24" fmla="*/ 1137344 w 7934960"/>
              <a:gd name="connsiteY24" fmla="*/ 26822 h 26822"/>
              <a:gd name="connsiteX25" fmla="*/ 0 w 7934960"/>
              <a:gd name="connsiteY25" fmla="*/ 26822 h 26822"/>
              <a:gd name="connsiteX26" fmla="*/ 0 w 7934960"/>
              <a:gd name="connsiteY26"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4960" h="26822" fill="none" extrusionOk="0">
                <a:moveTo>
                  <a:pt x="0" y="0"/>
                </a:moveTo>
                <a:cubicBezTo>
                  <a:pt x="200789" y="20281"/>
                  <a:pt x="287217" y="4687"/>
                  <a:pt x="423198" y="0"/>
                </a:cubicBezTo>
                <a:cubicBezTo>
                  <a:pt x="559179" y="-4687"/>
                  <a:pt x="826638" y="5790"/>
                  <a:pt x="1163794" y="0"/>
                </a:cubicBezTo>
                <a:cubicBezTo>
                  <a:pt x="1500950" y="-5790"/>
                  <a:pt x="1433425" y="12310"/>
                  <a:pt x="1586992" y="0"/>
                </a:cubicBezTo>
                <a:cubicBezTo>
                  <a:pt x="1740559" y="-12310"/>
                  <a:pt x="1983469" y="24326"/>
                  <a:pt x="2168889" y="0"/>
                </a:cubicBezTo>
                <a:cubicBezTo>
                  <a:pt x="2354309" y="-24326"/>
                  <a:pt x="2593470" y="-38932"/>
                  <a:pt x="2988835" y="0"/>
                </a:cubicBezTo>
                <a:cubicBezTo>
                  <a:pt x="3384200" y="38932"/>
                  <a:pt x="3411815" y="-2859"/>
                  <a:pt x="3650082" y="0"/>
                </a:cubicBezTo>
                <a:cubicBezTo>
                  <a:pt x="3888349" y="2859"/>
                  <a:pt x="4152166" y="1301"/>
                  <a:pt x="4390678" y="0"/>
                </a:cubicBezTo>
                <a:cubicBezTo>
                  <a:pt x="4629190" y="-1301"/>
                  <a:pt x="4753246" y="13289"/>
                  <a:pt x="4972575" y="0"/>
                </a:cubicBezTo>
                <a:cubicBezTo>
                  <a:pt x="5191904" y="-13289"/>
                  <a:pt x="5415007" y="-3292"/>
                  <a:pt x="5633822" y="0"/>
                </a:cubicBezTo>
                <a:cubicBezTo>
                  <a:pt x="5852637" y="3292"/>
                  <a:pt x="6095637" y="25416"/>
                  <a:pt x="6453767" y="0"/>
                </a:cubicBezTo>
                <a:cubicBezTo>
                  <a:pt x="6811898" y="-25416"/>
                  <a:pt x="6804363" y="19947"/>
                  <a:pt x="6956315" y="0"/>
                </a:cubicBezTo>
                <a:cubicBezTo>
                  <a:pt x="7108267" y="-19947"/>
                  <a:pt x="7530635" y="-7280"/>
                  <a:pt x="7934960" y="0"/>
                </a:cubicBezTo>
                <a:cubicBezTo>
                  <a:pt x="7935546" y="12033"/>
                  <a:pt x="7934397" y="19266"/>
                  <a:pt x="7934960" y="26822"/>
                </a:cubicBezTo>
                <a:cubicBezTo>
                  <a:pt x="7789912" y="39049"/>
                  <a:pt x="7582607" y="42560"/>
                  <a:pt x="7353063" y="26822"/>
                </a:cubicBezTo>
                <a:cubicBezTo>
                  <a:pt x="7123519" y="11084"/>
                  <a:pt x="7096910" y="17238"/>
                  <a:pt x="6929865" y="26822"/>
                </a:cubicBezTo>
                <a:cubicBezTo>
                  <a:pt x="6762820" y="36406"/>
                  <a:pt x="6563464" y="47409"/>
                  <a:pt x="6268618" y="26822"/>
                </a:cubicBezTo>
                <a:cubicBezTo>
                  <a:pt x="5973772" y="6235"/>
                  <a:pt x="5988987" y="41825"/>
                  <a:pt x="5766071" y="26822"/>
                </a:cubicBezTo>
                <a:cubicBezTo>
                  <a:pt x="5543155" y="11819"/>
                  <a:pt x="5425418" y="411"/>
                  <a:pt x="5104824" y="26822"/>
                </a:cubicBezTo>
                <a:cubicBezTo>
                  <a:pt x="4784230" y="53233"/>
                  <a:pt x="4712515" y="38126"/>
                  <a:pt x="4443578" y="26822"/>
                </a:cubicBezTo>
                <a:cubicBezTo>
                  <a:pt x="4174641" y="15518"/>
                  <a:pt x="4061350" y="39929"/>
                  <a:pt x="3782331" y="26822"/>
                </a:cubicBezTo>
                <a:cubicBezTo>
                  <a:pt x="3503312" y="13715"/>
                  <a:pt x="3299114" y="23997"/>
                  <a:pt x="3121084" y="26822"/>
                </a:cubicBezTo>
                <a:cubicBezTo>
                  <a:pt x="2943054" y="29647"/>
                  <a:pt x="2667227" y="17959"/>
                  <a:pt x="2539187" y="26822"/>
                </a:cubicBezTo>
                <a:cubicBezTo>
                  <a:pt x="2411147" y="35685"/>
                  <a:pt x="2015582" y="59968"/>
                  <a:pt x="1798591" y="26822"/>
                </a:cubicBezTo>
                <a:cubicBezTo>
                  <a:pt x="1581600" y="-6324"/>
                  <a:pt x="1348137" y="26267"/>
                  <a:pt x="1137344" y="26822"/>
                </a:cubicBezTo>
                <a:cubicBezTo>
                  <a:pt x="926551" y="27377"/>
                  <a:pt x="293203" y="49774"/>
                  <a:pt x="0" y="26822"/>
                </a:cubicBezTo>
                <a:cubicBezTo>
                  <a:pt x="721" y="18539"/>
                  <a:pt x="-60" y="13385"/>
                  <a:pt x="0" y="0"/>
                </a:cubicBezTo>
                <a:close/>
              </a:path>
              <a:path w="7934960" h="26822" stroke="0" extrusionOk="0">
                <a:moveTo>
                  <a:pt x="0" y="0"/>
                </a:moveTo>
                <a:cubicBezTo>
                  <a:pt x="212520" y="7056"/>
                  <a:pt x="372134" y="10461"/>
                  <a:pt x="581897" y="0"/>
                </a:cubicBezTo>
                <a:cubicBezTo>
                  <a:pt x="791660" y="-10461"/>
                  <a:pt x="858395" y="-14457"/>
                  <a:pt x="1005095" y="0"/>
                </a:cubicBezTo>
                <a:cubicBezTo>
                  <a:pt x="1151795" y="14457"/>
                  <a:pt x="1613042" y="15005"/>
                  <a:pt x="1825041" y="0"/>
                </a:cubicBezTo>
                <a:cubicBezTo>
                  <a:pt x="2037040" y="-15005"/>
                  <a:pt x="2134488" y="12003"/>
                  <a:pt x="2406938" y="0"/>
                </a:cubicBezTo>
                <a:cubicBezTo>
                  <a:pt x="2679388" y="-12003"/>
                  <a:pt x="2840322" y="-3799"/>
                  <a:pt x="2988835" y="0"/>
                </a:cubicBezTo>
                <a:cubicBezTo>
                  <a:pt x="3137348" y="3799"/>
                  <a:pt x="3529473" y="-21005"/>
                  <a:pt x="3808781" y="0"/>
                </a:cubicBezTo>
                <a:cubicBezTo>
                  <a:pt x="4088089" y="21005"/>
                  <a:pt x="4087496" y="19205"/>
                  <a:pt x="4311328" y="0"/>
                </a:cubicBezTo>
                <a:cubicBezTo>
                  <a:pt x="4535160" y="-19205"/>
                  <a:pt x="4860004" y="11685"/>
                  <a:pt x="5131274" y="0"/>
                </a:cubicBezTo>
                <a:cubicBezTo>
                  <a:pt x="5402544" y="-11685"/>
                  <a:pt x="5560082" y="-30563"/>
                  <a:pt x="5951220" y="0"/>
                </a:cubicBezTo>
                <a:cubicBezTo>
                  <a:pt x="6342358" y="30563"/>
                  <a:pt x="6282380" y="12435"/>
                  <a:pt x="6612467" y="0"/>
                </a:cubicBezTo>
                <a:cubicBezTo>
                  <a:pt x="6942554" y="-12435"/>
                  <a:pt x="7485887" y="61165"/>
                  <a:pt x="7934960" y="0"/>
                </a:cubicBezTo>
                <a:cubicBezTo>
                  <a:pt x="7935770" y="10309"/>
                  <a:pt x="7933830" y="17873"/>
                  <a:pt x="7934960" y="26822"/>
                </a:cubicBezTo>
                <a:cubicBezTo>
                  <a:pt x="7730694" y="6872"/>
                  <a:pt x="7721626" y="29580"/>
                  <a:pt x="7511762" y="26822"/>
                </a:cubicBezTo>
                <a:cubicBezTo>
                  <a:pt x="7301898" y="24064"/>
                  <a:pt x="6929687" y="67515"/>
                  <a:pt x="6691816" y="26822"/>
                </a:cubicBezTo>
                <a:cubicBezTo>
                  <a:pt x="6453945" y="-13871"/>
                  <a:pt x="6423844" y="4517"/>
                  <a:pt x="6189269" y="26822"/>
                </a:cubicBezTo>
                <a:cubicBezTo>
                  <a:pt x="5954694" y="49127"/>
                  <a:pt x="5711853" y="14410"/>
                  <a:pt x="5528022" y="26822"/>
                </a:cubicBezTo>
                <a:cubicBezTo>
                  <a:pt x="5344191" y="39234"/>
                  <a:pt x="4880307" y="-3919"/>
                  <a:pt x="4708076" y="26822"/>
                </a:cubicBezTo>
                <a:cubicBezTo>
                  <a:pt x="4535845" y="57563"/>
                  <a:pt x="4232817" y="-4664"/>
                  <a:pt x="4046830" y="26822"/>
                </a:cubicBezTo>
                <a:cubicBezTo>
                  <a:pt x="3860843" y="58308"/>
                  <a:pt x="3758096" y="19348"/>
                  <a:pt x="3623632" y="26822"/>
                </a:cubicBezTo>
                <a:cubicBezTo>
                  <a:pt x="3489168" y="34296"/>
                  <a:pt x="3246771" y="28250"/>
                  <a:pt x="3121084" y="26822"/>
                </a:cubicBezTo>
                <a:cubicBezTo>
                  <a:pt x="2995397" y="25394"/>
                  <a:pt x="2619321" y="14930"/>
                  <a:pt x="2301138" y="26822"/>
                </a:cubicBezTo>
                <a:cubicBezTo>
                  <a:pt x="1982955" y="38714"/>
                  <a:pt x="1862531" y="16735"/>
                  <a:pt x="1639892" y="26822"/>
                </a:cubicBezTo>
                <a:cubicBezTo>
                  <a:pt x="1417253" y="36909"/>
                  <a:pt x="1308803" y="5449"/>
                  <a:pt x="1137344" y="26822"/>
                </a:cubicBezTo>
                <a:cubicBezTo>
                  <a:pt x="965885" y="48195"/>
                  <a:pt x="313814" y="70441"/>
                  <a:pt x="0" y="26822"/>
                </a:cubicBezTo>
                <a:cubicBezTo>
                  <a:pt x="-354" y="18630"/>
                  <a:pt x="225" y="123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89A52F5-3B75-58AB-AF21-CFAF0D545C33}"/>
              </a:ext>
            </a:extLst>
          </p:cNvPr>
          <p:cNvGraphicFramePr>
            <a:graphicFrameLocks noGrp="1"/>
          </p:cNvGraphicFramePr>
          <p:nvPr>
            <p:ph idx="1"/>
            <p:extLst>
              <p:ext uri="{D42A27DB-BD31-4B8C-83A1-F6EECF244321}">
                <p14:modId xmlns:p14="http://schemas.microsoft.com/office/powerpoint/2010/main" val="376241963"/>
              </p:ext>
            </p:extLst>
          </p:nvPr>
        </p:nvGraphicFramePr>
        <p:xfrm>
          <a:off x="6515408" y="256032"/>
          <a:ext cx="11150799" cy="9595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8789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7881600" cy="100583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pic>
        <p:nvPicPr>
          <p:cNvPr id="7" name="Picture 6">
            <a:extLst>
              <a:ext uri="{FF2B5EF4-FFF2-40B4-BE49-F238E27FC236}">
                <a16:creationId xmlns:a16="http://schemas.microsoft.com/office/drawing/2014/main" id="{B2D1FA9A-5D7D-478C-6C7B-D6FAE449088C}"/>
              </a:ext>
            </a:extLst>
          </p:cNvPr>
          <p:cNvPicPr>
            <a:picLocks noChangeAspect="1"/>
          </p:cNvPicPr>
          <p:nvPr/>
        </p:nvPicPr>
        <p:blipFill rotWithShape="1">
          <a:blip r:embed="rId2">
            <a:alphaModFix amt="50000"/>
          </a:blip>
          <a:srcRect t="13080" b="2014"/>
          <a:stretch/>
        </p:blipFill>
        <p:spPr>
          <a:xfrm>
            <a:off x="29" y="2"/>
            <a:ext cx="17881571" cy="10058399"/>
          </a:xfrm>
          <a:prstGeom prst="rect">
            <a:avLst/>
          </a:prstGeom>
        </p:spPr>
      </p:pic>
      <p:sp>
        <p:nvSpPr>
          <p:cNvPr id="2" name="Title 1">
            <a:extLst>
              <a:ext uri="{FF2B5EF4-FFF2-40B4-BE49-F238E27FC236}">
                <a16:creationId xmlns:a16="http://schemas.microsoft.com/office/drawing/2014/main" id="{CF3FB35D-92DC-EAB0-485F-A977C9A05A6F}"/>
              </a:ext>
            </a:extLst>
          </p:cNvPr>
          <p:cNvSpPr>
            <a:spLocks noGrp="1"/>
          </p:cNvSpPr>
          <p:nvPr>
            <p:ph type="title"/>
          </p:nvPr>
        </p:nvSpPr>
        <p:spPr>
          <a:xfrm>
            <a:off x="2235200" y="1646131"/>
            <a:ext cx="13411200" cy="4254093"/>
          </a:xfrm>
        </p:spPr>
        <p:txBody>
          <a:bodyPr vert="horz" lIns="134112" tIns="67056" rIns="134112" bIns="67056" rtlCol="0" anchor="b">
            <a:normAutofit/>
          </a:bodyPr>
          <a:lstStyle/>
          <a:p>
            <a:pPr algn="ctr"/>
            <a:r>
              <a:rPr lang="en-US" b="1" dirty="0">
                <a:solidFill>
                  <a:srgbClr val="FFFFFF"/>
                </a:solidFill>
              </a:rPr>
              <a:t>Any questions?</a:t>
            </a:r>
          </a:p>
        </p:txBody>
      </p:sp>
      <p:sp>
        <p:nvSpPr>
          <p:cNvPr id="4" name="Date Placeholder 3">
            <a:extLst>
              <a:ext uri="{FF2B5EF4-FFF2-40B4-BE49-F238E27FC236}">
                <a16:creationId xmlns:a16="http://schemas.microsoft.com/office/drawing/2014/main" id="{C5D4B1CE-6B76-5675-FE1C-F2EA115DA8A2}"/>
              </a:ext>
            </a:extLst>
          </p:cNvPr>
          <p:cNvSpPr>
            <a:spLocks noGrp="1"/>
          </p:cNvSpPr>
          <p:nvPr>
            <p:ph type="dt" sz="half" idx="10"/>
          </p:nvPr>
        </p:nvSpPr>
        <p:spPr>
          <a:xfrm>
            <a:off x="1229360" y="9322647"/>
            <a:ext cx="4023360" cy="535517"/>
          </a:xfrm>
        </p:spPr>
        <p:txBody>
          <a:bodyPr vert="horz" lIns="134112" tIns="67056" rIns="134112" bIns="67056" rtlCol="0" anchor="ctr">
            <a:normAutofit/>
          </a:bodyPr>
          <a:lstStyle/>
          <a:p>
            <a:pPr defTabSz="1341150">
              <a:spcAft>
                <a:spcPts val="880"/>
              </a:spcAft>
              <a:defRPr/>
            </a:pPr>
            <a:fld id="{34C4A432-0288-40C0-9E25-746E9E1BFEFD}" type="datetime1">
              <a:rPr lang="en-US">
                <a:solidFill>
                  <a:srgbClr val="FFFFFF"/>
                </a:solidFill>
                <a:latin typeface="Calibri" panose="020F0502020204030204"/>
              </a:rPr>
              <a:pPr defTabSz="1341150">
                <a:spcAft>
                  <a:spcPts val="880"/>
                </a:spcAft>
                <a:defRPr/>
              </a:pPr>
              <a:t>3/12/2024</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7AB5910F-7B8F-BD03-B889-93B4DA226D01}"/>
              </a:ext>
            </a:extLst>
          </p:cNvPr>
          <p:cNvSpPr>
            <a:spLocks noGrp="1"/>
          </p:cNvSpPr>
          <p:nvPr>
            <p:ph type="ftr" sz="quarter" idx="11"/>
          </p:nvPr>
        </p:nvSpPr>
        <p:spPr>
          <a:xfrm>
            <a:off x="5923280" y="9322647"/>
            <a:ext cx="6035040" cy="535517"/>
          </a:xfrm>
        </p:spPr>
        <p:txBody>
          <a:bodyPr vert="horz" lIns="134112" tIns="67056" rIns="134112" bIns="67056" rtlCol="0" anchor="ctr">
            <a:normAutofit/>
          </a:bodyPr>
          <a:lstStyle/>
          <a:p>
            <a:pPr defTabSz="1341150">
              <a:spcAft>
                <a:spcPts val="880"/>
              </a:spcAft>
              <a:defRPr/>
            </a:pPr>
            <a:r>
              <a:rPr lang="en-US">
                <a:solidFill>
                  <a:srgbClr val="FFFFFF"/>
                </a:solidFill>
                <a:latin typeface="Calibri" panose="020F0502020204030204"/>
              </a:rPr>
              <a:t>Bishop Rawstorne Church of England Academy</a:t>
            </a:r>
          </a:p>
        </p:txBody>
      </p:sp>
      <p:sp>
        <p:nvSpPr>
          <p:cNvPr id="6" name="Slide Number Placeholder 5">
            <a:extLst>
              <a:ext uri="{FF2B5EF4-FFF2-40B4-BE49-F238E27FC236}">
                <a16:creationId xmlns:a16="http://schemas.microsoft.com/office/drawing/2014/main" id="{0D013674-04B7-3924-41A6-D74C46D7EF46}"/>
              </a:ext>
            </a:extLst>
          </p:cNvPr>
          <p:cNvSpPr>
            <a:spLocks noGrp="1"/>
          </p:cNvSpPr>
          <p:nvPr>
            <p:ph type="sldNum" sz="quarter" idx="12"/>
          </p:nvPr>
        </p:nvSpPr>
        <p:spPr>
          <a:xfrm>
            <a:off x="12628880" y="9322647"/>
            <a:ext cx="4023360" cy="535517"/>
          </a:xfrm>
        </p:spPr>
        <p:txBody>
          <a:bodyPr vert="horz" lIns="134112" tIns="67056" rIns="134112" bIns="67056" rtlCol="0" anchor="ctr">
            <a:normAutofit/>
          </a:bodyPr>
          <a:lstStyle/>
          <a:p>
            <a:pPr defTabSz="1341150">
              <a:spcAft>
                <a:spcPts val="880"/>
              </a:spcAft>
              <a:defRPr/>
            </a:pPr>
            <a:fld id="{EFB8310E-605A-4AC8-BB6E-447E47D19919}" type="slidenum">
              <a:rPr lang="en-US">
                <a:solidFill>
                  <a:srgbClr val="FFFFFF"/>
                </a:solidFill>
                <a:latin typeface="Calibri" panose="020F0502020204030204"/>
              </a:rPr>
              <a:pPr defTabSz="1341150">
                <a:spcAft>
                  <a:spcPts val="880"/>
                </a:spcAft>
                <a:defRPr/>
              </a:pPr>
              <a:t>27</a:t>
            </a:fld>
            <a:endParaRPr lang="en-US">
              <a:solidFill>
                <a:srgbClr val="FFFFFF"/>
              </a:solidFill>
              <a:latin typeface="Calibri" panose="020F0502020204030204"/>
            </a:endParaRPr>
          </a:p>
        </p:txBody>
      </p:sp>
    </p:spTree>
    <p:extLst>
      <p:ext uri="{BB962C8B-B14F-4D97-AF65-F5344CB8AC3E}">
        <p14:creationId xmlns:p14="http://schemas.microsoft.com/office/powerpoint/2010/main" val="45654565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98BC-894E-4431-9203-B0FBA60A328D}"/>
              </a:ext>
            </a:extLst>
          </p:cNvPr>
          <p:cNvSpPr>
            <a:spLocks noGrp="1"/>
          </p:cNvSpPr>
          <p:nvPr>
            <p:ph type="title"/>
          </p:nvPr>
        </p:nvSpPr>
        <p:spPr/>
        <p:txBody>
          <a:bodyPr>
            <a:normAutofit fontScale="90000"/>
          </a:bodyPr>
          <a:lstStyle/>
          <a:p>
            <a:r>
              <a:rPr lang="en-GB" dirty="0"/>
              <a:t>Church Schools </a:t>
            </a:r>
          </a:p>
        </p:txBody>
      </p:sp>
      <p:sp>
        <p:nvSpPr>
          <p:cNvPr id="3" name="Text Placeholder 2">
            <a:extLst>
              <a:ext uri="{FF2B5EF4-FFF2-40B4-BE49-F238E27FC236}">
                <a16:creationId xmlns:a16="http://schemas.microsoft.com/office/drawing/2014/main" id="{41C740BD-7007-46D2-8197-E623854A8031}"/>
              </a:ext>
            </a:extLst>
          </p:cNvPr>
          <p:cNvSpPr>
            <a:spLocks noGrp="1"/>
          </p:cNvSpPr>
          <p:nvPr>
            <p:ph type="body" sz="quarter" idx="10"/>
          </p:nvPr>
        </p:nvSpPr>
        <p:spPr/>
        <p:txBody>
          <a:bodyPr>
            <a:normAutofit fontScale="55000" lnSpcReduction="20000"/>
          </a:bodyPr>
          <a:lstStyle/>
          <a:p>
            <a:endParaRPr lang="en-GB"/>
          </a:p>
        </p:txBody>
      </p:sp>
      <p:sp>
        <p:nvSpPr>
          <p:cNvPr id="4" name="Text Placeholder 3">
            <a:extLst>
              <a:ext uri="{FF2B5EF4-FFF2-40B4-BE49-F238E27FC236}">
                <a16:creationId xmlns:a16="http://schemas.microsoft.com/office/drawing/2014/main" id="{10B7B558-ADEA-4055-B6CD-0AF317147A59}"/>
              </a:ext>
            </a:extLst>
          </p:cNvPr>
          <p:cNvSpPr>
            <a:spLocks noGrp="1"/>
          </p:cNvSpPr>
          <p:nvPr>
            <p:ph type="body" sz="quarter" idx="12"/>
          </p:nvPr>
        </p:nvSpPr>
        <p:spPr/>
        <p:txBody>
          <a:bodyPr>
            <a:normAutofit fontScale="55000" lnSpcReduction="20000"/>
          </a:bodyPr>
          <a:lstStyle/>
          <a:p>
            <a:endParaRPr lang="en-GB"/>
          </a:p>
        </p:txBody>
      </p:sp>
    </p:spTree>
    <p:extLst>
      <p:ext uri="{BB962C8B-B14F-4D97-AF65-F5344CB8AC3E}">
        <p14:creationId xmlns:p14="http://schemas.microsoft.com/office/powerpoint/2010/main" val="157828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788115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 y="0"/>
            <a:ext cx="17881153"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1173">
              <a:solidFill>
                <a:prstClr val="white"/>
              </a:solidFill>
              <a:latin typeface="Calibri" panose="020F0502020204030204"/>
            </a:endParaRPr>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66" y="746296"/>
            <a:ext cx="7653005" cy="9151503"/>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grpSp>
      <p:sp>
        <p:nvSpPr>
          <p:cNvPr id="2" name="Title 1">
            <a:extLst>
              <a:ext uri="{FF2B5EF4-FFF2-40B4-BE49-F238E27FC236}">
                <a16:creationId xmlns:a16="http://schemas.microsoft.com/office/drawing/2014/main" id="{CBA6FC17-98A8-5508-6D14-5C8631615D17}"/>
              </a:ext>
            </a:extLst>
          </p:cNvPr>
          <p:cNvSpPr>
            <a:spLocks noGrp="1"/>
          </p:cNvSpPr>
          <p:nvPr>
            <p:ph type="title"/>
          </p:nvPr>
        </p:nvSpPr>
        <p:spPr>
          <a:xfrm>
            <a:off x="938784" y="1823086"/>
            <a:ext cx="5655056" cy="6412229"/>
          </a:xfrm>
        </p:spPr>
        <p:txBody>
          <a:bodyPr vert="horz" lIns="134112" tIns="67056" rIns="134112" bIns="67056" rtlCol="0" anchor="ctr">
            <a:normAutofit/>
          </a:bodyPr>
          <a:lstStyle/>
          <a:p>
            <a:r>
              <a:rPr lang="en-US" sz="5280">
                <a:solidFill>
                  <a:schemeClr val="tx2"/>
                </a:solidFill>
              </a:rPr>
              <a:t>The History of Church Schools</a:t>
            </a:r>
          </a:p>
        </p:txBody>
      </p:sp>
      <p:sp>
        <p:nvSpPr>
          <p:cNvPr id="4" name="Rectangle 3">
            <a:extLst>
              <a:ext uri="{FF2B5EF4-FFF2-40B4-BE49-F238E27FC236}">
                <a16:creationId xmlns:a16="http://schemas.microsoft.com/office/drawing/2014/main" id="{67E714A1-5EC5-24B9-4B96-6172A1405D65}"/>
              </a:ext>
            </a:extLst>
          </p:cNvPr>
          <p:cNvSpPr/>
          <p:nvPr/>
        </p:nvSpPr>
        <p:spPr>
          <a:xfrm>
            <a:off x="8696541" y="553040"/>
            <a:ext cx="8530629" cy="8298353"/>
          </a:xfrm>
          <a:prstGeom prst="rect">
            <a:avLst/>
          </a:prstGeom>
        </p:spPr>
        <p:txBody>
          <a:bodyPr vert="horz" lIns="134112" tIns="67056" rIns="134112" bIns="67056" rtlCol="0" anchor="ctr">
            <a:normAutofit fontScale="92500"/>
          </a:bodyPr>
          <a:lstStyle/>
          <a:p>
            <a:pPr marL="188600" indent="-335288" defTabSz="1341150">
              <a:lnSpc>
                <a:spcPct val="90000"/>
              </a:lnSpc>
              <a:spcBef>
                <a:spcPts val="826"/>
              </a:spcBef>
              <a:buFont typeface="Arial" panose="020B0604020202020204" pitchFamily="34" charset="0"/>
              <a:buChar char="•"/>
              <a:defRPr/>
            </a:pPr>
            <a:r>
              <a:rPr lang="en-US" sz="3520" dirty="0">
                <a:solidFill>
                  <a:prstClr val="black"/>
                </a:solidFill>
                <a:latin typeface="Calibri" panose="020F0502020204030204"/>
              </a:rPr>
              <a:t>The Church of England has always been concerned with education in many forms and the history of Church schools began when the National Society for the Promotion of Education was founded in 1811.</a:t>
            </a:r>
          </a:p>
          <a:p>
            <a:pPr marL="188600" indent="-335288" defTabSz="1341150">
              <a:lnSpc>
                <a:spcPct val="90000"/>
              </a:lnSpc>
              <a:spcBef>
                <a:spcPts val="826"/>
              </a:spcBef>
              <a:buFont typeface="Arial" panose="020B0604020202020204" pitchFamily="34" charset="0"/>
              <a:buChar char="•"/>
              <a:defRPr/>
            </a:pPr>
            <a:endParaRPr lang="en-US" sz="3520" dirty="0">
              <a:solidFill>
                <a:prstClr val="black"/>
              </a:solidFill>
              <a:latin typeface="Calibri" panose="020F0502020204030204"/>
            </a:endParaRPr>
          </a:p>
          <a:p>
            <a:pPr marL="188600" indent="-335288" defTabSz="1341150">
              <a:lnSpc>
                <a:spcPct val="90000"/>
              </a:lnSpc>
              <a:spcBef>
                <a:spcPts val="826"/>
              </a:spcBef>
              <a:buFont typeface="Arial" panose="020B0604020202020204" pitchFamily="34" charset="0"/>
              <a:buChar char="•"/>
              <a:defRPr/>
            </a:pPr>
            <a:r>
              <a:rPr lang="en-US" sz="3520" dirty="0">
                <a:solidFill>
                  <a:prstClr val="black"/>
                </a:solidFill>
                <a:latin typeface="Calibri" panose="020F0502020204030204"/>
              </a:rPr>
              <a:t>The Church of England became involved in weekday schooling with the building of 'National Schools' that educated children during the week as well as on Sundays. It was in 1811 that The National Society for Promoting Religious Education was established under the leadership of Joshua Watson. The National Society was founded when there was no state system of education in place, and the Society's hugely ambitious vision was to open a church school in every parish.</a:t>
            </a:r>
          </a:p>
        </p:txBody>
      </p:sp>
    </p:spTree>
    <p:extLst>
      <p:ext uri="{BB962C8B-B14F-4D97-AF65-F5344CB8AC3E}">
        <p14:creationId xmlns:p14="http://schemas.microsoft.com/office/powerpoint/2010/main" val="1163454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788115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prstClr val="white"/>
              </a:solidFill>
              <a:latin typeface="Calibri" panose="020F0502020204030204"/>
            </a:endParaRPr>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 y="0"/>
            <a:ext cx="17881153"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1173">
              <a:solidFill>
                <a:prstClr val="white"/>
              </a:solidFill>
              <a:latin typeface="Calibri" panose="020F0502020204030204"/>
            </a:endParaRPr>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66" y="746296"/>
            <a:ext cx="7653005" cy="9151503"/>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41150"/>
              <a:endParaRPr lang="en-US" sz="2640">
                <a:solidFill>
                  <a:prstClr val="white"/>
                </a:solidFill>
                <a:latin typeface="Calibri" panose="020F0502020204030204"/>
              </a:endParaRPr>
            </a:p>
          </p:txBody>
        </p:sp>
      </p:grpSp>
      <p:sp>
        <p:nvSpPr>
          <p:cNvPr id="2" name="Title 1">
            <a:extLst>
              <a:ext uri="{FF2B5EF4-FFF2-40B4-BE49-F238E27FC236}">
                <a16:creationId xmlns:a16="http://schemas.microsoft.com/office/drawing/2014/main" id="{97B0C35C-CFBA-F858-36BD-C71335AE3C73}"/>
              </a:ext>
            </a:extLst>
          </p:cNvPr>
          <p:cNvSpPr>
            <a:spLocks noGrp="1"/>
          </p:cNvSpPr>
          <p:nvPr>
            <p:ph type="title"/>
          </p:nvPr>
        </p:nvSpPr>
        <p:spPr>
          <a:xfrm>
            <a:off x="938784" y="1823086"/>
            <a:ext cx="5655056" cy="6412229"/>
          </a:xfrm>
        </p:spPr>
        <p:txBody>
          <a:bodyPr>
            <a:normAutofit/>
          </a:bodyPr>
          <a:lstStyle/>
          <a:p>
            <a:r>
              <a:rPr lang="en-GB" sz="5280">
                <a:solidFill>
                  <a:schemeClr val="tx2"/>
                </a:solidFill>
              </a:rPr>
              <a:t>Church Schools In Numbers</a:t>
            </a:r>
          </a:p>
        </p:txBody>
      </p:sp>
      <p:sp>
        <p:nvSpPr>
          <p:cNvPr id="3" name="Content Placeholder 2">
            <a:extLst>
              <a:ext uri="{FF2B5EF4-FFF2-40B4-BE49-F238E27FC236}">
                <a16:creationId xmlns:a16="http://schemas.microsoft.com/office/drawing/2014/main" id="{62021855-37F6-5869-65D3-9E9BBAF26186}"/>
              </a:ext>
            </a:extLst>
          </p:cNvPr>
          <p:cNvSpPr>
            <a:spLocks noGrp="1"/>
          </p:cNvSpPr>
          <p:nvPr>
            <p:ph idx="1"/>
          </p:nvPr>
        </p:nvSpPr>
        <p:spPr>
          <a:xfrm>
            <a:off x="8556130" y="207391"/>
            <a:ext cx="9030516" cy="9585749"/>
          </a:xfrm>
        </p:spPr>
        <p:txBody>
          <a:bodyPr anchor="ctr">
            <a:normAutofit/>
          </a:bodyPr>
          <a:lstStyle/>
          <a:p>
            <a:pPr marL="251466" indent="-251466" defTabSz="1005863">
              <a:spcBef>
                <a:spcPts val="1100"/>
              </a:spcBef>
              <a:defRPr/>
            </a:pPr>
            <a:r>
              <a:rPr lang="en-GB" sz="3520" kern="0" dirty="0">
                <a:latin typeface="Calibri"/>
              </a:rPr>
              <a:t>There are </a:t>
            </a:r>
            <a:r>
              <a:rPr lang="en-GB" sz="3520" b="1" kern="0" dirty="0">
                <a:latin typeface="Calibri"/>
              </a:rPr>
              <a:t>4,700</a:t>
            </a:r>
            <a:r>
              <a:rPr lang="en-GB" sz="3520" kern="0" dirty="0">
                <a:latin typeface="Calibri"/>
              </a:rPr>
              <a:t> Church of England School in this country </a:t>
            </a:r>
          </a:p>
          <a:p>
            <a:pPr marL="251466" indent="-251466" defTabSz="1005863">
              <a:spcBef>
                <a:spcPts val="1100"/>
              </a:spcBef>
              <a:defRPr/>
            </a:pPr>
            <a:r>
              <a:rPr lang="en-US" sz="3520" kern="0" dirty="0">
                <a:latin typeface="Calibri"/>
              </a:rPr>
              <a:t>Approximately </a:t>
            </a:r>
            <a:r>
              <a:rPr lang="en-US" sz="3520" b="1" kern="0" dirty="0">
                <a:latin typeface="Calibri"/>
              </a:rPr>
              <a:t>1 million </a:t>
            </a:r>
            <a:r>
              <a:rPr lang="en-US" sz="3520" kern="0" dirty="0">
                <a:latin typeface="Calibri"/>
              </a:rPr>
              <a:t>children attend Church of England schools.</a:t>
            </a:r>
          </a:p>
          <a:p>
            <a:pPr marL="251466" indent="-251466" defTabSz="1005863">
              <a:spcBef>
                <a:spcPts val="1100"/>
              </a:spcBef>
              <a:defRPr/>
            </a:pPr>
            <a:r>
              <a:rPr lang="en-US" sz="3520" kern="0" dirty="0">
                <a:latin typeface="Calibri"/>
              </a:rPr>
              <a:t>About </a:t>
            </a:r>
            <a:r>
              <a:rPr lang="en-US" sz="3520" b="1" kern="0" dirty="0">
                <a:latin typeface="Calibri"/>
              </a:rPr>
              <a:t>15 million </a:t>
            </a:r>
            <a:r>
              <a:rPr lang="en-US" sz="3520" kern="0" dirty="0">
                <a:latin typeface="Calibri"/>
              </a:rPr>
              <a:t>people alive today went to a Church of England school.</a:t>
            </a:r>
          </a:p>
          <a:p>
            <a:pPr marL="251466" indent="-251466" defTabSz="1005863">
              <a:spcBef>
                <a:spcPts val="1100"/>
              </a:spcBef>
              <a:defRPr/>
            </a:pPr>
            <a:r>
              <a:rPr lang="en-US" sz="3520" kern="0" dirty="0">
                <a:latin typeface="Calibri"/>
              </a:rPr>
              <a:t>A </a:t>
            </a:r>
            <a:r>
              <a:rPr lang="en-US" sz="3520" b="1" kern="0" dirty="0">
                <a:latin typeface="Calibri"/>
              </a:rPr>
              <a:t>quarter</a:t>
            </a:r>
            <a:r>
              <a:rPr lang="en-US" sz="3520" kern="0" dirty="0">
                <a:latin typeface="Calibri"/>
              </a:rPr>
              <a:t> of primary schools and over </a:t>
            </a:r>
            <a:r>
              <a:rPr lang="en-US" sz="3520" b="1" kern="0" dirty="0">
                <a:latin typeface="Calibri"/>
              </a:rPr>
              <a:t>200</a:t>
            </a:r>
            <a:r>
              <a:rPr lang="en-US" sz="3520" kern="0" dirty="0">
                <a:latin typeface="Calibri"/>
              </a:rPr>
              <a:t> secondary schools are Church of England.</a:t>
            </a:r>
          </a:p>
          <a:p>
            <a:pPr marL="251466" indent="-251466" defTabSz="1005863">
              <a:spcBef>
                <a:spcPts val="1100"/>
              </a:spcBef>
              <a:defRPr/>
            </a:pPr>
            <a:r>
              <a:rPr lang="en-US" sz="3520" kern="0" dirty="0">
                <a:latin typeface="Calibri"/>
              </a:rPr>
              <a:t>The Church is the biggest sponsor of academies in England.</a:t>
            </a:r>
          </a:p>
          <a:p>
            <a:pPr marL="251466" indent="-251466" defTabSz="1005863">
              <a:spcBef>
                <a:spcPts val="1100"/>
              </a:spcBef>
              <a:defRPr/>
            </a:pPr>
            <a:r>
              <a:rPr lang="en-US" sz="3520" kern="0" dirty="0">
                <a:latin typeface="Calibri"/>
              </a:rPr>
              <a:t>Across the country, Church of England clergy dedicate a million hours every year to working with children and young people in schools. </a:t>
            </a:r>
          </a:p>
          <a:p>
            <a:pPr marL="251466" indent="-251466" defTabSz="1005863">
              <a:spcBef>
                <a:spcPts val="1100"/>
              </a:spcBef>
              <a:defRPr/>
            </a:pPr>
            <a:r>
              <a:rPr lang="en-US" sz="3520" kern="0" dirty="0">
                <a:latin typeface="Calibri"/>
              </a:rPr>
              <a:t>The Church represents an annual investment of over £15 million in Church Schools. </a:t>
            </a:r>
          </a:p>
        </p:txBody>
      </p:sp>
    </p:spTree>
    <p:extLst>
      <p:ext uri="{BB962C8B-B14F-4D97-AF65-F5344CB8AC3E}">
        <p14:creationId xmlns:p14="http://schemas.microsoft.com/office/powerpoint/2010/main" val="165366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AF931CE-59FF-4AEB-A9F4-5BDA62CB6C63}"/>
              </a:ext>
            </a:extLst>
          </p:cNvPr>
          <p:cNvGrpSpPr/>
          <p:nvPr/>
        </p:nvGrpSpPr>
        <p:grpSpPr>
          <a:xfrm>
            <a:off x="2980266" y="696035"/>
            <a:ext cx="5960535" cy="3973688"/>
            <a:chOff x="-1" y="0"/>
            <a:chExt cx="4064001" cy="2709333"/>
          </a:xfrm>
        </p:grpSpPr>
        <p:sp>
          <p:nvSpPr>
            <p:cNvPr id="23" name="Rectangle: Single Corner Rounded 22">
              <a:extLst>
                <a:ext uri="{FF2B5EF4-FFF2-40B4-BE49-F238E27FC236}">
                  <a16:creationId xmlns:a16="http://schemas.microsoft.com/office/drawing/2014/main" id="{046ADAFF-D0F3-4204-8A4D-8316DAA054E1}"/>
                </a:ext>
              </a:extLst>
            </p:cNvPr>
            <p:cNvSpPr/>
            <p:nvPr/>
          </p:nvSpPr>
          <p:spPr>
            <a:xfrm rot="16200000">
              <a:off x="677333" y="-677333"/>
              <a:ext cx="2709333" cy="4064000"/>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Single Corner Rounded 4">
              <a:extLst>
                <a:ext uri="{FF2B5EF4-FFF2-40B4-BE49-F238E27FC236}">
                  <a16:creationId xmlns:a16="http://schemas.microsoft.com/office/drawing/2014/main" id="{01D176B5-90E6-493B-AAF7-1A24A720585E}"/>
                </a:ext>
              </a:extLst>
            </p:cNvPr>
            <p:cNvSpPr txBox="1"/>
            <p:nvPr/>
          </p:nvSpPr>
          <p:spPr>
            <a:xfrm rot="21600000">
              <a:off x="-1" y="1"/>
              <a:ext cx="4064000" cy="20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221" tIns="344221" rIns="344221" bIns="344221" numCol="1" spcCol="1270" anchor="ctr" anchorCtr="0">
              <a:noAutofit/>
            </a:bodyPr>
            <a:lstStyle/>
            <a:p>
              <a:pPr marL="0" marR="0" lvl="0" indent="0" algn="ctr" defTabSz="2151429" rtl="0" eaLnBrk="1" fontAlgn="auto" latinLnBrk="0" hangingPunct="1">
                <a:lnSpc>
                  <a:spcPct val="90000"/>
                </a:lnSpc>
                <a:spcBef>
                  <a:spcPct val="0"/>
                </a:spcBef>
                <a:spcAft>
                  <a:spcPct val="35000"/>
                </a:spcAft>
                <a:buClrTx/>
                <a:buSzTx/>
                <a:buFontTx/>
                <a:buNone/>
                <a:tabLst/>
                <a:defRPr/>
              </a:pPr>
              <a:r>
                <a:rPr kumimoji="0" lang="en-US" sz="4107" b="0" i="0" u="none" strike="noStrike" kern="1200" cap="none" spc="0" normalizeH="0" baseline="0" noProof="0" dirty="0">
                  <a:ln>
                    <a:noFill/>
                  </a:ln>
                  <a:solidFill>
                    <a:prstClr val="white"/>
                  </a:solidFill>
                  <a:effectLst/>
                  <a:uLnTx/>
                  <a:uFillTx/>
                  <a:latin typeface="Calibri" panose="020F0502020204030204"/>
                  <a:ea typeface="+mn-ea"/>
                  <a:cs typeface="+mn-cs"/>
                </a:rPr>
                <a:t>Educating for </a:t>
              </a:r>
              <a:r>
                <a:rPr kumimoji="0" lang="en-US" sz="4107" b="1" i="0" u="none" strike="noStrike" kern="1200" cap="none" spc="0" normalizeH="0" baseline="0" noProof="0" dirty="0">
                  <a:ln>
                    <a:noFill/>
                  </a:ln>
                  <a:solidFill>
                    <a:prstClr val="white"/>
                  </a:solidFill>
                  <a:effectLst/>
                  <a:uLnTx/>
                  <a:uFillTx/>
                  <a:latin typeface="Calibri" panose="020F0502020204030204"/>
                  <a:ea typeface="+mn-ea"/>
                  <a:cs typeface="+mn-cs"/>
                </a:rPr>
                <a:t>Wisdom, Knowledge and Skills</a:t>
              </a:r>
            </a:p>
          </p:txBody>
        </p:sp>
      </p:grpSp>
      <p:grpSp>
        <p:nvGrpSpPr>
          <p:cNvPr id="11" name="Group 10">
            <a:extLst>
              <a:ext uri="{FF2B5EF4-FFF2-40B4-BE49-F238E27FC236}">
                <a16:creationId xmlns:a16="http://schemas.microsoft.com/office/drawing/2014/main" id="{24BCB80C-6B2C-48AF-A3CA-BEFB42045F1B}"/>
              </a:ext>
            </a:extLst>
          </p:cNvPr>
          <p:cNvGrpSpPr/>
          <p:nvPr/>
        </p:nvGrpSpPr>
        <p:grpSpPr>
          <a:xfrm>
            <a:off x="8940800" y="696035"/>
            <a:ext cx="5960533" cy="3973688"/>
            <a:chOff x="4064000" y="0"/>
            <a:chExt cx="4064000" cy="2709333"/>
          </a:xfrm>
        </p:grpSpPr>
        <p:sp>
          <p:nvSpPr>
            <p:cNvPr id="21" name="Rectangle: Single Corner Rounded 20">
              <a:extLst>
                <a:ext uri="{FF2B5EF4-FFF2-40B4-BE49-F238E27FC236}">
                  <a16:creationId xmlns:a16="http://schemas.microsoft.com/office/drawing/2014/main" id="{27A9F2D9-E6F0-45B2-88CA-6644FDF5A502}"/>
                </a:ext>
              </a:extLst>
            </p:cNvPr>
            <p:cNvSpPr/>
            <p:nvPr/>
          </p:nvSpPr>
          <p:spPr>
            <a:xfrm>
              <a:off x="4064000" y="0"/>
              <a:ext cx="4064000" cy="2709333"/>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Single Corner Rounded 6">
              <a:extLst>
                <a:ext uri="{FF2B5EF4-FFF2-40B4-BE49-F238E27FC236}">
                  <a16:creationId xmlns:a16="http://schemas.microsoft.com/office/drawing/2014/main" id="{0EDBB2EA-5C0B-4CAF-967E-B387F0BC77FB}"/>
                </a:ext>
              </a:extLst>
            </p:cNvPr>
            <p:cNvSpPr txBox="1"/>
            <p:nvPr/>
          </p:nvSpPr>
          <p:spPr>
            <a:xfrm>
              <a:off x="4064000" y="0"/>
              <a:ext cx="4064000" cy="20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221" tIns="344221" rIns="344221" bIns="344221" numCol="1" spcCol="1270" anchor="ctr" anchorCtr="0">
              <a:noAutofit/>
            </a:bodyPr>
            <a:lstStyle/>
            <a:p>
              <a:pPr marL="0" marR="0" lvl="0" indent="0" algn="ctr" defTabSz="2151429" rtl="0" eaLnBrk="1" fontAlgn="auto" latinLnBrk="0" hangingPunct="1">
                <a:lnSpc>
                  <a:spcPct val="90000"/>
                </a:lnSpc>
                <a:spcBef>
                  <a:spcPct val="0"/>
                </a:spcBef>
                <a:spcAft>
                  <a:spcPct val="35000"/>
                </a:spcAft>
                <a:buClrTx/>
                <a:buSzTx/>
                <a:buFontTx/>
                <a:buNone/>
                <a:tabLst/>
                <a:defRPr/>
              </a:pPr>
              <a:r>
                <a:rPr kumimoji="0" lang="en-US" sz="4107" b="0" i="0" u="none" strike="noStrike" kern="1200" cap="none" spc="0" normalizeH="0" baseline="0" noProof="0" dirty="0">
                  <a:ln>
                    <a:noFill/>
                  </a:ln>
                  <a:solidFill>
                    <a:prstClr val="white"/>
                  </a:solidFill>
                  <a:effectLst/>
                  <a:uLnTx/>
                  <a:uFillTx/>
                  <a:latin typeface="Calibri" panose="020F0502020204030204"/>
                  <a:ea typeface="+mn-ea"/>
                  <a:cs typeface="+mn-cs"/>
                </a:rPr>
                <a:t>Educating for </a:t>
              </a:r>
            </a:p>
            <a:p>
              <a:pPr marL="0" marR="0" lvl="0" indent="0" algn="ctr" defTabSz="2151429" rtl="0" eaLnBrk="1" fontAlgn="auto" latinLnBrk="0" hangingPunct="1">
                <a:lnSpc>
                  <a:spcPct val="90000"/>
                </a:lnSpc>
                <a:spcBef>
                  <a:spcPct val="0"/>
                </a:spcBef>
                <a:spcAft>
                  <a:spcPct val="35000"/>
                </a:spcAft>
                <a:buClrTx/>
                <a:buSzTx/>
                <a:buFontTx/>
                <a:buNone/>
                <a:tabLst/>
                <a:defRPr/>
              </a:pPr>
              <a:r>
                <a:rPr kumimoji="0" lang="en-US" sz="4107" b="1" i="0" u="none" strike="noStrike" kern="1200" cap="none" spc="0" normalizeH="0" baseline="0" noProof="0" dirty="0">
                  <a:ln>
                    <a:noFill/>
                  </a:ln>
                  <a:solidFill>
                    <a:prstClr val="white"/>
                  </a:solidFill>
                  <a:effectLst/>
                  <a:uLnTx/>
                  <a:uFillTx/>
                  <a:latin typeface="Calibri" panose="020F0502020204030204"/>
                  <a:ea typeface="+mn-ea"/>
                  <a:cs typeface="+mn-cs"/>
                </a:rPr>
                <a:t>Hope and Aspiration</a:t>
              </a:r>
            </a:p>
          </p:txBody>
        </p:sp>
      </p:grpSp>
      <p:grpSp>
        <p:nvGrpSpPr>
          <p:cNvPr id="12" name="Group 11">
            <a:extLst>
              <a:ext uri="{FF2B5EF4-FFF2-40B4-BE49-F238E27FC236}">
                <a16:creationId xmlns:a16="http://schemas.microsoft.com/office/drawing/2014/main" id="{08F329B0-8292-438D-9BB7-B940C1E5F0A4}"/>
              </a:ext>
            </a:extLst>
          </p:cNvPr>
          <p:cNvGrpSpPr/>
          <p:nvPr/>
        </p:nvGrpSpPr>
        <p:grpSpPr>
          <a:xfrm>
            <a:off x="2980267" y="4669725"/>
            <a:ext cx="5960533" cy="3973688"/>
            <a:chOff x="0" y="2709333"/>
            <a:chExt cx="4064000" cy="2709333"/>
          </a:xfrm>
        </p:grpSpPr>
        <p:sp>
          <p:nvSpPr>
            <p:cNvPr id="19" name="Rectangle: Single Corner Rounded 18">
              <a:extLst>
                <a:ext uri="{FF2B5EF4-FFF2-40B4-BE49-F238E27FC236}">
                  <a16:creationId xmlns:a16="http://schemas.microsoft.com/office/drawing/2014/main" id="{3BBA6A8E-FA63-4066-9AC1-7E23C1348DC5}"/>
                </a:ext>
              </a:extLst>
            </p:cNvPr>
            <p:cNvSpPr/>
            <p:nvPr/>
          </p:nvSpPr>
          <p:spPr>
            <a:xfrm rot="10800000">
              <a:off x="0" y="2709333"/>
              <a:ext cx="4064000" cy="2709333"/>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Single Corner Rounded 8">
              <a:extLst>
                <a:ext uri="{FF2B5EF4-FFF2-40B4-BE49-F238E27FC236}">
                  <a16:creationId xmlns:a16="http://schemas.microsoft.com/office/drawing/2014/main" id="{129FB140-F31F-4596-85B4-37204851E63E}"/>
                </a:ext>
              </a:extLst>
            </p:cNvPr>
            <p:cNvSpPr txBox="1"/>
            <p:nvPr/>
          </p:nvSpPr>
          <p:spPr>
            <a:xfrm rot="21600000">
              <a:off x="0" y="3386666"/>
              <a:ext cx="4064000" cy="20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221" tIns="344221" rIns="344221" bIns="344221" numCol="1" spcCol="1270" anchor="ctr" anchorCtr="0">
              <a:noAutofit/>
            </a:bodyPr>
            <a:lstStyle/>
            <a:p>
              <a:pPr marL="0" marR="0" lvl="0" indent="0" algn="ctr" defTabSz="2151429" rtl="0" eaLnBrk="1" fontAlgn="auto" latinLnBrk="0" hangingPunct="1">
                <a:lnSpc>
                  <a:spcPct val="90000"/>
                </a:lnSpc>
                <a:spcBef>
                  <a:spcPct val="0"/>
                </a:spcBef>
                <a:spcAft>
                  <a:spcPct val="35000"/>
                </a:spcAft>
                <a:buClrTx/>
                <a:buSzTx/>
                <a:buFontTx/>
                <a:buNone/>
                <a:tabLst/>
                <a:defRPr/>
              </a:pPr>
              <a:r>
                <a:rPr kumimoji="0" lang="en-US" sz="4107" b="0" i="0" u="none" strike="noStrike" kern="1200" cap="none" spc="0" normalizeH="0" baseline="0" noProof="0" dirty="0">
                  <a:ln>
                    <a:noFill/>
                  </a:ln>
                  <a:solidFill>
                    <a:prstClr val="white"/>
                  </a:solidFill>
                  <a:effectLst/>
                  <a:uLnTx/>
                  <a:uFillTx/>
                  <a:latin typeface="Calibri" panose="020F0502020204030204"/>
                  <a:ea typeface="+mn-ea"/>
                  <a:cs typeface="+mn-cs"/>
                </a:rPr>
                <a:t>Educating for </a:t>
              </a:r>
              <a:r>
                <a:rPr kumimoji="0" lang="en-US" sz="4107" b="1" i="0" u="none" strike="noStrike" kern="1200" cap="none" spc="0" normalizeH="0" baseline="0" noProof="0" dirty="0">
                  <a:ln>
                    <a:noFill/>
                  </a:ln>
                  <a:solidFill>
                    <a:prstClr val="white"/>
                  </a:solidFill>
                  <a:effectLst/>
                  <a:uLnTx/>
                  <a:uFillTx/>
                  <a:latin typeface="Calibri" panose="020F0502020204030204"/>
                  <a:ea typeface="+mn-ea"/>
                  <a:cs typeface="+mn-cs"/>
                </a:rPr>
                <a:t>Community and Living Well Together</a:t>
              </a:r>
            </a:p>
          </p:txBody>
        </p:sp>
      </p:grpSp>
      <p:grpSp>
        <p:nvGrpSpPr>
          <p:cNvPr id="13" name="Group 12">
            <a:extLst>
              <a:ext uri="{FF2B5EF4-FFF2-40B4-BE49-F238E27FC236}">
                <a16:creationId xmlns:a16="http://schemas.microsoft.com/office/drawing/2014/main" id="{161AFF12-B662-4877-A3C4-1EA65025B44D}"/>
              </a:ext>
            </a:extLst>
          </p:cNvPr>
          <p:cNvGrpSpPr/>
          <p:nvPr/>
        </p:nvGrpSpPr>
        <p:grpSpPr>
          <a:xfrm>
            <a:off x="8940799" y="4669725"/>
            <a:ext cx="5960535" cy="3973688"/>
            <a:chOff x="4063999" y="2709333"/>
            <a:chExt cx="4064001" cy="2709333"/>
          </a:xfrm>
        </p:grpSpPr>
        <p:sp>
          <p:nvSpPr>
            <p:cNvPr id="17" name="Rectangle: Single Corner Rounded 16">
              <a:extLst>
                <a:ext uri="{FF2B5EF4-FFF2-40B4-BE49-F238E27FC236}">
                  <a16:creationId xmlns:a16="http://schemas.microsoft.com/office/drawing/2014/main" id="{AA28222D-B42E-48BB-B0FC-0BCBA3ACA8E8}"/>
                </a:ext>
              </a:extLst>
            </p:cNvPr>
            <p:cNvSpPr/>
            <p:nvPr/>
          </p:nvSpPr>
          <p:spPr>
            <a:xfrm rot="5400000">
              <a:off x="4741333" y="2032000"/>
              <a:ext cx="2709333" cy="4064000"/>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Single Corner Rounded 10">
              <a:extLst>
                <a:ext uri="{FF2B5EF4-FFF2-40B4-BE49-F238E27FC236}">
                  <a16:creationId xmlns:a16="http://schemas.microsoft.com/office/drawing/2014/main" id="{8112F1D5-6FE4-4300-BAA1-9DEA4AEF9FD4}"/>
                </a:ext>
              </a:extLst>
            </p:cNvPr>
            <p:cNvSpPr txBox="1"/>
            <p:nvPr/>
          </p:nvSpPr>
          <p:spPr>
            <a:xfrm>
              <a:off x="4063999" y="3386666"/>
              <a:ext cx="4064000" cy="20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221" tIns="344221" rIns="344221" bIns="344221" numCol="1" spcCol="1270" anchor="ctr" anchorCtr="0">
              <a:noAutofit/>
            </a:bodyPr>
            <a:lstStyle/>
            <a:p>
              <a:pPr marL="0" marR="0" lvl="0" indent="0" algn="ctr" defTabSz="2151429" rtl="0" eaLnBrk="1" fontAlgn="auto" latinLnBrk="0" hangingPunct="1">
                <a:lnSpc>
                  <a:spcPct val="90000"/>
                </a:lnSpc>
                <a:spcBef>
                  <a:spcPct val="0"/>
                </a:spcBef>
                <a:spcAft>
                  <a:spcPct val="35000"/>
                </a:spcAft>
                <a:buClrTx/>
                <a:buSzTx/>
                <a:buFontTx/>
                <a:buNone/>
                <a:tabLst/>
                <a:defRPr/>
              </a:pPr>
              <a:r>
                <a:rPr kumimoji="0" lang="en-US" sz="4107" b="0" i="0" u="none" strike="noStrike" kern="1200" cap="none" spc="0" normalizeH="0" baseline="0" noProof="0" dirty="0">
                  <a:ln>
                    <a:noFill/>
                  </a:ln>
                  <a:solidFill>
                    <a:prstClr val="white"/>
                  </a:solidFill>
                  <a:effectLst/>
                  <a:uLnTx/>
                  <a:uFillTx/>
                  <a:latin typeface="Calibri" panose="020F0502020204030204"/>
                  <a:ea typeface="+mn-ea"/>
                  <a:cs typeface="+mn-cs"/>
                </a:rPr>
                <a:t>Educating for </a:t>
              </a:r>
              <a:r>
                <a:rPr kumimoji="0" lang="en-US" sz="4107" b="1" i="0" u="none" strike="noStrike" kern="1200" cap="none" spc="0" normalizeH="0" baseline="0" noProof="0" dirty="0">
                  <a:ln>
                    <a:noFill/>
                  </a:ln>
                  <a:solidFill>
                    <a:prstClr val="white"/>
                  </a:solidFill>
                  <a:effectLst/>
                  <a:uLnTx/>
                  <a:uFillTx/>
                  <a:latin typeface="Calibri" panose="020F0502020204030204"/>
                  <a:ea typeface="+mn-ea"/>
                  <a:cs typeface="+mn-cs"/>
                </a:rPr>
                <a:t>Dignity and Respect </a:t>
              </a:r>
            </a:p>
          </p:txBody>
        </p:sp>
      </p:grpSp>
      <p:grpSp>
        <p:nvGrpSpPr>
          <p:cNvPr id="14" name="Group 13">
            <a:extLst>
              <a:ext uri="{FF2B5EF4-FFF2-40B4-BE49-F238E27FC236}">
                <a16:creationId xmlns:a16="http://schemas.microsoft.com/office/drawing/2014/main" id="{549DA695-A603-4EB8-8A5B-D7401B619945}"/>
              </a:ext>
            </a:extLst>
          </p:cNvPr>
          <p:cNvGrpSpPr/>
          <p:nvPr/>
        </p:nvGrpSpPr>
        <p:grpSpPr>
          <a:xfrm>
            <a:off x="7152639" y="3676303"/>
            <a:ext cx="3576320" cy="1986843"/>
            <a:chOff x="2844799" y="2032000"/>
            <a:chExt cx="2438400" cy="1354666"/>
          </a:xfrm>
        </p:grpSpPr>
        <p:sp>
          <p:nvSpPr>
            <p:cNvPr id="15" name="Rectangle: Rounded Corners 14">
              <a:extLst>
                <a:ext uri="{FF2B5EF4-FFF2-40B4-BE49-F238E27FC236}">
                  <a16:creationId xmlns:a16="http://schemas.microsoft.com/office/drawing/2014/main" id="{28E11C22-2216-4030-B695-518A9D6BB485}"/>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Rectangle: Rounded Corners 12">
              <a:extLst>
                <a:ext uri="{FF2B5EF4-FFF2-40B4-BE49-F238E27FC236}">
                  <a16:creationId xmlns:a16="http://schemas.microsoft.com/office/drawing/2014/main" id="{7B7E745B-8CC1-4BC3-A8B1-67941048B442}"/>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4404" tIns="184404" rIns="184404" bIns="184404" numCol="1" spcCol="1270" anchor="ctr" anchorCtr="0">
              <a:noAutofit/>
            </a:bodyPr>
            <a:lstStyle/>
            <a:p>
              <a:pPr marL="0" marR="0" lvl="0" indent="0" algn="ctr" defTabSz="2151429" rtl="0" eaLnBrk="1" fontAlgn="auto" latinLnBrk="0" hangingPunct="1">
                <a:lnSpc>
                  <a:spcPct val="90000"/>
                </a:lnSpc>
                <a:spcBef>
                  <a:spcPct val="0"/>
                </a:spcBef>
                <a:spcAft>
                  <a:spcPct val="35000"/>
                </a:spcAft>
                <a:buClrTx/>
                <a:buSzTx/>
                <a:buFontTx/>
                <a:buNone/>
                <a:tabLst/>
                <a:defRPr/>
              </a:pPr>
              <a:r>
                <a:rPr kumimoji="0" lang="en-US" sz="4840" b="1"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‘Life in all its fullness’</a:t>
              </a:r>
            </a:p>
          </p:txBody>
        </p:sp>
      </p:grpSp>
      <p:sp>
        <p:nvSpPr>
          <p:cNvPr id="2" name="TextBox 1">
            <a:extLst>
              <a:ext uri="{FF2B5EF4-FFF2-40B4-BE49-F238E27FC236}">
                <a16:creationId xmlns:a16="http://schemas.microsoft.com/office/drawing/2014/main" id="{F38CCA93-4788-4E9D-8ECA-6F2DACB90AAD}"/>
              </a:ext>
            </a:extLst>
          </p:cNvPr>
          <p:cNvSpPr txBox="1"/>
          <p:nvPr/>
        </p:nvSpPr>
        <p:spPr>
          <a:xfrm>
            <a:off x="4426615" y="109206"/>
            <a:ext cx="9247278" cy="543675"/>
          </a:xfrm>
          <a:prstGeom prst="rect">
            <a:avLst/>
          </a:prstGeom>
          <a:noFill/>
        </p:spPr>
        <p:txBody>
          <a:bodyPr wrap="square" rtlCol="0">
            <a:spAutoFit/>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kumimoji="0" lang="en-GB" sz="2933" b="1" i="0" u="sng" strike="noStrike" kern="1200" cap="none" spc="0" normalizeH="0" baseline="0" noProof="0" dirty="0">
                <a:ln>
                  <a:noFill/>
                </a:ln>
                <a:solidFill>
                  <a:prstClr val="black"/>
                </a:solidFill>
                <a:effectLst/>
                <a:uLnTx/>
                <a:uFillTx/>
                <a:latin typeface="Calibri" panose="020F0502020204030204"/>
                <a:ea typeface="+mn-ea"/>
                <a:cs typeface="+mn-cs"/>
              </a:rPr>
              <a:t>WHERE SHOULD ALL THIS BE PRESENT IN ANY SCHOOL?</a:t>
            </a:r>
          </a:p>
        </p:txBody>
      </p:sp>
    </p:spTree>
    <p:extLst>
      <p:ext uri="{BB962C8B-B14F-4D97-AF65-F5344CB8AC3E}">
        <p14:creationId xmlns:p14="http://schemas.microsoft.com/office/powerpoint/2010/main" val="2369074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8DE409-7508-4306-8AB5-16AB8BDFD852}"/>
              </a:ext>
            </a:extLst>
          </p:cNvPr>
          <p:cNvSpPr>
            <a:spLocks noGrp="1"/>
          </p:cNvSpPr>
          <p:nvPr>
            <p:ph type="subTitle" idx="1"/>
          </p:nvPr>
        </p:nvSpPr>
        <p:spPr>
          <a:xfrm>
            <a:off x="2235200" y="4669536"/>
            <a:ext cx="13411200" cy="1738037"/>
          </a:xfrm>
        </p:spPr>
        <p:txBody>
          <a:bodyPr>
            <a:normAutofit/>
          </a:bodyPr>
          <a:lstStyle/>
          <a:p>
            <a:r>
              <a:rPr lang="en-GB" sz="8000" dirty="0"/>
              <a:t>Our Church School </a:t>
            </a:r>
          </a:p>
        </p:txBody>
      </p:sp>
      <p:pic>
        <p:nvPicPr>
          <p:cNvPr id="2050" name="Picture 2">
            <a:extLst>
              <a:ext uri="{FF2B5EF4-FFF2-40B4-BE49-F238E27FC236}">
                <a16:creationId xmlns:a16="http://schemas.microsoft.com/office/drawing/2014/main" id="{4C7D7A18-C362-4B90-A746-54D040428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846" y="684530"/>
            <a:ext cx="11846560" cy="332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05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8DE409-7508-4306-8AB5-16AB8BDFD852}"/>
              </a:ext>
            </a:extLst>
          </p:cNvPr>
          <p:cNvSpPr>
            <a:spLocks noGrp="1"/>
          </p:cNvSpPr>
          <p:nvPr>
            <p:ph type="subTitle" idx="1"/>
          </p:nvPr>
        </p:nvSpPr>
        <p:spPr>
          <a:xfrm>
            <a:off x="2235200" y="5282989"/>
            <a:ext cx="13411200" cy="1124584"/>
          </a:xfrm>
        </p:spPr>
        <p:txBody>
          <a:bodyPr>
            <a:normAutofit/>
          </a:bodyPr>
          <a:lstStyle/>
          <a:p>
            <a:r>
              <a:rPr lang="en-GB" sz="6453" dirty="0"/>
              <a:t>Fortiter               Et           </a:t>
            </a:r>
            <a:r>
              <a:rPr lang="en-GB" sz="6453" dirty="0" err="1"/>
              <a:t>Fideliter</a:t>
            </a:r>
            <a:endParaRPr lang="en-GB" sz="6453" dirty="0"/>
          </a:p>
        </p:txBody>
      </p:sp>
      <p:pic>
        <p:nvPicPr>
          <p:cNvPr id="2050" name="Picture 2">
            <a:extLst>
              <a:ext uri="{FF2B5EF4-FFF2-40B4-BE49-F238E27FC236}">
                <a16:creationId xmlns:a16="http://schemas.microsoft.com/office/drawing/2014/main" id="{4C7D7A18-C362-4B90-A746-54D040428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846" y="684530"/>
            <a:ext cx="11846560" cy="33248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1F379-B2FF-47A2-A885-335E8C0CFF9E}"/>
              </a:ext>
            </a:extLst>
          </p:cNvPr>
          <p:cNvSpPr/>
          <p:nvPr/>
        </p:nvSpPr>
        <p:spPr>
          <a:xfrm>
            <a:off x="3306140" y="7347463"/>
            <a:ext cx="11674799" cy="1085362"/>
          </a:xfrm>
          <a:prstGeom prst="rect">
            <a:avLst/>
          </a:prstGeom>
        </p:spPr>
        <p:txBody>
          <a:bodyPr wrap="none">
            <a:spAutoFit/>
          </a:bodyPr>
          <a:lstStyle/>
          <a:p>
            <a:pPr defTabSz="1341150"/>
            <a:r>
              <a:rPr lang="en-GB" sz="6453" dirty="0">
                <a:solidFill>
                  <a:prstClr val="black"/>
                </a:solidFill>
                <a:latin typeface="Calibri" panose="020F0502020204030204"/>
              </a:rPr>
              <a:t>Bravely                and         Faithfully</a:t>
            </a:r>
          </a:p>
        </p:txBody>
      </p:sp>
    </p:spTree>
    <p:extLst>
      <p:ext uri="{BB962C8B-B14F-4D97-AF65-F5344CB8AC3E}">
        <p14:creationId xmlns:p14="http://schemas.microsoft.com/office/powerpoint/2010/main" val="175946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569E-91EB-43CF-B8E3-4A9B5E4606D3}"/>
              </a:ext>
            </a:extLst>
          </p:cNvPr>
          <p:cNvSpPr>
            <a:spLocks noGrp="1"/>
          </p:cNvSpPr>
          <p:nvPr>
            <p:ph type="ctrTitle"/>
          </p:nvPr>
        </p:nvSpPr>
        <p:spPr>
          <a:xfrm>
            <a:off x="0" y="930018"/>
            <a:ext cx="17881600" cy="1416944"/>
          </a:xfrm>
        </p:spPr>
        <p:txBody>
          <a:bodyPr/>
          <a:lstStyle/>
          <a:p>
            <a:r>
              <a:rPr lang="en-GB" dirty="0"/>
              <a:t>Verse</a:t>
            </a:r>
          </a:p>
        </p:txBody>
      </p:sp>
      <p:pic>
        <p:nvPicPr>
          <p:cNvPr id="4" name="Picture 3">
            <a:extLst>
              <a:ext uri="{FF2B5EF4-FFF2-40B4-BE49-F238E27FC236}">
                <a16:creationId xmlns:a16="http://schemas.microsoft.com/office/drawing/2014/main" id="{C28C9C05-981D-45B4-BD7A-0D3A793664D4}"/>
              </a:ext>
            </a:extLst>
          </p:cNvPr>
          <p:cNvPicPr>
            <a:picLocks noChangeAspect="1"/>
          </p:cNvPicPr>
          <p:nvPr/>
        </p:nvPicPr>
        <p:blipFill rotWithShape="1">
          <a:blip r:embed="rId3"/>
          <a:srcRect r="71539"/>
          <a:stretch/>
        </p:blipFill>
        <p:spPr>
          <a:xfrm>
            <a:off x="688673" y="345883"/>
            <a:ext cx="2468432" cy="2428451"/>
          </a:xfrm>
          <a:prstGeom prst="rect">
            <a:avLst/>
          </a:prstGeom>
        </p:spPr>
      </p:pic>
      <p:sp>
        <p:nvSpPr>
          <p:cNvPr id="6" name="Subtitle 5">
            <a:extLst>
              <a:ext uri="{FF2B5EF4-FFF2-40B4-BE49-F238E27FC236}">
                <a16:creationId xmlns:a16="http://schemas.microsoft.com/office/drawing/2014/main" id="{59EE13AE-BB82-4466-B9F0-AC7ADA7995EB}"/>
              </a:ext>
            </a:extLst>
          </p:cNvPr>
          <p:cNvSpPr>
            <a:spLocks noGrp="1"/>
          </p:cNvSpPr>
          <p:nvPr>
            <p:ph type="subTitle" idx="1"/>
          </p:nvPr>
        </p:nvSpPr>
        <p:spPr>
          <a:xfrm>
            <a:off x="1359747" y="3358470"/>
            <a:ext cx="15087600" cy="4352971"/>
          </a:xfrm>
        </p:spPr>
        <p:txBody>
          <a:bodyPr/>
          <a:lstStyle/>
          <a:p>
            <a:pPr>
              <a:lnSpc>
                <a:spcPct val="150000"/>
              </a:lnSpc>
            </a:pPr>
            <a:r>
              <a:rPr lang="en-GB" i="1" dirty="0"/>
              <a:t>"But the wisdom that comes from heaven is first of all pure; then peace-loving, considerate, submissive, full of mercy and good fruit, impartial and sincere.“</a:t>
            </a:r>
          </a:p>
          <a:p>
            <a:endParaRPr lang="en-GB" i="1" dirty="0"/>
          </a:p>
          <a:p>
            <a:r>
              <a:rPr lang="en-GB" sz="2640" i="1" dirty="0"/>
              <a:t> (James 3:17)</a:t>
            </a:r>
            <a:endParaRPr lang="en-GB" sz="2640" dirty="0"/>
          </a:p>
          <a:p>
            <a:endParaRPr lang="en-GB" dirty="0"/>
          </a:p>
        </p:txBody>
      </p:sp>
    </p:spTree>
    <p:extLst>
      <p:ext uri="{BB962C8B-B14F-4D97-AF65-F5344CB8AC3E}">
        <p14:creationId xmlns:p14="http://schemas.microsoft.com/office/powerpoint/2010/main" val="2117768160"/>
      </p:ext>
    </p:extLst>
  </p:cSld>
  <p:clrMapOvr>
    <a:masterClrMapping/>
  </p:clrMapOvr>
</p:sld>
</file>

<file path=ppt/theme/theme1.xml><?xml version="1.0" encoding="utf-8"?>
<a:theme xmlns:a="http://schemas.openxmlformats.org/drawingml/2006/main" name="Custom">
  <a:themeElements>
    <a:clrScheme name="Custom 12">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174395_First day of middle school signs_win32_SL_V2" id="{8F88BA29-1F34-41B6-BA88-B107EF46F03D}" vid="{04482825-47DD-43DE-B795-7D0E22CA56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01ECCB1-5CA9-4F89-9EFC-AE888E928E7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98FD074FE478498B0A467DFE91FF74" ma:contentTypeVersion="15" ma:contentTypeDescription="Create a new document." ma:contentTypeScope="" ma:versionID="d63dd52e65a58e83f3cdc06b5f85ac3c">
  <xsd:schema xmlns:xsd="http://www.w3.org/2001/XMLSchema" xmlns:xs="http://www.w3.org/2001/XMLSchema" xmlns:p="http://schemas.microsoft.com/office/2006/metadata/properties" xmlns:ns2="62998bc6-f525-47f9-bc59-7d196f6a14cc" xmlns:ns3="e771b40e-047d-47f8-af65-1216852a2d21" targetNamespace="http://schemas.microsoft.com/office/2006/metadata/properties" ma:root="true" ma:fieldsID="94a2a335c52814388ded35594e96b21b" ns2:_="" ns3:_="">
    <xsd:import namespace="62998bc6-f525-47f9-bc59-7d196f6a14cc"/>
    <xsd:import namespace="e771b40e-047d-47f8-af65-1216852a2d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98bc6-f525-47f9-bc59-7d196f6a14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71b40e-047d-47f8-af65-1216852a2d2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62998bc6-f525-47f9-bc59-7d196f6a14cc" xsi:nil="true"/>
  </documentManagement>
</p:properties>
</file>

<file path=customXml/itemProps1.xml><?xml version="1.0" encoding="utf-8"?>
<ds:datastoreItem xmlns:ds="http://schemas.openxmlformats.org/officeDocument/2006/customXml" ds:itemID="{772B60AE-9C2F-43EA-995B-3D00D060B5B5}">
  <ds:schemaRefs>
    <ds:schemaRef ds:uri="http://schemas.microsoft.com/sharepoint/v3/contenttype/forms"/>
  </ds:schemaRefs>
</ds:datastoreItem>
</file>

<file path=customXml/itemProps2.xml><?xml version="1.0" encoding="utf-8"?>
<ds:datastoreItem xmlns:ds="http://schemas.openxmlformats.org/officeDocument/2006/customXml" ds:itemID="{EA4651E7-BA37-47E8-A9B0-9BC586B9F066}"/>
</file>

<file path=customXml/itemProps3.xml><?xml version="1.0" encoding="utf-8"?>
<ds:datastoreItem xmlns:ds="http://schemas.openxmlformats.org/officeDocument/2006/customXml" ds:itemID="{80E458F9-DBE9-4F61-9EAA-E70D7A0C8C6A}">
  <ds:schemaRefs>
    <ds:schemaRef ds:uri="http://schemas.microsoft.com/office/2006/documentManagement/typ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ef06c62d-03d2-43fe-bc76-902debe97661"/>
    <ds:schemaRef ds:uri="4410ce29-0a3e-483a-bf13-a579e66bde52"/>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318</TotalTime>
  <Words>1043</Words>
  <Application>Microsoft Office PowerPoint</Application>
  <PresentationFormat>Custom</PresentationFormat>
  <Paragraphs>125</Paragraphs>
  <Slides>27</Slides>
  <Notes>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27</vt:i4>
      </vt:variant>
    </vt:vector>
  </HeadingPairs>
  <TitlesOfParts>
    <vt:vector size="40" baseType="lpstr">
      <vt:lpstr>Arial</vt:lpstr>
      <vt:lpstr>Calibri</vt:lpstr>
      <vt:lpstr>Calibri Light</vt:lpstr>
      <vt:lpstr>Georgia</vt:lpstr>
      <vt:lpstr>Quire Sans</vt:lpstr>
      <vt:lpstr>Sagona Book</vt:lpstr>
      <vt:lpstr>Times New Roman</vt:lpstr>
      <vt:lpstr>Custom</vt:lpstr>
      <vt:lpstr>Office Theme</vt:lpstr>
      <vt:lpstr>1_Office Theme</vt:lpstr>
      <vt:lpstr>2_Office Theme</vt:lpstr>
      <vt:lpstr>3_Office Theme</vt:lpstr>
      <vt:lpstr>4_Office Theme</vt:lpstr>
      <vt:lpstr>Parental Forum</vt:lpstr>
      <vt:lpstr>Opening Prayer </vt:lpstr>
      <vt:lpstr>Church Schools </vt:lpstr>
      <vt:lpstr>The History of Church Schools</vt:lpstr>
      <vt:lpstr>Church Schools In Numbers</vt:lpstr>
      <vt:lpstr>PowerPoint Presentation</vt:lpstr>
      <vt:lpstr>PowerPoint Presentation</vt:lpstr>
      <vt:lpstr>PowerPoint Presentation</vt:lpstr>
      <vt:lpstr>Verse</vt:lpstr>
      <vt:lpstr>Vision </vt:lpstr>
      <vt:lpstr>Vision </vt:lpstr>
      <vt:lpstr>Vision </vt:lpstr>
      <vt:lpstr>PowerPoint Presentation</vt:lpstr>
      <vt:lpstr>Our school values:</vt:lpstr>
      <vt:lpstr>Any questions?</vt:lpstr>
      <vt:lpstr>Religious Education </vt:lpstr>
      <vt:lpstr>Religious Education at Bishop Rawstorne</vt:lpstr>
      <vt:lpstr>Any questions?</vt:lpstr>
      <vt:lpstr>Worship</vt:lpstr>
      <vt:lpstr>Worship at Bishop Rawstorne</vt:lpstr>
      <vt:lpstr>Any questions?</vt:lpstr>
      <vt:lpstr>SIAMS</vt:lpstr>
      <vt:lpstr>SIAMS Review &amp; Refresh </vt:lpstr>
      <vt:lpstr>The 7 Simplified IQs</vt:lpstr>
      <vt:lpstr>Any questions?</vt:lpstr>
      <vt:lpstr>Questions for you…</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Sheetal’s first day of 7th grade</dc:title>
  <dc:creator>Mr. P. Ascroft</dc:creator>
  <cp:lastModifiedBy>Mr. P. Ascroft</cp:lastModifiedBy>
  <cp:revision>10</cp:revision>
  <dcterms:created xsi:type="dcterms:W3CDTF">2023-12-06T11:12:27Z</dcterms:created>
  <dcterms:modified xsi:type="dcterms:W3CDTF">2024-03-12T19:07:43Z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0x010100779E2750C7A9124E8D85D88561CCD6FE</vt:lpwstr>
  </property>
</Properties>
</file>