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20.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63" r:id="rId5"/>
    <p:sldId id="262" r:id="rId6"/>
    <p:sldId id="259" r:id="rId7"/>
    <p:sldId id="260" r:id="rId8"/>
    <p:sldId id="261" r:id="rId9"/>
    <p:sldId id="264" r:id="rId10"/>
    <p:sldId id="265" r:id="rId11"/>
    <p:sldId id="274" r:id="rId12"/>
    <p:sldId id="275" r:id="rId13"/>
    <p:sldId id="266" r:id="rId14"/>
    <p:sldId id="267" r:id="rId15"/>
    <p:sldId id="268" r:id="rId16"/>
    <p:sldId id="270" r:id="rId17"/>
    <p:sldId id="271" r:id="rId18"/>
    <p:sldId id="272" r:id="rId19"/>
    <p:sldId id="269" r:id="rId20"/>
    <p:sldId id="273" r:id="rId2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E0A0"/>
    <a:srgbClr val="FCFC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5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8AEF957-74E3-4699-961E-4E7065387EA0}" type="datetimeFigureOut">
              <a:rPr lang="en-GB" smtClean="0"/>
              <a:t>21/11/2023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5579290-8964-4A65-8540-4D3248A7F4AF}" type="slidenum">
              <a:rPr lang="en-GB" smtClean="0"/>
              <a:t>‹#›</a:t>
            </a:fld>
            <a:endParaRPr lang="en-GB"/>
          </a:p>
        </p:txBody>
      </p:sp>
    </p:spTree>
    <p:extLst>
      <p:ext uri="{BB962C8B-B14F-4D97-AF65-F5344CB8AC3E}">
        <p14:creationId xmlns:p14="http://schemas.microsoft.com/office/powerpoint/2010/main" val="2715853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579290-8964-4A65-8540-4D3248A7F4AF}" type="slidenum">
              <a:rPr lang="en-GB" smtClean="0"/>
              <a:t>1</a:t>
            </a:fld>
            <a:endParaRPr lang="en-GB"/>
          </a:p>
        </p:txBody>
      </p:sp>
    </p:spTree>
    <p:extLst>
      <p:ext uri="{BB962C8B-B14F-4D97-AF65-F5344CB8AC3E}">
        <p14:creationId xmlns:p14="http://schemas.microsoft.com/office/powerpoint/2010/main" val="1300098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579290-8964-4A65-8540-4D3248A7F4AF}" type="slidenum">
              <a:rPr lang="en-GB" smtClean="0"/>
              <a:t>10</a:t>
            </a:fld>
            <a:endParaRPr lang="en-GB"/>
          </a:p>
        </p:txBody>
      </p:sp>
    </p:spTree>
    <p:extLst>
      <p:ext uri="{BB962C8B-B14F-4D97-AF65-F5344CB8AC3E}">
        <p14:creationId xmlns:p14="http://schemas.microsoft.com/office/powerpoint/2010/main" val="247737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579290-8964-4A65-8540-4D3248A7F4AF}" type="slidenum">
              <a:rPr lang="en-GB" smtClean="0"/>
              <a:t>11</a:t>
            </a:fld>
            <a:endParaRPr lang="en-GB"/>
          </a:p>
        </p:txBody>
      </p:sp>
    </p:spTree>
    <p:extLst>
      <p:ext uri="{BB962C8B-B14F-4D97-AF65-F5344CB8AC3E}">
        <p14:creationId xmlns:p14="http://schemas.microsoft.com/office/powerpoint/2010/main" val="573370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579290-8964-4A65-8540-4D3248A7F4AF}" type="slidenum">
              <a:rPr lang="en-GB" smtClean="0"/>
              <a:t>12</a:t>
            </a:fld>
            <a:endParaRPr lang="en-GB"/>
          </a:p>
        </p:txBody>
      </p:sp>
    </p:spTree>
    <p:extLst>
      <p:ext uri="{BB962C8B-B14F-4D97-AF65-F5344CB8AC3E}">
        <p14:creationId xmlns:p14="http://schemas.microsoft.com/office/powerpoint/2010/main" val="3387892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579290-8964-4A65-8540-4D3248A7F4AF}" type="slidenum">
              <a:rPr lang="en-GB" smtClean="0"/>
              <a:t>13</a:t>
            </a:fld>
            <a:endParaRPr lang="en-GB"/>
          </a:p>
        </p:txBody>
      </p:sp>
    </p:spTree>
    <p:extLst>
      <p:ext uri="{BB962C8B-B14F-4D97-AF65-F5344CB8AC3E}">
        <p14:creationId xmlns:p14="http://schemas.microsoft.com/office/powerpoint/2010/main" val="2730745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579290-8964-4A65-8540-4D3248A7F4AF}" type="slidenum">
              <a:rPr lang="en-GB" smtClean="0"/>
              <a:t>14</a:t>
            </a:fld>
            <a:endParaRPr lang="en-GB"/>
          </a:p>
        </p:txBody>
      </p:sp>
    </p:spTree>
    <p:extLst>
      <p:ext uri="{BB962C8B-B14F-4D97-AF65-F5344CB8AC3E}">
        <p14:creationId xmlns:p14="http://schemas.microsoft.com/office/powerpoint/2010/main" val="682275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579290-8964-4A65-8540-4D3248A7F4AF}" type="slidenum">
              <a:rPr lang="en-GB" smtClean="0"/>
              <a:t>15</a:t>
            </a:fld>
            <a:endParaRPr lang="en-GB"/>
          </a:p>
        </p:txBody>
      </p:sp>
    </p:spTree>
    <p:extLst>
      <p:ext uri="{BB962C8B-B14F-4D97-AF65-F5344CB8AC3E}">
        <p14:creationId xmlns:p14="http://schemas.microsoft.com/office/powerpoint/2010/main" val="637835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579290-8964-4A65-8540-4D3248A7F4AF}" type="slidenum">
              <a:rPr lang="en-GB" smtClean="0"/>
              <a:t>16</a:t>
            </a:fld>
            <a:endParaRPr lang="en-GB"/>
          </a:p>
        </p:txBody>
      </p:sp>
    </p:spTree>
    <p:extLst>
      <p:ext uri="{BB962C8B-B14F-4D97-AF65-F5344CB8AC3E}">
        <p14:creationId xmlns:p14="http://schemas.microsoft.com/office/powerpoint/2010/main" val="3908781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579290-8964-4A65-8540-4D3248A7F4AF}" type="slidenum">
              <a:rPr lang="en-GB" smtClean="0"/>
              <a:t>17</a:t>
            </a:fld>
            <a:endParaRPr lang="en-GB"/>
          </a:p>
        </p:txBody>
      </p:sp>
    </p:spTree>
    <p:extLst>
      <p:ext uri="{BB962C8B-B14F-4D97-AF65-F5344CB8AC3E}">
        <p14:creationId xmlns:p14="http://schemas.microsoft.com/office/powerpoint/2010/main" val="2928862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579290-8964-4A65-8540-4D3248A7F4AF}" type="slidenum">
              <a:rPr lang="en-GB" smtClean="0"/>
              <a:t>18</a:t>
            </a:fld>
            <a:endParaRPr lang="en-GB"/>
          </a:p>
        </p:txBody>
      </p:sp>
    </p:spTree>
    <p:extLst>
      <p:ext uri="{BB962C8B-B14F-4D97-AF65-F5344CB8AC3E}">
        <p14:creationId xmlns:p14="http://schemas.microsoft.com/office/powerpoint/2010/main" val="2996626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579290-8964-4A65-8540-4D3248A7F4AF}" type="slidenum">
              <a:rPr lang="en-GB" smtClean="0"/>
              <a:t>19</a:t>
            </a:fld>
            <a:endParaRPr lang="en-GB"/>
          </a:p>
        </p:txBody>
      </p:sp>
    </p:spTree>
    <p:extLst>
      <p:ext uri="{BB962C8B-B14F-4D97-AF65-F5344CB8AC3E}">
        <p14:creationId xmlns:p14="http://schemas.microsoft.com/office/powerpoint/2010/main" val="2249086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579290-8964-4A65-8540-4D3248A7F4AF}" type="slidenum">
              <a:rPr lang="en-GB" smtClean="0"/>
              <a:t>2</a:t>
            </a:fld>
            <a:endParaRPr lang="en-GB"/>
          </a:p>
        </p:txBody>
      </p:sp>
    </p:spTree>
    <p:extLst>
      <p:ext uri="{BB962C8B-B14F-4D97-AF65-F5344CB8AC3E}">
        <p14:creationId xmlns:p14="http://schemas.microsoft.com/office/powerpoint/2010/main" val="3195182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579290-8964-4A65-8540-4D3248A7F4AF}" type="slidenum">
              <a:rPr lang="en-GB" smtClean="0"/>
              <a:t>20</a:t>
            </a:fld>
            <a:endParaRPr lang="en-GB"/>
          </a:p>
        </p:txBody>
      </p:sp>
    </p:spTree>
    <p:extLst>
      <p:ext uri="{BB962C8B-B14F-4D97-AF65-F5344CB8AC3E}">
        <p14:creationId xmlns:p14="http://schemas.microsoft.com/office/powerpoint/2010/main" val="436553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579290-8964-4A65-8540-4D3248A7F4AF}" type="slidenum">
              <a:rPr lang="en-GB" smtClean="0"/>
              <a:t>3</a:t>
            </a:fld>
            <a:endParaRPr lang="en-GB"/>
          </a:p>
        </p:txBody>
      </p:sp>
    </p:spTree>
    <p:extLst>
      <p:ext uri="{BB962C8B-B14F-4D97-AF65-F5344CB8AC3E}">
        <p14:creationId xmlns:p14="http://schemas.microsoft.com/office/powerpoint/2010/main" val="2696382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579290-8964-4A65-8540-4D3248A7F4AF}" type="slidenum">
              <a:rPr lang="en-GB" smtClean="0"/>
              <a:t>4</a:t>
            </a:fld>
            <a:endParaRPr lang="en-GB"/>
          </a:p>
        </p:txBody>
      </p:sp>
    </p:spTree>
    <p:extLst>
      <p:ext uri="{BB962C8B-B14F-4D97-AF65-F5344CB8AC3E}">
        <p14:creationId xmlns:p14="http://schemas.microsoft.com/office/powerpoint/2010/main" val="8841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579290-8964-4A65-8540-4D3248A7F4AF}" type="slidenum">
              <a:rPr lang="en-GB" smtClean="0"/>
              <a:t>5</a:t>
            </a:fld>
            <a:endParaRPr lang="en-GB"/>
          </a:p>
        </p:txBody>
      </p:sp>
    </p:spTree>
    <p:extLst>
      <p:ext uri="{BB962C8B-B14F-4D97-AF65-F5344CB8AC3E}">
        <p14:creationId xmlns:p14="http://schemas.microsoft.com/office/powerpoint/2010/main" val="1864004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579290-8964-4A65-8540-4D3248A7F4AF}" type="slidenum">
              <a:rPr lang="en-GB" smtClean="0"/>
              <a:t>6</a:t>
            </a:fld>
            <a:endParaRPr lang="en-GB"/>
          </a:p>
        </p:txBody>
      </p:sp>
    </p:spTree>
    <p:extLst>
      <p:ext uri="{BB962C8B-B14F-4D97-AF65-F5344CB8AC3E}">
        <p14:creationId xmlns:p14="http://schemas.microsoft.com/office/powerpoint/2010/main" val="1009386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579290-8964-4A65-8540-4D3248A7F4AF}" type="slidenum">
              <a:rPr lang="en-GB" smtClean="0"/>
              <a:t>7</a:t>
            </a:fld>
            <a:endParaRPr lang="en-GB"/>
          </a:p>
        </p:txBody>
      </p:sp>
    </p:spTree>
    <p:extLst>
      <p:ext uri="{BB962C8B-B14F-4D97-AF65-F5344CB8AC3E}">
        <p14:creationId xmlns:p14="http://schemas.microsoft.com/office/powerpoint/2010/main" val="1436006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579290-8964-4A65-8540-4D3248A7F4AF}" type="slidenum">
              <a:rPr lang="en-GB" smtClean="0"/>
              <a:t>8</a:t>
            </a:fld>
            <a:endParaRPr lang="en-GB"/>
          </a:p>
        </p:txBody>
      </p:sp>
    </p:spTree>
    <p:extLst>
      <p:ext uri="{BB962C8B-B14F-4D97-AF65-F5344CB8AC3E}">
        <p14:creationId xmlns:p14="http://schemas.microsoft.com/office/powerpoint/2010/main" val="400317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579290-8964-4A65-8540-4D3248A7F4AF}" type="slidenum">
              <a:rPr lang="en-GB" smtClean="0"/>
              <a:t>9</a:t>
            </a:fld>
            <a:endParaRPr lang="en-GB"/>
          </a:p>
        </p:txBody>
      </p:sp>
    </p:spTree>
    <p:extLst>
      <p:ext uri="{BB962C8B-B14F-4D97-AF65-F5344CB8AC3E}">
        <p14:creationId xmlns:p14="http://schemas.microsoft.com/office/powerpoint/2010/main" val="3469873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4C07C-8D8F-4ABC-9BBB-8050DEAB8D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897EED8-049A-4119-A6D7-EB85C273E7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61EBBDE-5047-487C-8673-970F3A5F7300}"/>
              </a:ext>
            </a:extLst>
          </p:cNvPr>
          <p:cNvSpPr>
            <a:spLocks noGrp="1"/>
          </p:cNvSpPr>
          <p:nvPr>
            <p:ph type="dt" sz="half" idx="10"/>
          </p:nvPr>
        </p:nvSpPr>
        <p:spPr/>
        <p:txBody>
          <a:bodyPr/>
          <a:lstStyle/>
          <a:p>
            <a:fld id="{3F44C878-C615-4B60-A1A0-4DEB2AFB215D}" type="datetimeFigureOut">
              <a:rPr lang="en-GB" smtClean="0"/>
              <a:t>21/11/2023</a:t>
            </a:fld>
            <a:endParaRPr lang="en-GB"/>
          </a:p>
        </p:txBody>
      </p:sp>
      <p:sp>
        <p:nvSpPr>
          <p:cNvPr id="5" name="Footer Placeholder 4">
            <a:extLst>
              <a:ext uri="{FF2B5EF4-FFF2-40B4-BE49-F238E27FC236}">
                <a16:creationId xmlns:a16="http://schemas.microsoft.com/office/drawing/2014/main" id="{50BF6832-7B3D-47D8-B2A3-B471A47002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7279D2-AEA2-481B-ACD1-8C1FBBDE0316}"/>
              </a:ext>
            </a:extLst>
          </p:cNvPr>
          <p:cNvSpPr>
            <a:spLocks noGrp="1"/>
          </p:cNvSpPr>
          <p:nvPr>
            <p:ph type="sldNum" sz="quarter" idx="12"/>
          </p:nvPr>
        </p:nvSpPr>
        <p:spPr/>
        <p:txBody>
          <a:bodyPr/>
          <a:lstStyle/>
          <a:p>
            <a:fld id="{5EA74928-8613-4085-B021-028C8CEDACDB}" type="slidenum">
              <a:rPr lang="en-GB" smtClean="0"/>
              <a:t>‹#›</a:t>
            </a:fld>
            <a:endParaRPr lang="en-GB"/>
          </a:p>
        </p:txBody>
      </p:sp>
    </p:spTree>
    <p:extLst>
      <p:ext uri="{BB962C8B-B14F-4D97-AF65-F5344CB8AC3E}">
        <p14:creationId xmlns:p14="http://schemas.microsoft.com/office/powerpoint/2010/main" val="278958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06BA9-FCBD-4187-9CF9-313278A21F9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1728F49-E9C0-4629-BCC3-48E6A630DBD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17EFE9-C092-4D50-9DDA-A5E0E3272A02}"/>
              </a:ext>
            </a:extLst>
          </p:cNvPr>
          <p:cNvSpPr>
            <a:spLocks noGrp="1"/>
          </p:cNvSpPr>
          <p:nvPr>
            <p:ph type="dt" sz="half" idx="10"/>
          </p:nvPr>
        </p:nvSpPr>
        <p:spPr/>
        <p:txBody>
          <a:bodyPr/>
          <a:lstStyle/>
          <a:p>
            <a:fld id="{3F44C878-C615-4B60-A1A0-4DEB2AFB215D}" type="datetimeFigureOut">
              <a:rPr lang="en-GB" smtClean="0"/>
              <a:t>21/11/2023</a:t>
            </a:fld>
            <a:endParaRPr lang="en-GB"/>
          </a:p>
        </p:txBody>
      </p:sp>
      <p:sp>
        <p:nvSpPr>
          <p:cNvPr id="5" name="Footer Placeholder 4">
            <a:extLst>
              <a:ext uri="{FF2B5EF4-FFF2-40B4-BE49-F238E27FC236}">
                <a16:creationId xmlns:a16="http://schemas.microsoft.com/office/drawing/2014/main" id="{1D3BD04C-42DB-42DB-89FF-29D4FA4C31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575CE0-D4F5-4B27-B632-19825CD6F4DB}"/>
              </a:ext>
            </a:extLst>
          </p:cNvPr>
          <p:cNvSpPr>
            <a:spLocks noGrp="1"/>
          </p:cNvSpPr>
          <p:nvPr>
            <p:ph type="sldNum" sz="quarter" idx="12"/>
          </p:nvPr>
        </p:nvSpPr>
        <p:spPr/>
        <p:txBody>
          <a:bodyPr/>
          <a:lstStyle/>
          <a:p>
            <a:fld id="{5EA74928-8613-4085-B021-028C8CEDACDB}" type="slidenum">
              <a:rPr lang="en-GB" smtClean="0"/>
              <a:t>‹#›</a:t>
            </a:fld>
            <a:endParaRPr lang="en-GB"/>
          </a:p>
        </p:txBody>
      </p:sp>
    </p:spTree>
    <p:extLst>
      <p:ext uri="{BB962C8B-B14F-4D97-AF65-F5344CB8AC3E}">
        <p14:creationId xmlns:p14="http://schemas.microsoft.com/office/powerpoint/2010/main" val="671101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179B59-5F91-4DFE-9451-51D3C346532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26D547B-0B07-4414-827E-04317004090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4777CE-3ED6-4063-B3C1-3AC815F6F615}"/>
              </a:ext>
            </a:extLst>
          </p:cNvPr>
          <p:cNvSpPr>
            <a:spLocks noGrp="1"/>
          </p:cNvSpPr>
          <p:nvPr>
            <p:ph type="dt" sz="half" idx="10"/>
          </p:nvPr>
        </p:nvSpPr>
        <p:spPr/>
        <p:txBody>
          <a:bodyPr/>
          <a:lstStyle/>
          <a:p>
            <a:fld id="{3F44C878-C615-4B60-A1A0-4DEB2AFB215D}" type="datetimeFigureOut">
              <a:rPr lang="en-GB" smtClean="0"/>
              <a:t>21/11/2023</a:t>
            </a:fld>
            <a:endParaRPr lang="en-GB"/>
          </a:p>
        </p:txBody>
      </p:sp>
      <p:sp>
        <p:nvSpPr>
          <p:cNvPr id="5" name="Footer Placeholder 4">
            <a:extLst>
              <a:ext uri="{FF2B5EF4-FFF2-40B4-BE49-F238E27FC236}">
                <a16:creationId xmlns:a16="http://schemas.microsoft.com/office/drawing/2014/main" id="{5655A5B2-C0CD-4F52-ADDC-40AFDF7EEA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A76A55-2EE0-41BD-AE0C-575C5880CBB8}"/>
              </a:ext>
            </a:extLst>
          </p:cNvPr>
          <p:cNvSpPr>
            <a:spLocks noGrp="1"/>
          </p:cNvSpPr>
          <p:nvPr>
            <p:ph type="sldNum" sz="quarter" idx="12"/>
          </p:nvPr>
        </p:nvSpPr>
        <p:spPr/>
        <p:txBody>
          <a:bodyPr/>
          <a:lstStyle/>
          <a:p>
            <a:fld id="{5EA74928-8613-4085-B021-028C8CEDACDB}" type="slidenum">
              <a:rPr lang="en-GB" smtClean="0"/>
              <a:t>‹#›</a:t>
            </a:fld>
            <a:endParaRPr lang="en-GB"/>
          </a:p>
        </p:txBody>
      </p:sp>
    </p:spTree>
    <p:extLst>
      <p:ext uri="{BB962C8B-B14F-4D97-AF65-F5344CB8AC3E}">
        <p14:creationId xmlns:p14="http://schemas.microsoft.com/office/powerpoint/2010/main" val="1895497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816D5-D7C7-4F8E-8377-783222EF13A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C1CCFC-D6E5-4E63-ACCF-23A89E0AC0B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BBCD6B-2F7E-4ABB-AD1A-159591353143}"/>
              </a:ext>
            </a:extLst>
          </p:cNvPr>
          <p:cNvSpPr>
            <a:spLocks noGrp="1"/>
          </p:cNvSpPr>
          <p:nvPr>
            <p:ph type="dt" sz="half" idx="10"/>
          </p:nvPr>
        </p:nvSpPr>
        <p:spPr/>
        <p:txBody>
          <a:bodyPr/>
          <a:lstStyle/>
          <a:p>
            <a:fld id="{3F44C878-C615-4B60-A1A0-4DEB2AFB215D}" type="datetimeFigureOut">
              <a:rPr lang="en-GB" smtClean="0"/>
              <a:t>21/11/2023</a:t>
            </a:fld>
            <a:endParaRPr lang="en-GB"/>
          </a:p>
        </p:txBody>
      </p:sp>
      <p:sp>
        <p:nvSpPr>
          <p:cNvPr id="5" name="Footer Placeholder 4">
            <a:extLst>
              <a:ext uri="{FF2B5EF4-FFF2-40B4-BE49-F238E27FC236}">
                <a16:creationId xmlns:a16="http://schemas.microsoft.com/office/drawing/2014/main" id="{9AECD700-AA2F-4CEF-8CAE-82438B6F8A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6565DF-DF65-4E0E-A574-B0B54E378E07}"/>
              </a:ext>
            </a:extLst>
          </p:cNvPr>
          <p:cNvSpPr>
            <a:spLocks noGrp="1"/>
          </p:cNvSpPr>
          <p:nvPr>
            <p:ph type="sldNum" sz="quarter" idx="12"/>
          </p:nvPr>
        </p:nvSpPr>
        <p:spPr/>
        <p:txBody>
          <a:bodyPr/>
          <a:lstStyle/>
          <a:p>
            <a:fld id="{5EA74928-8613-4085-B021-028C8CEDACDB}" type="slidenum">
              <a:rPr lang="en-GB" smtClean="0"/>
              <a:t>‹#›</a:t>
            </a:fld>
            <a:endParaRPr lang="en-GB"/>
          </a:p>
        </p:txBody>
      </p:sp>
    </p:spTree>
    <p:extLst>
      <p:ext uri="{BB962C8B-B14F-4D97-AF65-F5344CB8AC3E}">
        <p14:creationId xmlns:p14="http://schemas.microsoft.com/office/powerpoint/2010/main" val="3332937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CB3F9-A87D-4EA0-81F0-713595E368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1D0134F-758A-4CC6-A07A-8FCEBD6346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6CBDC0B-E809-4344-9E90-12F7D39753DD}"/>
              </a:ext>
            </a:extLst>
          </p:cNvPr>
          <p:cNvSpPr>
            <a:spLocks noGrp="1"/>
          </p:cNvSpPr>
          <p:nvPr>
            <p:ph type="dt" sz="half" idx="10"/>
          </p:nvPr>
        </p:nvSpPr>
        <p:spPr/>
        <p:txBody>
          <a:bodyPr/>
          <a:lstStyle/>
          <a:p>
            <a:fld id="{3F44C878-C615-4B60-A1A0-4DEB2AFB215D}" type="datetimeFigureOut">
              <a:rPr lang="en-GB" smtClean="0"/>
              <a:t>21/11/2023</a:t>
            </a:fld>
            <a:endParaRPr lang="en-GB"/>
          </a:p>
        </p:txBody>
      </p:sp>
      <p:sp>
        <p:nvSpPr>
          <p:cNvPr id="5" name="Footer Placeholder 4">
            <a:extLst>
              <a:ext uri="{FF2B5EF4-FFF2-40B4-BE49-F238E27FC236}">
                <a16:creationId xmlns:a16="http://schemas.microsoft.com/office/drawing/2014/main" id="{F6BCB047-2A16-42E5-A2A4-8547E45E08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C3258E-2A76-4038-A551-679166174F3F}"/>
              </a:ext>
            </a:extLst>
          </p:cNvPr>
          <p:cNvSpPr>
            <a:spLocks noGrp="1"/>
          </p:cNvSpPr>
          <p:nvPr>
            <p:ph type="sldNum" sz="quarter" idx="12"/>
          </p:nvPr>
        </p:nvSpPr>
        <p:spPr/>
        <p:txBody>
          <a:bodyPr/>
          <a:lstStyle/>
          <a:p>
            <a:fld id="{5EA74928-8613-4085-B021-028C8CEDACDB}" type="slidenum">
              <a:rPr lang="en-GB" smtClean="0"/>
              <a:t>‹#›</a:t>
            </a:fld>
            <a:endParaRPr lang="en-GB"/>
          </a:p>
        </p:txBody>
      </p:sp>
    </p:spTree>
    <p:extLst>
      <p:ext uri="{BB962C8B-B14F-4D97-AF65-F5344CB8AC3E}">
        <p14:creationId xmlns:p14="http://schemas.microsoft.com/office/powerpoint/2010/main" val="17466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7D290-B2D0-4734-B2F1-3D47BB72AB5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EA154E-777C-4CC3-BA77-58AE6DD6275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9777EB1-2730-47A7-978F-4243A77E583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1F4E204-6D59-489E-A709-A9370A712251}"/>
              </a:ext>
            </a:extLst>
          </p:cNvPr>
          <p:cNvSpPr>
            <a:spLocks noGrp="1"/>
          </p:cNvSpPr>
          <p:nvPr>
            <p:ph type="dt" sz="half" idx="10"/>
          </p:nvPr>
        </p:nvSpPr>
        <p:spPr/>
        <p:txBody>
          <a:bodyPr/>
          <a:lstStyle/>
          <a:p>
            <a:fld id="{3F44C878-C615-4B60-A1A0-4DEB2AFB215D}" type="datetimeFigureOut">
              <a:rPr lang="en-GB" smtClean="0"/>
              <a:t>21/11/2023</a:t>
            </a:fld>
            <a:endParaRPr lang="en-GB"/>
          </a:p>
        </p:txBody>
      </p:sp>
      <p:sp>
        <p:nvSpPr>
          <p:cNvPr id="6" name="Footer Placeholder 5">
            <a:extLst>
              <a:ext uri="{FF2B5EF4-FFF2-40B4-BE49-F238E27FC236}">
                <a16:creationId xmlns:a16="http://schemas.microsoft.com/office/drawing/2014/main" id="{E977D8C7-C238-4AE5-A575-F8353B7F27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D3904FF-D49E-44D6-A4E3-D02B7EEC41BF}"/>
              </a:ext>
            </a:extLst>
          </p:cNvPr>
          <p:cNvSpPr>
            <a:spLocks noGrp="1"/>
          </p:cNvSpPr>
          <p:nvPr>
            <p:ph type="sldNum" sz="quarter" idx="12"/>
          </p:nvPr>
        </p:nvSpPr>
        <p:spPr/>
        <p:txBody>
          <a:bodyPr/>
          <a:lstStyle/>
          <a:p>
            <a:fld id="{5EA74928-8613-4085-B021-028C8CEDACDB}" type="slidenum">
              <a:rPr lang="en-GB" smtClean="0"/>
              <a:t>‹#›</a:t>
            </a:fld>
            <a:endParaRPr lang="en-GB"/>
          </a:p>
        </p:txBody>
      </p:sp>
    </p:spTree>
    <p:extLst>
      <p:ext uri="{BB962C8B-B14F-4D97-AF65-F5344CB8AC3E}">
        <p14:creationId xmlns:p14="http://schemas.microsoft.com/office/powerpoint/2010/main" val="3424413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945FA-846D-486F-ABA0-F41F4601297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BFDC887-CBF0-41EB-A512-6189134D28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A54725B-0C95-4711-A69C-6EBB41D0AA8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8276C23-96EC-4930-BBFC-482BA6050B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A5916C7-D945-4A24-857A-C43D2B44F3E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5D07D4D-27C5-412F-BF6C-D4FDEB65DD67}"/>
              </a:ext>
            </a:extLst>
          </p:cNvPr>
          <p:cNvSpPr>
            <a:spLocks noGrp="1"/>
          </p:cNvSpPr>
          <p:nvPr>
            <p:ph type="dt" sz="half" idx="10"/>
          </p:nvPr>
        </p:nvSpPr>
        <p:spPr/>
        <p:txBody>
          <a:bodyPr/>
          <a:lstStyle/>
          <a:p>
            <a:fld id="{3F44C878-C615-4B60-A1A0-4DEB2AFB215D}" type="datetimeFigureOut">
              <a:rPr lang="en-GB" smtClean="0"/>
              <a:t>21/11/2023</a:t>
            </a:fld>
            <a:endParaRPr lang="en-GB"/>
          </a:p>
        </p:txBody>
      </p:sp>
      <p:sp>
        <p:nvSpPr>
          <p:cNvPr id="8" name="Footer Placeholder 7">
            <a:extLst>
              <a:ext uri="{FF2B5EF4-FFF2-40B4-BE49-F238E27FC236}">
                <a16:creationId xmlns:a16="http://schemas.microsoft.com/office/drawing/2014/main" id="{C49E6BD2-6717-47AB-A8DD-007B1081308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66E45F2-5E0A-4D30-BFD2-C159956B867B}"/>
              </a:ext>
            </a:extLst>
          </p:cNvPr>
          <p:cNvSpPr>
            <a:spLocks noGrp="1"/>
          </p:cNvSpPr>
          <p:nvPr>
            <p:ph type="sldNum" sz="quarter" idx="12"/>
          </p:nvPr>
        </p:nvSpPr>
        <p:spPr/>
        <p:txBody>
          <a:bodyPr/>
          <a:lstStyle/>
          <a:p>
            <a:fld id="{5EA74928-8613-4085-B021-028C8CEDACDB}" type="slidenum">
              <a:rPr lang="en-GB" smtClean="0"/>
              <a:t>‹#›</a:t>
            </a:fld>
            <a:endParaRPr lang="en-GB"/>
          </a:p>
        </p:txBody>
      </p:sp>
    </p:spTree>
    <p:extLst>
      <p:ext uri="{BB962C8B-B14F-4D97-AF65-F5344CB8AC3E}">
        <p14:creationId xmlns:p14="http://schemas.microsoft.com/office/powerpoint/2010/main" val="262602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C9436-CE81-44AE-AE83-68273522801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D0A7938-682A-4285-B992-C64C5D95D4A3}"/>
              </a:ext>
            </a:extLst>
          </p:cNvPr>
          <p:cNvSpPr>
            <a:spLocks noGrp="1"/>
          </p:cNvSpPr>
          <p:nvPr>
            <p:ph type="dt" sz="half" idx="10"/>
          </p:nvPr>
        </p:nvSpPr>
        <p:spPr/>
        <p:txBody>
          <a:bodyPr/>
          <a:lstStyle/>
          <a:p>
            <a:fld id="{3F44C878-C615-4B60-A1A0-4DEB2AFB215D}" type="datetimeFigureOut">
              <a:rPr lang="en-GB" smtClean="0"/>
              <a:t>21/11/2023</a:t>
            </a:fld>
            <a:endParaRPr lang="en-GB"/>
          </a:p>
        </p:txBody>
      </p:sp>
      <p:sp>
        <p:nvSpPr>
          <p:cNvPr id="4" name="Footer Placeholder 3">
            <a:extLst>
              <a:ext uri="{FF2B5EF4-FFF2-40B4-BE49-F238E27FC236}">
                <a16:creationId xmlns:a16="http://schemas.microsoft.com/office/drawing/2014/main" id="{1FE306D3-F154-4686-9517-606641D0F9A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37A7E34-2EFA-42DD-895C-E8D44216FCD9}"/>
              </a:ext>
            </a:extLst>
          </p:cNvPr>
          <p:cNvSpPr>
            <a:spLocks noGrp="1"/>
          </p:cNvSpPr>
          <p:nvPr>
            <p:ph type="sldNum" sz="quarter" idx="12"/>
          </p:nvPr>
        </p:nvSpPr>
        <p:spPr/>
        <p:txBody>
          <a:bodyPr/>
          <a:lstStyle/>
          <a:p>
            <a:fld id="{5EA74928-8613-4085-B021-028C8CEDACDB}" type="slidenum">
              <a:rPr lang="en-GB" smtClean="0"/>
              <a:t>‹#›</a:t>
            </a:fld>
            <a:endParaRPr lang="en-GB"/>
          </a:p>
        </p:txBody>
      </p:sp>
    </p:spTree>
    <p:extLst>
      <p:ext uri="{BB962C8B-B14F-4D97-AF65-F5344CB8AC3E}">
        <p14:creationId xmlns:p14="http://schemas.microsoft.com/office/powerpoint/2010/main" val="1646508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857ABD-D112-4E73-9936-77544E72EC28}"/>
              </a:ext>
            </a:extLst>
          </p:cNvPr>
          <p:cNvSpPr>
            <a:spLocks noGrp="1"/>
          </p:cNvSpPr>
          <p:nvPr>
            <p:ph type="dt" sz="half" idx="10"/>
          </p:nvPr>
        </p:nvSpPr>
        <p:spPr/>
        <p:txBody>
          <a:bodyPr/>
          <a:lstStyle/>
          <a:p>
            <a:fld id="{3F44C878-C615-4B60-A1A0-4DEB2AFB215D}" type="datetimeFigureOut">
              <a:rPr lang="en-GB" smtClean="0"/>
              <a:t>21/11/2023</a:t>
            </a:fld>
            <a:endParaRPr lang="en-GB"/>
          </a:p>
        </p:txBody>
      </p:sp>
      <p:sp>
        <p:nvSpPr>
          <p:cNvPr id="3" name="Footer Placeholder 2">
            <a:extLst>
              <a:ext uri="{FF2B5EF4-FFF2-40B4-BE49-F238E27FC236}">
                <a16:creationId xmlns:a16="http://schemas.microsoft.com/office/drawing/2014/main" id="{669D1F5E-648B-4BA0-865A-131E89AC75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829692A-DBF6-49D2-AAE0-CD01ED789FA5}"/>
              </a:ext>
            </a:extLst>
          </p:cNvPr>
          <p:cNvSpPr>
            <a:spLocks noGrp="1"/>
          </p:cNvSpPr>
          <p:nvPr>
            <p:ph type="sldNum" sz="quarter" idx="12"/>
          </p:nvPr>
        </p:nvSpPr>
        <p:spPr/>
        <p:txBody>
          <a:bodyPr/>
          <a:lstStyle/>
          <a:p>
            <a:fld id="{5EA74928-8613-4085-B021-028C8CEDACDB}" type="slidenum">
              <a:rPr lang="en-GB" smtClean="0"/>
              <a:t>‹#›</a:t>
            </a:fld>
            <a:endParaRPr lang="en-GB"/>
          </a:p>
        </p:txBody>
      </p:sp>
    </p:spTree>
    <p:extLst>
      <p:ext uri="{BB962C8B-B14F-4D97-AF65-F5344CB8AC3E}">
        <p14:creationId xmlns:p14="http://schemas.microsoft.com/office/powerpoint/2010/main" val="2571845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6DDD9-E034-4B4B-B178-FD7562E23F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82BD8B6-B5D2-46B6-A608-34647DC3CB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BFB58E4-8ACE-4A82-BD9A-255448E8CC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4107CE7-7081-4C7E-8BC2-D48802B5143B}"/>
              </a:ext>
            </a:extLst>
          </p:cNvPr>
          <p:cNvSpPr>
            <a:spLocks noGrp="1"/>
          </p:cNvSpPr>
          <p:nvPr>
            <p:ph type="dt" sz="half" idx="10"/>
          </p:nvPr>
        </p:nvSpPr>
        <p:spPr/>
        <p:txBody>
          <a:bodyPr/>
          <a:lstStyle/>
          <a:p>
            <a:fld id="{3F44C878-C615-4B60-A1A0-4DEB2AFB215D}" type="datetimeFigureOut">
              <a:rPr lang="en-GB" smtClean="0"/>
              <a:t>21/11/2023</a:t>
            </a:fld>
            <a:endParaRPr lang="en-GB"/>
          </a:p>
        </p:txBody>
      </p:sp>
      <p:sp>
        <p:nvSpPr>
          <p:cNvPr id="6" name="Footer Placeholder 5">
            <a:extLst>
              <a:ext uri="{FF2B5EF4-FFF2-40B4-BE49-F238E27FC236}">
                <a16:creationId xmlns:a16="http://schemas.microsoft.com/office/drawing/2014/main" id="{2CC9A40C-4889-4C7A-A271-2B8F15F53D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15F2A5E-AAA4-4C25-9EC4-FC5004E5019F}"/>
              </a:ext>
            </a:extLst>
          </p:cNvPr>
          <p:cNvSpPr>
            <a:spLocks noGrp="1"/>
          </p:cNvSpPr>
          <p:nvPr>
            <p:ph type="sldNum" sz="quarter" idx="12"/>
          </p:nvPr>
        </p:nvSpPr>
        <p:spPr/>
        <p:txBody>
          <a:bodyPr/>
          <a:lstStyle/>
          <a:p>
            <a:fld id="{5EA74928-8613-4085-B021-028C8CEDACDB}" type="slidenum">
              <a:rPr lang="en-GB" smtClean="0"/>
              <a:t>‹#›</a:t>
            </a:fld>
            <a:endParaRPr lang="en-GB"/>
          </a:p>
        </p:txBody>
      </p:sp>
    </p:spTree>
    <p:extLst>
      <p:ext uri="{BB962C8B-B14F-4D97-AF65-F5344CB8AC3E}">
        <p14:creationId xmlns:p14="http://schemas.microsoft.com/office/powerpoint/2010/main" val="459455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CB46A-4C0E-4F9C-89A0-5AE5FA5FAB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D7E0864-65B6-4F82-B810-EDA72C73E1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367EECF-3E57-433D-995B-B65548EA5E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E795DF0-ED42-466A-AB7B-250443580B64}"/>
              </a:ext>
            </a:extLst>
          </p:cNvPr>
          <p:cNvSpPr>
            <a:spLocks noGrp="1"/>
          </p:cNvSpPr>
          <p:nvPr>
            <p:ph type="dt" sz="half" idx="10"/>
          </p:nvPr>
        </p:nvSpPr>
        <p:spPr/>
        <p:txBody>
          <a:bodyPr/>
          <a:lstStyle/>
          <a:p>
            <a:fld id="{3F44C878-C615-4B60-A1A0-4DEB2AFB215D}" type="datetimeFigureOut">
              <a:rPr lang="en-GB" smtClean="0"/>
              <a:t>21/11/2023</a:t>
            </a:fld>
            <a:endParaRPr lang="en-GB"/>
          </a:p>
        </p:txBody>
      </p:sp>
      <p:sp>
        <p:nvSpPr>
          <p:cNvPr id="6" name="Footer Placeholder 5">
            <a:extLst>
              <a:ext uri="{FF2B5EF4-FFF2-40B4-BE49-F238E27FC236}">
                <a16:creationId xmlns:a16="http://schemas.microsoft.com/office/drawing/2014/main" id="{759D9918-BD50-4D7C-B24F-A5D3B7815A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6FA30A-6A22-43C7-8401-66B773507A13}"/>
              </a:ext>
            </a:extLst>
          </p:cNvPr>
          <p:cNvSpPr>
            <a:spLocks noGrp="1"/>
          </p:cNvSpPr>
          <p:nvPr>
            <p:ph type="sldNum" sz="quarter" idx="12"/>
          </p:nvPr>
        </p:nvSpPr>
        <p:spPr/>
        <p:txBody>
          <a:bodyPr/>
          <a:lstStyle/>
          <a:p>
            <a:fld id="{5EA74928-8613-4085-B021-028C8CEDACDB}" type="slidenum">
              <a:rPr lang="en-GB" smtClean="0"/>
              <a:t>‹#›</a:t>
            </a:fld>
            <a:endParaRPr lang="en-GB"/>
          </a:p>
        </p:txBody>
      </p:sp>
    </p:spTree>
    <p:extLst>
      <p:ext uri="{BB962C8B-B14F-4D97-AF65-F5344CB8AC3E}">
        <p14:creationId xmlns:p14="http://schemas.microsoft.com/office/powerpoint/2010/main" val="1865552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E2E0A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E77B9C-F58E-40EF-A184-4C627B34CD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57AB954-8EAF-4912-B6AF-B051DE0F88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E74A96-0FDF-4330-951B-494BBCBE64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44C878-C615-4B60-A1A0-4DEB2AFB215D}" type="datetimeFigureOut">
              <a:rPr lang="en-GB" smtClean="0"/>
              <a:t>21/11/2023</a:t>
            </a:fld>
            <a:endParaRPr lang="en-GB"/>
          </a:p>
        </p:txBody>
      </p:sp>
      <p:sp>
        <p:nvSpPr>
          <p:cNvPr id="5" name="Footer Placeholder 4">
            <a:extLst>
              <a:ext uri="{FF2B5EF4-FFF2-40B4-BE49-F238E27FC236}">
                <a16:creationId xmlns:a16="http://schemas.microsoft.com/office/drawing/2014/main" id="{E0BB1935-98D4-41FF-AB81-9FA2795D85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C95641-A229-4424-BCF8-9C82BD8E06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A74928-8613-4085-B021-028C8CEDACDB}" type="slidenum">
              <a:rPr lang="en-GB" smtClean="0"/>
              <a:t>‹#›</a:t>
            </a:fld>
            <a:endParaRPr lang="en-GB"/>
          </a:p>
        </p:txBody>
      </p:sp>
    </p:spTree>
    <p:extLst>
      <p:ext uri="{BB962C8B-B14F-4D97-AF65-F5344CB8AC3E}">
        <p14:creationId xmlns:p14="http://schemas.microsoft.com/office/powerpoint/2010/main" val="2919398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FC80F0-231E-4431-92BC-BEA9D21CF41B}"/>
              </a:ext>
            </a:extLst>
          </p:cNvPr>
          <p:cNvSpPr/>
          <p:nvPr/>
        </p:nvSpPr>
        <p:spPr>
          <a:xfrm>
            <a:off x="1582618" y="727637"/>
            <a:ext cx="4256230" cy="646331"/>
          </a:xfrm>
          <a:prstGeom prst="rect">
            <a:avLst/>
          </a:prstGeom>
        </p:spPr>
        <p:txBody>
          <a:bodyPr wrap="none">
            <a:spAutoFit/>
          </a:bodyPr>
          <a:lstStyle/>
          <a:p>
            <a:pPr>
              <a:spcAft>
                <a:spcPts val="0"/>
              </a:spcAft>
            </a:pPr>
            <a:r>
              <a:rPr lang="en-GB" sz="3600" b="1" dirty="0">
                <a:latin typeface="Calibri" panose="020F0502020204030204" pitchFamily="34" charset="0"/>
                <a:ea typeface="Calibri" panose="020F0502020204030204" pitchFamily="34" charset="0"/>
              </a:rPr>
              <a:t>Parental Engagement</a:t>
            </a:r>
            <a:endParaRPr lang="en-GB" sz="3600" dirty="0">
              <a:latin typeface="Calibri" panose="020F05020202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C67E37B6-76FB-48F7-9A26-9D5771E3E6CF}"/>
              </a:ext>
            </a:extLst>
          </p:cNvPr>
          <p:cNvSpPr/>
          <p:nvPr/>
        </p:nvSpPr>
        <p:spPr>
          <a:xfrm>
            <a:off x="1338846" y="2053098"/>
            <a:ext cx="6175858" cy="2677656"/>
          </a:xfrm>
          <a:prstGeom prst="rect">
            <a:avLst/>
          </a:prstGeom>
        </p:spPr>
        <p:txBody>
          <a:bodyPr wrap="none">
            <a:spAutoFit/>
          </a:bodyPr>
          <a:lstStyle/>
          <a:p>
            <a:pPr marL="342900" lvl="0" indent="-342900">
              <a:spcAft>
                <a:spcPts val="0"/>
              </a:spcAft>
              <a:buFont typeface="+mj-lt"/>
              <a:buAutoNum type="arabicPeriod"/>
              <a:tabLst>
                <a:tab pos="457200" algn="l"/>
              </a:tabLst>
            </a:pPr>
            <a:r>
              <a:rPr lang="en-GB" sz="2800" u="sng" dirty="0">
                <a:latin typeface="-apple-system-body"/>
                <a:ea typeface="Times New Roman" panose="02020603050405020304" pitchFamily="18" charset="0"/>
              </a:rPr>
              <a:t>Tracking &amp; Reporting</a:t>
            </a:r>
          </a:p>
          <a:p>
            <a:pPr marL="342900" lvl="0" indent="-342900">
              <a:spcAft>
                <a:spcPts val="0"/>
              </a:spcAft>
              <a:buFont typeface="+mj-lt"/>
              <a:buAutoNum type="arabicPeriod"/>
              <a:tabLst>
                <a:tab pos="457200" algn="l"/>
              </a:tabLst>
            </a:pPr>
            <a:endParaRPr lang="en-GB" sz="2800" u="sng" dirty="0">
              <a:latin typeface="-apple-system-body"/>
              <a:ea typeface="Calibri" panose="020F0502020204030204" pitchFamily="34" charset="0"/>
            </a:endParaRPr>
          </a:p>
          <a:p>
            <a:pPr marL="342900" lvl="0" indent="-342900">
              <a:spcAft>
                <a:spcPts val="0"/>
              </a:spcAft>
              <a:buFont typeface="+mj-lt"/>
              <a:buAutoNum type="arabicPeriod"/>
              <a:tabLst>
                <a:tab pos="457200" algn="l"/>
              </a:tabLst>
            </a:pPr>
            <a:r>
              <a:rPr lang="en-GB" sz="2800" u="sng" dirty="0"/>
              <a:t>SIMS App and General Communication</a:t>
            </a:r>
          </a:p>
          <a:p>
            <a:pPr marL="342900" lvl="0" indent="-342900">
              <a:spcAft>
                <a:spcPts val="0"/>
              </a:spcAft>
              <a:buFont typeface="+mj-lt"/>
              <a:buAutoNum type="arabicPeriod"/>
              <a:tabLst>
                <a:tab pos="457200" algn="l"/>
              </a:tabLst>
            </a:pPr>
            <a:endParaRPr lang="en-GB" sz="2800" u="sng" dirty="0">
              <a:latin typeface="Calibri" panose="020F0502020204030204" pitchFamily="34" charset="0"/>
              <a:ea typeface="Calibri" panose="020F0502020204030204" pitchFamily="34" charset="0"/>
            </a:endParaRPr>
          </a:p>
          <a:p>
            <a:pPr marL="342900" indent="-342900">
              <a:buFont typeface="+mj-lt"/>
              <a:buAutoNum type="arabicPeriod"/>
              <a:tabLst>
                <a:tab pos="457200" algn="l"/>
              </a:tabLst>
            </a:pPr>
            <a:r>
              <a:rPr lang="en-GB" sz="2800" u="sng" dirty="0"/>
              <a:t>Parents Evening and School Cloud</a:t>
            </a:r>
            <a:endParaRPr lang="en-GB" sz="2800" dirty="0"/>
          </a:p>
          <a:p>
            <a:pPr lvl="0">
              <a:spcAft>
                <a:spcPts val="0"/>
              </a:spcAft>
              <a:tabLst>
                <a:tab pos="457200" algn="l"/>
              </a:tabLst>
            </a:pPr>
            <a:endParaRPr lang="en-GB" sz="2800" dirty="0">
              <a:latin typeface="Calibri" panose="020F0502020204030204" pitchFamily="34" charset="0"/>
              <a:ea typeface="Calibri" panose="020F0502020204030204" pitchFamily="34" charset="0"/>
            </a:endParaRPr>
          </a:p>
        </p:txBody>
      </p:sp>
      <p:pic>
        <p:nvPicPr>
          <p:cNvPr id="6" name="Picture 5">
            <a:extLst>
              <a:ext uri="{FF2B5EF4-FFF2-40B4-BE49-F238E27FC236}">
                <a16:creationId xmlns:a16="http://schemas.microsoft.com/office/drawing/2014/main" id="{579EB8DB-7D19-411C-BDC4-E3F17D0277B6}"/>
              </a:ext>
            </a:extLst>
          </p:cNvPr>
          <p:cNvPicPr>
            <a:picLocks noChangeAspect="1"/>
          </p:cNvPicPr>
          <p:nvPr/>
        </p:nvPicPr>
        <p:blipFill>
          <a:blip r:embed="rId3"/>
          <a:stretch>
            <a:fillRect/>
          </a:stretch>
        </p:blipFill>
        <p:spPr>
          <a:xfrm>
            <a:off x="10944809" y="90000"/>
            <a:ext cx="1134932" cy="1208629"/>
          </a:xfrm>
          <a:prstGeom prst="rect">
            <a:avLst/>
          </a:prstGeom>
        </p:spPr>
      </p:pic>
    </p:spTree>
    <p:extLst>
      <p:ext uri="{BB962C8B-B14F-4D97-AF65-F5344CB8AC3E}">
        <p14:creationId xmlns:p14="http://schemas.microsoft.com/office/powerpoint/2010/main" val="511153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9C1DF6-28C5-4D00-8445-C95166BA5457}"/>
              </a:ext>
            </a:extLst>
          </p:cNvPr>
          <p:cNvPicPr>
            <a:picLocks noChangeAspect="1"/>
          </p:cNvPicPr>
          <p:nvPr/>
        </p:nvPicPr>
        <p:blipFill>
          <a:blip r:embed="rId3"/>
          <a:stretch>
            <a:fillRect/>
          </a:stretch>
        </p:blipFill>
        <p:spPr>
          <a:xfrm>
            <a:off x="10904085" y="108661"/>
            <a:ext cx="1134932" cy="1208629"/>
          </a:xfrm>
          <a:prstGeom prst="rect">
            <a:avLst/>
          </a:prstGeom>
        </p:spPr>
      </p:pic>
      <p:pic>
        <p:nvPicPr>
          <p:cNvPr id="1026" name="Picture 2" descr="92344d7c-9066-4378-ae5b-2725628efdde@GBRP123">
            <a:extLst>
              <a:ext uri="{FF2B5EF4-FFF2-40B4-BE49-F238E27FC236}">
                <a16:creationId xmlns:a16="http://schemas.microsoft.com/office/drawing/2014/main" id="{86722747-3963-4AB9-A57A-50EAA87985D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7999"/>
          <a:stretch/>
        </p:blipFill>
        <p:spPr bwMode="auto">
          <a:xfrm>
            <a:off x="747713" y="242393"/>
            <a:ext cx="4067174" cy="6373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2354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106D02-FF1B-4FC5-8CE8-E90397877809}"/>
              </a:ext>
            </a:extLst>
          </p:cNvPr>
          <p:cNvPicPr>
            <a:picLocks noChangeAspect="1"/>
          </p:cNvPicPr>
          <p:nvPr/>
        </p:nvPicPr>
        <p:blipFill>
          <a:blip r:embed="rId3"/>
          <a:stretch>
            <a:fillRect/>
          </a:stretch>
        </p:blipFill>
        <p:spPr>
          <a:xfrm>
            <a:off x="10841077" y="171450"/>
            <a:ext cx="1134932" cy="1208629"/>
          </a:xfrm>
          <a:prstGeom prst="rect">
            <a:avLst/>
          </a:prstGeom>
        </p:spPr>
      </p:pic>
      <p:pic>
        <p:nvPicPr>
          <p:cNvPr id="2050" name="Picture 2" descr="0b24b556-c4c8-4f3d-8b58-e12e415a0796@GBRP123">
            <a:extLst>
              <a:ext uri="{FF2B5EF4-FFF2-40B4-BE49-F238E27FC236}">
                <a16:creationId xmlns:a16="http://schemas.microsoft.com/office/drawing/2014/main" id="{94BFE092-0875-4736-9ACB-11D3D3BA3FD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628" b="31948"/>
          <a:stretch/>
        </p:blipFill>
        <p:spPr bwMode="auto">
          <a:xfrm>
            <a:off x="481596" y="171450"/>
            <a:ext cx="4699006" cy="637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58dd3f5f-c525-4892-b637-dab43689a563@GBRP123">
            <a:extLst>
              <a:ext uri="{FF2B5EF4-FFF2-40B4-BE49-F238E27FC236}">
                <a16:creationId xmlns:a16="http://schemas.microsoft.com/office/drawing/2014/main" id="{BC055430-0181-48ED-A4F7-BD5246406C6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4827" b="37847"/>
          <a:stretch/>
        </p:blipFill>
        <p:spPr bwMode="auto">
          <a:xfrm>
            <a:off x="5957888" y="2333185"/>
            <a:ext cx="4831385" cy="3924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248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CE392A-6B92-4573-9AD1-F3AE6246C93F}"/>
              </a:ext>
            </a:extLst>
          </p:cNvPr>
          <p:cNvPicPr>
            <a:picLocks noChangeAspect="1"/>
          </p:cNvPicPr>
          <p:nvPr/>
        </p:nvPicPr>
        <p:blipFill>
          <a:blip r:embed="rId3"/>
          <a:stretch>
            <a:fillRect/>
          </a:stretch>
        </p:blipFill>
        <p:spPr>
          <a:xfrm>
            <a:off x="10841077" y="171450"/>
            <a:ext cx="1134932" cy="1208629"/>
          </a:xfrm>
          <a:prstGeom prst="rect">
            <a:avLst/>
          </a:prstGeom>
        </p:spPr>
      </p:pic>
      <p:pic>
        <p:nvPicPr>
          <p:cNvPr id="3074" name="Picture 2" descr="2bbb26eb-f029-4e11-a4da-a025ff92e935@GBRP123">
            <a:extLst>
              <a:ext uri="{FF2B5EF4-FFF2-40B4-BE49-F238E27FC236}">
                <a16:creationId xmlns:a16="http://schemas.microsoft.com/office/drawing/2014/main" id="{24289A09-82AD-432D-ACF0-65587A75569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077" b="11249"/>
          <a:stretch/>
        </p:blipFill>
        <p:spPr bwMode="auto">
          <a:xfrm>
            <a:off x="404815" y="171450"/>
            <a:ext cx="3605066" cy="6486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5812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5F51DC-E6CA-4346-8F49-47AB4118B396}"/>
              </a:ext>
            </a:extLst>
          </p:cNvPr>
          <p:cNvPicPr>
            <a:picLocks noChangeAspect="1"/>
          </p:cNvPicPr>
          <p:nvPr/>
        </p:nvPicPr>
        <p:blipFill>
          <a:blip r:embed="rId3"/>
          <a:stretch>
            <a:fillRect/>
          </a:stretch>
        </p:blipFill>
        <p:spPr>
          <a:xfrm>
            <a:off x="10904085" y="108661"/>
            <a:ext cx="1134932" cy="1208629"/>
          </a:xfrm>
          <a:prstGeom prst="rect">
            <a:avLst/>
          </a:prstGeom>
        </p:spPr>
      </p:pic>
      <p:sp>
        <p:nvSpPr>
          <p:cNvPr id="3" name="Rectangle 2">
            <a:extLst>
              <a:ext uri="{FF2B5EF4-FFF2-40B4-BE49-F238E27FC236}">
                <a16:creationId xmlns:a16="http://schemas.microsoft.com/office/drawing/2014/main" id="{96599164-C5BB-4DBB-8F0B-4AE7D0F2E83E}"/>
              </a:ext>
            </a:extLst>
          </p:cNvPr>
          <p:cNvSpPr/>
          <p:nvPr/>
        </p:nvSpPr>
        <p:spPr>
          <a:xfrm>
            <a:off x="538065" y="624780"/>
            <a:ext cx="10366019" cy="3785652"/>
          </a:xfrm>
          <a:prstGeom prst="rect">
            <a:avLst/>
          </a:prstGeom>
        </p:spPr>
        <p:txBody>
          <a:bodyPr wrap="square">
            <a:spAutoFit/>
          </a:bodyPr>
          <a:lstStyle/>
          <a:p>
            <a:pPr>
              <a:spcAft>
                <a:spcPts val="0"/>
              </a:spcAft>
            </a:pPr>
            <a:r>
              <a:rPr lang="en-GB" sz="2400" dirty="0">
                <a:latin typeface="Calibri" panose="020F0502020204030204" pitchFamily="34" charset="0"/>
                <a:ea typeface="Calibri" panose="020F0502020204030204" pitchFamily="34" charset="0"/>
              </a:rPr>
              <a:t>Questions you might wish to consider:</a:t>
            </a:r>
          </a:p>
          <a:p>
            <a:pPr>
              <a:spcAft>
                <a:spcPts val="0"/>
              </a:spcAft>
            </a:pPr>
            <a:endParaRPr lang="en-GB" sz="2400" dirty="0">
              <a:latin typeface="Calibri" panose="020F0502020204030204" pitchFamily="34" charset="0"/>
              <a:ea typeface="Calibri" panose="020F0502020204030204" pitchFamily="34" charset="0"/>
            </a:endParaRPr>
          </a:p>
          <a:p>
            <a:pPr marL="342900" lvl="0" indent="-342900">
              <a:spcAft>
                <a:spcPts val="0"/>
              </a:spcAft>
              <a:buSzPts val="1000"/>
              <a:buFont typeface="Symbol" panose="05050102010706020507" pitchFamily="18" charset="2"/>
              <a:buChar char=""/>
              <a:tabLst>
                <a:tab pos="457200" algn="l"/>
              </a:tabLst>
            </a:pPr>
            <a:r>
              <a:rPr lang="en-GB" sz="2400" dirty="0">
                <a:latin typeface="Calibri" panose="020F0502020204030204" pitchFamily="34" charset="0"/>
                <a:ea typeface="Times New Roman" panose="02020603050405020304" pitchFamily="18" charset="0"/>
              </a:rPr>
              <a:t>How do you find the SIMS Parent App, and the information it provides? Also, how do you think the students find the Student App?</a:t>
            </a:r>
          </a:p>
          <a:p>
            <a:pPr marL="342900" lvl="0" indent="-342900">
              <a:spcAft>
                <a:spcPts val="0"/>
              </a:spcAft>
              <a:buSzPts val="1000"/>
              <a:buFont typeface="Symbol" panose="05050102010706020507" pitchFamily="18" charset="2"/>
              <a:buChar char=""/>
              <a:tabLst>
                <a:tab pos="457200" algn="l"/>
              </a:tabLst>
            </a:pPr>
            <a:endParaRPr lang="en-GB" sz="800" dirty="0">
              <a:latin typeface="Calibri" panose="020F0502020204030204" pitchFamily="34" charset="0"/>
              <a:ea typeface="Calibri" panose="020F0502020204030204" pitchFamily="34" charset="0"/>
            </a:endParaRPr>
          </a:p>
          <a:p>
            <a:pPr marL="342900" lvl="0" indent="-342900">
              <a:spcAft>
                <a:spcPts val="0"/>
              </a:spcAft>
              <a:buSzPts val="1000"/>
              <a:buFont typeface="Symbol" panose="05050102010706020507" pitchFamily="18" charset="2"/>
              <a:buChar char=""/>
              <a:tabLst>
                <a:tab pos="457200" algn="l"/>
              </a:tabLst>
            </a:pPr>
            <a:r>
              <a:rPr lang="en-GB" sz="2400" dirty="0">
                <a:latin typeface="Calibri" panose="020F0502020204030204" pitchFamily="34" charset="0"/>
                <a:ea typeface="Times New Roman" panose="02020603050405020304" pitchFamily="18" charset="0"/>
              </a:rPr>
              <a:t>How are we doing with regards email notifications? Informative, too infrequent or excessive?</a:t>
            </a:r>
          </a:p>
          <a:p>
            <a:pPr lvl="0">
              <a:spcAft>
                <a:spcPts val="0"/>
              </a:spcAft>
              <a:buSzPts val="1000"/>
              <a:tabLst>
                <a:tab pos="457200" algn="l"/>
              </a:tabLst>
            </a:pPr>
            <a:r>
              <a:rPr lang="en-GB" sz="800" dirty="0">
                <a:latin typeface="Calibri" panose="020F0502020204030204" pitchFamily="34" charset="0"/>
                <a:ea typeface="Times New Roman" panose="02020603050405020304" pitchFamily="18" charset="0"/>
              </a:rPr>
              <a:t> </a:t>
            </a:r>
            <a:endParaRPr lang="en-GB" sz="800" dirty="0">
              <a:latin typeface="Calibri" panose="020F0502020204030204" pitchFamily="34" charset="0"/>
              <a:ea typeface="Calibri" panose="020F0502020204030204" pitchFamily="34" charset="0"/>
            </a:endParaRPr>
          </a:p>
          <a:p>
            <a:pPr marL="342900" lvl="0" indent="-342900">
              <a:spcAft>
                <a:spcPts val="0"/>
              </a:spcAft>
              <a:buSzPts val="1000"/>
              <a:buFont typeface="Symbol" panose="05050102010706020507" pitchFamily="18" charset="2"/>
              <a:buChar char=""/>
              <a:tabLst>
                <a:tab pos="457200" algn="l"/>
              </a:tabLst>
            </a:pPr>
            <a:r>
              <a:rPr lang="en-GB" sz="2400" dirty="0">
                <a:latin typeface="Calibri" panose="020F0502020204030204" pitchFamily="34" charset="0"/>
                <a:ea typeface="Times New Roman" panose="02020603050405020304" pitchFamily="18" charset="0"/>
              </a:rPr>
              <a:t>Is there anything we do well? Is there anything you think we should consider for improvement?</a:t>
            </a:r>
          </a:p>
          <a:p>
            <a:pPr lvl="0">
              <a:spcAft>
                <a:spcPts val="0"/>
              </a:spcAft>
              <a:buSzPts val="1000"/>
              <a:tabLst>
                <a:tab pos="457200" algn="l"/>
              </a:tabLst>
            </a:pPr>
            <a:endParaRPr lang="en-GB" sz="800" dirty="0">
              <a:latin typeface="Calibri" panose="020F0502020204030204" pitchFamily="34" charset="0"/>
              <a:ea typeface="Calibri" panose="020F0502020204030204" pitchFamily="34" charset="0"/>
            </a:endParaRPr>
          </a:p>
          <a:p>
            <a:pPr marL="342900" lvl="0" indent="-342900">
              <a:spcAft>
                <a:spcPts val="0"/>
              </a:spcAft>
              <a:buSzPts val="1000"/>
              <a:buFont typeface="Symbol" panose="05050102010706020507" pitchFamily="18" charset="2"/>
              <a:buChar char=""/>
              <a:tabLst>
                <a:tab pos="457200" algn="l"/>
              </a:tabLst>
            </a:pPr>
            <a:r>
              <a:rPr lang="en-GB" sz="2400" dirty="0">
                <a:latin typeface="Calibri" panose="020F0502020204030204" pitchFamily="34" charset="0"/>
                <a:ea typeface="Times New Roman" panose="02020603050405020304" pitchFamily="18" charset="0"/>
              </a:rPr>
              <a:t>Is the technology a problem for students and parents?</a:t>
            </a:r>
            <a:endParaRPr lang="en-GB" sz="24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768935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A8D24F-3867-47DD-89DE-D6021F474394}"/>
              </a:ext>
            </a:extLst>
          </p:cNvPr>
          <p:cNvPicPr>
            <a:picLocks noChangeAspect="1"/>
          </p:cNvPicPr>
          <p:nvPr/>
        </p:nvPicPr>
        <p:blipFill>
          <a:blip r:embed="rId3"/>
          <a:stretch>
            <a:fillRect/>
          </a:stretch>
        </p:blipFill>
        <p:spPr>
          <a:xfrm>
            <a:off x="10904085" y="108661"/>
            <a:ext cx="1134932" cy="1208629"/>
          </a:xfrm>
          <a:prstGeom prst="rect">
            <a:avLst/>
          </a:prstGeom>
        </p:spPr>
      </p:pic>
      <p:sp>
        <p:nvSpPr>
          <p:cNvPr id="3" name="Rectangle 2">
            <a:extLst>
              <a:ext uri="{FF2B5EF4-FFF2-40B4-BE49-F238E27FC236}">
                <a16:creationId xmlns:a16="http://schemas.microsoft.com/office/drawing/2014/main" id="{82B92552-6EB1-4E29-9716-9DFE9EB19981}"/>
              </a:ext>
            </a:extLst>
          </p:cNvPr>
          <p:cNvSpPr/>
          <p:nvPr/>
        </p:nvSpPr>
        <p:spPr>
          <a:xfrm>
            <a:off x="456826" y="343643"/>
            <a:ext cx="5450082" cy="523220"/>
          </a:xfrm>
          <a:prstGeom prst="rect">
            <a:avLst/>
          </a:prstGeom>
        </p:spPr>
        <p:txBody>
          <a:bodyPr wrap="none">
            <a:spAutoFit/>
          </a:bodyPr>
          <a:lstStyle/>
          <a:p>
            <a:pPr>
              <a:spcAft>
                <a:spcPts val="0"/>
              </a:spcAft>
            </a:pPr>
            <a:r>
              <a:rPr lang="en-GB" sz="2800" dirty="0">
                <a:latin typeface="Calibri" panose="020F0502020204030204" pitchFamily="34" charset="0"/>
                <a:ea typeface="Calibri" panose="020F0502020204030204" pitchFamily="34" charset="0"/>
              </a:rPr>
              <a:t>3. </a:t>
            </a:r>
            <a:r>
              <a:rPr lang="en-GB" sz="2800" u="sng" dirty="0">
                <a:latin typeface="Calibri" panose="020F0502020204030204" pitchFamily="34" charset="0"/>
                <a:ea typeface="Calibri" panose="020F0502020204030204" pitchFamily="34" charset="0"/>
              </a:rPr>
              <a:t>Parents Evening and School Cloud</a:t>
            </a:r>
            <a:endParaRPr lang="en-GB" sz="2800" dirty="0">
              <a:latin typeface="Calibri" panose="020F0502020204030204" pitchFamily="34" charset="0"/>
              <a:ea typeface="Calibri" panose="020F0502020204030204" pitchFamily="34" charset="0"/>
            </a:endParaRPr>
          </a:p>
        </p:txBody>
      </p:sp>
      <p:sp>
        <p:nvSpPr>
          <p:cNvPr id="4" name="Rectangle 3">
            <a:extLst>
              <a:ext uri="{FF2B5EF4-FFF2-40B4-BE49-F238E27FC236}">
                <a16:creationId xmlns:a16="http://schemas.microsoft.com/office/drawing/2014/main" id="{AB401E37-FC64-463E-8957-5D1303646A78}"/>
              </a:ext>
            </a:extLst>
          </p:cNvPr>
          <p:cNvSpPr/>
          <p:nvPr/>
        </p:nvSpPr>
        <p:spPr>
          <a:xfrm>
            <a:off x="456826" y="1317290"/>
            <a:ext cx="10357354" cy="3108543"/>
          </a:xfrm>
          <a:prstGeom prst="rect">
            <a:avLst/>
          </a:prstGeom>
        </p:spPr>
        <p:txBody>
          <a:bodyPr wrap="square">
            <a:spAutoFit/>
          </a:bodyPr>
          <a:lstStyle/>
          <a:p>
            <a:pPr>
              <a:spcAft>
                <a:spcPts val="0"/>
              </a:spcAft>
            </a:pPr>
            <a:r>
              <a:rPr lang="en-GB" sz="2800" dirty="0">
                <a:latin typeface="Calibri" panose="020F0502020204030204" pitchFamily="34" charset="0"/>
                <a:ea typeface="Calibri" panose="020F0502020204030204" pitchFamily="34" charset="0"/>
              </a:rPr>
              <a:t>What we will discuss:</a:t>
            </a:r>
          </a:p>
          <a:p>
            <a:pPr>
              <a:spcAft>
                <a:spcPts val="0"/>
              </a:spcAft>
            </a:pPr>
            <a:endParaRPr lang="en-GB" sz="2800" dirty="0">
              <a:latin typeface="Calibri" panose="020F0502020204030204" pitchFamily="34" charset="0"/>
              <a:ea typeface="Calibri" panose="020F0502020204030204" pitchFamily="34" charset="0"/>
            </a:endParaRPr>
          </a:p>
          <a:p>
            <a:pPr>
              <a:spcAft>
                <a:spcPts val="0"/>
              </a:spcAft>
            </a:pPr>
            <a:r>
              <a:rPr lang="en-GB" sz="2800" dirty="0">
                <a:latin typeface="Calibri" panose="020F0502020204030204" pitchFamily="34" charset="0"/>
                <a:ea typeface="Calibri" panose="020F0502020204030204" pitchFamily="34" charset="0"/>
              </a:rPr>
              <a:t>Parents evening format, using video appointments on the School Cloud system.</a:t>
            </a:r>
          </a:p>
          <a:p>
            <a:pPr>
              <a:spcAft>
                <a:spcPts val="0"/>
              </a:spcAft>
            </a:pPr>
            <a:endParaRPr lang="en-GB" sz="2800" dirty="0">
              <a:latin typeface="Calibri" panose="020F0502020204030204" pitchFamily="34" charset="0"/>
              <a:ea typeface="Calibri" panose="020F0502020204030204" pitchFamily="34" charset="0"/>
            </a:endParaRPr>
          </a:p>
          <a:p>
            <a:pPr>
              <a:spcAft>
                <a:spcPts val="0"/>
              </a:spcAft>
            </a:pPr>
            <a:r>
              <a:rPr lang="en-GB" sz="2800" dirty="0">
                <a:latin typeface="Calibri" panose="020F0502020204030204" pitchFamily="34" charset="0"/>
                <a:ea typeface="Calibri" panose="020F0502020204030204" pitchFamily="34" charset="0"/>
              </a:rPr>
              <a:t>What is it? How it works? Why the change, and what are the perceived improvements and draw backs?</a:t>
            </a:r>
          </a:p>
        </p:txBody>
      </p:sp>
    </p:spTree>
    <p:extLst>
      <p:ext uri="{BB962C8B-B14F-4D97-AF65-F5344CB8AC3E}">
        <p14:creationId xmlns:p14="http://schemas.microsoft.com/office/powerpoint/2010/main" val="1158801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C622AC-1FE7-4D94-A9C9-1194595F2D58}"/>
              </a:ext>
            </a:extLst>
          </p:cNvPr>
          <p:cNvPicPr>
            <a:picLocks noChangeAspect="1"/>
          </p:cNvPicPr>
          <p:nvPr/>
        </p:nvPicPr>
        <p:blipFill>
          <a:blip r:embed="rId3"/>
          <a:stretch>
            <a:fillRect/>
          </a:stretch>
        </p:blipFill>
        <p:spPr>
          <a:xfrm>
            <a:off x="195942" y="261666"/>
            <a:ext cx="11479802" cy="2098979"/>
          </a:xfrm>
          <a:prstGeom prst="rect">
            <a:avLst/>
          </a:prstGeom>
        </p:spPr>
      </p:pic>
      <p:pic>
        <p:nvPicPr>
          <p:cNvPr id="4" name="Picture 3">
            <a:extLst>
              <a:ext uri="{FF2B5EF4-FFF2-40B4-BE49-F238E27FC236}">
                <a16:creationId xmlns:a16="http://schemas.microsoft.com/office/drawing/2014/main" id="{EC08A8F5-4926-4FB7-8F96-D51707FD5635}"/>
              </a:ext>
            </a:extLst>
          </p:cNvPr>
          <p:cNvPicPr>
            <a:picLocks noChangeAspect="1"/>
          </p:cNvPicPr>
          <p:nvPr/>
        </p:nvPicPr>
        <p:blipFill>
          <a:blip r:embed="rId4"/>
          <a:stretch>
            <a:fillRect/>
          </a:stretch>
        </p:blipFill>
        <p:spPr>
          <a:xfrm>
            <a:off x="195942" y="2844244"/>
            <a:ext cx="11479802" cy="2032463"/>
          </a:xfrm>
          <a:prstGeom prst="rect">
            <a:avLst/>
          </a:prstGeom>
        </p:spPr>
      </p:pic>
    </p:spTree>
    <p:extLst>
      <p:ext uri="{BB962C8B-B14F-4D97-AF65-F5344CB8AC3E}">
        <p14:creationId xmlns:p14="http://schemas.microsoft.com/office/powerpoint/2010/main" val="691039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23F4DC-9626-4892-8B17-A1F8A25AE01F}"/>
              </a:ext>
            </a:extLst>
          </p:cNvPr>
          <p:cNvPicPr>
            <a:picLocks noChangeAspect="1"/>
          </p:cNvPicPr>
          <p:nvPr/>
        </p:nvPicPr>
        <p:blipFill>
          <a:blip r:embed="rId3"/>
          <a:stretch>
            <a:fillRect/>
          </a:stretch>
        </p:blipFill>
        <p:spPr>
          <a:xfrm>
            <a:off x="177282" y="307317"/>
            <a:ext cx="10793861" cy="5263059"/>
          </a:xfrm>
          <a:prstGeom prst="rect">
            <a:avLst/>
          </a:prstGeom>
        </p:spPr>
      </p:pic>
    </p:spTree>
    <p:extLst>
      <p:ext uri="{BB962C8B-B14F-4D97-AF65-F5344CB8AC3E}">
        <p14:creationId xmlns:p14="http://schemas.microsoft.com/office/powerpoint/2010/main" val="2382350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493256-9F5C-4188-9938-9511070B06B1}"/>
              </a:ext>
            </a:extLst>
          </p:cNvPr>
          <p:cNvPicPr>
            <a:picLocks noChangeAspect="1"/>
          </p:cNvPicPr>
          <p:nvPr/>
        </p:nvPicPr>
        <p:blipFill>
          <a:blip r:embed="rId3"/>
          <a:stretch>
            <a:fillRect/>
          </a:stretch>
        </p:blipFill>
        <p:spPr>
          <a:xfrm>
            <a:off x="290511" y="223352"/>
            <a:ext cx="5666715" cy="2622485"/>
          </a:xfrm>
          <a:prstGeom prst="rect">
            <a:avLst/>
          </a:prstGeom>
        </p:spPr>
      </p:pic>
      <p:pic>
        <p:nvPicPr>
          <p:cNvPr id="3" name="Picture 2">
            <a:extLst>
              <a:ext uri="{FF2B5EF4-FFF2-40B4-BE49-F238E27FC236}">
                <a16:creationId xmlns:a16="http://schemas.microsoft.com/office/drawing/2014/main" id="{6C7CD86F-8559-4D9F-81BA-90E83688110E}"/>
              </a:ext>
            </a:extLst>
          </p:cNvPr>
          <p:cNvPicPr>
            <a:picLocks noChangeAspect="1"/>
          </p:cNvPicPr>
          <p:nvPr/>
        </p:nvPicPr>
        <p:blipFill>
          <a:blip r:embed="rId4"/>
          <a:stretch>
            <a:fillRect/>
          </a:stretch>
        </p:blipFill>
        <p:spPr>
          <a:xfrm>
            <a:off x="3422169" y="534468"/>
            <a:ext cx="4151830" cy="5789061"/>
          </a:xfrm>
          <a:prstGeom prst="rect">
            <a:avLst/>
          </a:prstGeom>
        </p:spPr>
      </p:pic>
      <p:pic>
        <p:nvPicPr>
          <p:cNvPr id="4" name="Picture 3">
            <a:extLst>
              <a:ext uri="{FF2B5EF4-FFF2-40B4-BE49-F238E27FC236}">
                <a16:creationId xmlns:a16="http://schemas.microsoft.com/office/drawing/2014/main" id="{0CFE027B-DC2C-4A0D-B899-4DAC2AE10C4B}"/>
              </a:ext>
            </a:extLst>
          </p:cNvPr>
          <p:cNvPicPr>
            <a:picLocks noChangeAspect="1"/>
          </p:cNvPicPr>
          <p:nvPr/>
        </p:nvPicPr>
        <p:blipFill>
          <a:blip r:embed="rId5"/>
          <a:stretch>
            <a:fillRect/>
          </a:stretch>
        </p:blipFill>
        <p:spPr>
          <a:xfrm>
            <a:off x="7916094" y="534469"/>
            <a:ext cx="3149456" cy="5789061"/>
          </a:xfrm>
          <a:prstGeom prst="rect">
            <a:avLst/>
          </a:prstGeom>
        </p:spPr>
      </p:pic>
    </p:spTree>
    <p:extLst>
      <p:ext uri="{BB962C8B-B14F-4D97-AF65-F5344CB8AC3E}">
        <p14:creationId xmlns:p14="http://schemas.microsoft.com/office/powerpoint/2010/main" val="2530897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ADB04F-2397-4F27-A5AC-5FAE5D4CFB46}"/>
              </a:ext>
            </a:extLst>
          </p:cNvPr>
          <p:cNvPicPr>
            <a:picLocks noChangeAspect="1"/>
          </p:cNvPicPr>
          <p:nvPr/>
        </p:nvPicPr>
        <p:blipFill>
          <a:blip r:embed="rId3"/>
          <a:stretch>
            <a:fillRect/>
          </a:stretch>
        </p:blipFill>
        <p:spPr>
          <a:xfrm>
            <a:off x="74839" y="211689"/>
            <a:ext cx="5718036" cy="3763152"/>
          </a:xfrm>
          <a:prstGeom prst="rect">
            <a:avLst/>
          </a:prstGeom>
        </p:spPr>
      </p:pic>
      <p:pic>
        <p:nvPicPr>
          <p:cNvPr id="3" name="Picture 2">
            <a:extLst>
              <a:ext uri="{FF2B5EF4-FFF2-40B4-BE49-F238E27FC236}">
                <a16:creationId xmlns:a16="http://schemas.microsoft.com/office/drawing/2014/main" id="{B802ECAF-DF02-4AA0-A827-A2AC9748EB85}"/>
              </a:ext>
            </a:extLst>
          </p:cNvPr>
          <p:cNvPicPr>
            <a:picLocks noChangeAspect="1"/>
          </p:cNvPicPr>
          <p:nvPr/>
        </p:nvPicPr>
        <p:blipFill>
          <a:blip r:embed="rId4"/>
          <a:stretch>
            <a:fillRect/>
          </a:stretch>
        </p:blipFill>
        <p:spPr>
          <a:xfrm>
            <a:off x="4575110" y="801654"/>
            <a:ext cx="4282040" cy="5561823"/>
          </a:xfrm>
          <a:prstGeom prst="rect">
            <a:avLst/>
          </a:prstGeom>
        </p:spPr>
      </p:pic>
      <p:pic>
        <p:nvPicPr>
          <p:cNvPr id="4" name="Picture 3">
            <a:extLst>
              <a:ext uri="{FF2B5EF4-FFF2-40B4-BE49-F238E27FC236}">
                <a16:creationId xmlns:a16="http://schemas.microsoft.com/office/drawing/2014/main" id="{EFBE5448-E67A-4F65-93C0-FE65057BBD26}"/>
              </a:ext>
            </a:extLst>
          </p:cNvPr>
          <p:cNvPicPr>
            <a:picLocks noChangeAspect="1"/>
          </p:cNvPicPr>
          <p:nvPr/>
        </p:nvPicPr>
        <p:blipFill>
          <a:blip r:embed="rId5"/>
          <a:stretch>
            <a:fillRect/>
          </a:stretch>
        </p:blipFill>
        <p:spPr>
          <a:xfrm>
            <a:off x="6868886" y="1543050"/>
            <a:ext cx="5248275" cy="3771900"/>
          </a:xfrm>
          <a:prstGeom prst="rect">
            <a:avLst/>
          </a:prstGeom>
        </p:spPr>
      </p:pic>
    </p:spTree>
    <p:extLst>
      <p:ext uri="{BB962C8B-B14F-4D97-AF65-F5344CB8AC3E}">
        <p14:creationId xmlns:p14="http://schemas.microsoft.com/office/powerpoint/2010/main" val="334775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F50572-8A5F-4BD8-850F-430B88EBB429}"/>
              </a:ext>
            </a:extLst>
          </p:cNvPr>
          <p:cNvPicPr>
            <a:picLocks noChangeAspect="1"/>
          </p:cNvPicPr>
          <p:nvPr/>
        </p:nvPicPr>
        <p:blipFill>
          <a:blip r:embed="rId3"/>
          <a:stretch>
            <a:fillRect/>
          </a:stretch>
        </p:blipFill>
        <p:spPr>
          <a:xfrm>
            <a:off x="10904085" y="108661"/>
            <a:ext cx="1134932" cy="1208629"/>
          </a:xfrm>
          <a:prstGeom prst="rect">
            <a:avLst/>
          </a:prstGeom>
        </p:spPr>
      </p:pic>
      <p:sp>
        <p:nvSpPr>
          <p:cNvPr id="3" name="Rectangle 2">
            <a:extLst>
              <a:ext uri="{FF2B5EF4-FFF2-40B4-BE49-F238E27FC236}">
                <a16:creationId xmlns:a16="http://schemas.microsoft.com/office/drawing/2014/main" id="{DC1F36D0-93CE-419B-A605-1769597FF85D}"/>
              </a:ext>
            </a:extLst>
          </p:cNvPr>
          <p:cNvSpPr/>
          <p:nvPr/>
        </p:nvSpPr>
        <p:spPr>
          <a:xfrm>
            <a:off x="696686" y="517763"/>
            <a:ext cx="10089502" cy="3200876"/>
          </a:xfrm>
          <a:prstGeom prst="rect">
            <a:avLst/>
          </a:prstGeom>
        </p:spPr>
        <p:txBody>
          <a:bodyPr wrap="square">
            <a:spAutoFit/>
          </a:bodyPr>
          <a:lstStyle/>
          <a:p>
            <a:pPr>
              <a:spcAft>
                <a:spcPts val="0"/>
              </a:spcAft>
            </a:pPr>
            <a:r>
              <a:rPr lang="en-GB" sz="2800" dirty="0">
                <a:latin typeface="Calibri" panose="020F0502020204030204" pitchFamily="34" charset="0"/>
                <a:ea typeface="Calibri" panose="020F0502020204030204" pitchFamily="34" charset="0"/>
              </a:rPr>
              <a:t>Questions you might wish to consider:</a:t>
            </a:r>
          </a:p>
          <a:p>
            <a:pPr>
              <a:spcAft>
                <a:spcPts val="0"/>
              </a:spcAft>
            </a:pPr>
            <a:endParaRPr lang="en-GB" dirty="0">
              <a:latin typeface="Calibri" panose="020F0502020204030204" pitchFamily="34" charset="0"/>
              <a:ea typeface="Calibri" panose="020F0502020204030204" pitchFamily="34" charset="0"/>
            </a:endParaRPr>
          </a:p>
          <a:p>
            <a:pPr marL="342900" lvl="0" indent="-342900">
              <a:spcAft>
                <a:spcPts val="0"/>
              </a:spcAft>
              <a:buSzPts val="1000"/>
              <a:buFont typeface="Symbol" panose="05050102010706020507" pitchFamily="18" charset="2"/>
              <a:buChar char=""/>
              <a:tabLst>
                <a:tab pos="457200" algn="l"/>
              </a:tabLst>
            </a:pPr>
            <a:r>
              <a:rPr lang="en-GB" sz="2800" dirty="0">
                <a:latin typeface="Calibri" panose="020F0502020204030204" pitchFamily="34" charset="0"/>
                <a:ea typeface="Times New Roman" panose="02020603050405020304" pitchFamily="18" charset="0"/>
              </a:rPr>
              <a:t>How do parents feel about the overall format?</a:t>
            </a:r>
          </a:p>
          <a:p>
            <a:pPr lvl="0">
              <a:spcAft>
                <a:spcPts val="0"/>
              </a:spcAft>
              <a:buSzPts val="1000"/>
              <a:tabLst>
                <a:tab pos="457200" algn="l"/>
              </a:tabLst>
            </a:pPr>
            <a:endParaRPr lang="en-GB" sz="800" dirty="0">
              <a:latin typeface="Calibri" panose="020F0502020204030204" pitchFamily="34" charset="0"/>
              <a:ea typeface="Calibri" panose="020F0502020204030204" pitchFamily="34" charset="0"/>
            </a:endParaRPr>
          </a:p>
          <a:p>
            <a:pPr marL="342900" lvl="0" indent="-342900">
              <a:spcAft>
                <a:spcPts val="0"/>
              </a:spcAft>
              <a:buSzPts val="1000"/>
              <a:buFont typeface="Symbol" panose="05050102010706020507" pitchFamily="18" charset="2"/>
              <a:buChar char=""/>
              <a:tabLst>
                <a:tab pos="457200" algn="l"/>
              </a:tabLst>
            </a:pPr>
            <a:r>
              <a:rPr lang="en-GB" sz="2800" dirty="0">
                <a:latin typeface="Calibri" panose="020F0502020204030204" pitchFamily="34" charset="0"/>
                <a:ea typeface="Times New Roman" panose="02020603050405020304" pitchFamily="18" charset="0"/>
              </a:rPr>
              <a:t>How easy is it to use from your perspective, initial communication, appointment booking and the appointments themselves?</a:t>
            </a:r>
          </a:p>
          <a:p>
            <a:pPr lvl="0">
              <a:spcAft>
                <a:spcPts val="0"/>
              </a:spcAft>
              <a:buSzPts val="1000"/>
              <a:tabLst>
                <a:tab pos="457200" algn="l"/>
              </a:tabLst>
            </a:pPr>
            <a:endParaRPr lang="en-GB" sz="800" dirty="0">
              <a:latin typeface="Calibri" panose="020F0502020204030204" pitchFamily="34" charset="0"/>
              <a:ea typeface="Calibri" panose="020F0502020204030204" pitchFamily="34" charset="0"/>
            </a:endParaRPr>
          </a:p>
          <a:p>
            <a:pPr marL="342900" lvl="0" indent="-342900">
              <a:spcAft>
                <a:spcPts val="0"/>
              </a:spcAft>
              <a:buSzPts val="1000"/>
              <a:buFont typeface="Symbol" panose="05050102010706020507" pitchFamily="18" charset="2"/>
              <a:buChar char=""/>
              <a:tabLst>
                <a:tab pos="457200" algn="l"/>
              </a:tabLst>
            </a:pPr>
            <a:r>
              <a:rPr lang="en-GB" sz="2800" dirty="0">
                <a:latin typeface="Calibri" panose="020F0502020204030204" pitchFamily="34" charset="0"/>
                <a:ea typeface="Times New Roman" panose="02020603050405020304" pitchFamily="18" charset="0"/>
              </a:rPr>
              <a:t>Is the technology a problem for parents?</a:t>
            </a:r>
            <a:endParaRPr lang="en-GB" sz="28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262759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AF4FFB-1540-4EF6-B4B3-9A4545EC2242}"/>
              </a:ext>
            </a:extLst>
          </p:cNvPr>
          <p:cNvPicPr>
            <a:picLocks noChangeAspect="1"/>
          </p:cNvPicPr>
          <p:nvPr/>
        </p:nvPicPr>
        <p:blipFill>
          <a:blip r:embed="rId3"/>
          <a:stretch>
            <a:fillRect/>
          </a:stretch>
        </p:blipFill>
        <p:spPr>
          <a:xfrm>
            <a:off x="10944809" y="90000"/>
            <a:ext cx="1134932" cy="1208629"/>
          </a:xfrm>
          <a:prstGeom prst="rect">
            <a:avLst/>
          </a:prstGeom>
        </p:spPr>
      </p:pic>
      <p:sp>
        <p:nvSpPr>
          <p:cNvPr id="3" name="Rectangle 2">
            <a:extLst>
              <a:ext uri="{FF2B5EF4-FFF2-40B4-BE49-F238E27FC236}">
                <a16:creationId xmlns:a16="http://schemas.microsoft.com/office/drawing/2014/main" id="{30E4DF2D-DE7D-41DE-AD30-F4B11F5696CA}"/>
              </a:ext>
            </a:extLst>
          </p:cNvPr>
          <p:cNvSpPr/>
          <p:nvPr/>
        </p:nvSpPr>
        <p:spPr>
          <a:xfrm>
            <a:off x="319155" y="165232"/>
            <a:ext cx="3646063" cy="523220"/>
          </a:xfrm>
          <a:prstGeom prst="rect">
            <a:avLst/>
          </a:prstGeom>
        </p:spPr>
        <p:txBody>
          <a:bodyPr wrap="none">
            <a:spAutoFit/>
          </a:bodyPr>
          <a:lstStyle/>
          <a:p>
            <a:pPr marL="342900" lvl="0" indent="-342900">
              <a:spcAft>
                <a:spcPts val="0"/>
              </a:spcAft>
              <a:buFont typeface="+mj-lt"/>
              <a:buAutoNum type="arabicPeriod"/>
              <a:tabLst>
                <a:tab pos="457200" algn="l"/>
              </a:tabLst>
            </a:pPr>
            <a:r>
              <a:rPr lang="en-GB" sz="2800" b="1" u="sng" dirty="0">
                <a:latin typeface="-apple-system-body"/>
                <a:ea typeface="Times New Roman" panose="02020603050405020304" pitchFamily="18" charset="0"/>
              </a:rPr>
              <a:t>Tracking &amp; Reporting</a:t>
            </a:r>
          </a:p>
        </p:txBody>
      </p:sp>
      <p:sp>
        <p:nvSpPr>
          <p:cNvPr id="4" name="Rectangle 3">
            <a:extLst>
              <a:ext uri="{FF2B5EF4-FFF2-40B4-BE49-F238E27FC236}">
                <a16:creationId xmlns:a16="http://schemas.microsoft.com/office/drawing/2014/main" id="{3233F90C-0E2A-4CAB-A700-5898A178312E}"/>
              </a:ext>
            </a:extLst>
          </p:cNvPr>
          <p:cNvSpPr/>
          <p:nvPr/>
        </p:nvSpPr>
        <p:spPr>
          <a:xfrm>
            <a:off x="510074" y="1298629"/>
            <a:ext cx="5218922" cy="2246769"/>
          </a:xfrm>
          <a:prstGeom prst="rect">
            <a:avLst/>
          </a:prstGeom>
        </p:spPr>
        <p:txBody>
          <a:bodyPr wrap="square">
            <a:spAutoFit/>
          </a:bodyPr>
          <a:lstStyle/>
          <a:p>
            <a:pPr>
              <a:spcAft>
                <a:spcPts val="0"/>
              </a:spcAft>
            </a:pPr>
            <a:r>
              <a:rPr lang="en-GB" sz="2800" dirty="0">
                <a:latin typeface="Calibri" panose="020F0502020204030204" pitchFamily="34" charset="0"/>
                <a:ea typeface="Calibri" panose="020F0502020204030204" pitchFamily="34" charset="0"/>
              </a:rPr>
              <a:t>Frequency of tracking reporting.</a:t>
            </a:r>
          </a:p>
          <a:p>
            <a:pPr>
              <a:spcAft>
                <a:spcPts val="0"/>
              </a:spcAft>
            </a:pPr>
            <a:endParaRPr lang="en-GB" sz="2800" dirty="0">
              <a:latin typeface="Calibri" panose="020F0502020204030204" pitchFamily="34" charset="0"/>
              <a:ea typeface="Calibri" panose="020F0502020204030204" pitchFamily="34" charset="0"/>
            </a:endParaRPr>
          </a:p>
          <a:p>
            <a:r>
              <a:rPr lang="en-GB" sz="2800" dirty="0">
                <a:latin typeface="Calibri" panose="020F0502020204030204" pitchFamily="34" charset="0"/>
                <a:ea typeface="Calibri" panose="020F0502020204030204" pitchFamily="34" charset="0"/>
              </a:rPr>
              <a:t>What we report and why;</a:t>
            </a:r>
          </a:p>
          <a:p>
            <a:pPr marL="457200" indent="-457200">
              <a:buFontTx/>
              <a:buChar char="-"/>
            </a:pPr>
            <a:r>
              <a:rPr lang="en-GB" sz="2800" dirty="0">
                <a:latin typeface="Calibri" panose="020F0502020204030204" pitchFamily="34" charset="0"/>
              </a:rPr>
              <a:t>Year 7 and 8</a:t>
            </a:r>
          </a:p>
          <a:p>
            <a:pPr marL="457200" indent="-457200">
              <a:buFontTx/>
              <a:buChar char="-"/>
            </a:pPr>
            <a:r>
              <a:rPr lang="en-GB" sz="2800" dirty="0">
                <a:latin typeface="Calibri" panose="020F0502020204030204" pitchFamily="34" charset="0"/>
              </a:rPr>
              <a:t>Years 9 to 11</a:t>
            </a:r>
            <a:endParaRPr lang="en-GB" sz="2800" dirty="0"/>
          </a:p>
        </p:txBody>
      </p:sp>
      <p:sp>
        <p:nvSpPr>
          <p:cNvPr id="7" name="Rectangle 6">
            <a:extLst>
              <a:ext uri="{FF2B5EF4-FFF2-40B4-BE49-F238E27FC236}">
                <a16:creationId xmlns:a16="http://schemas.microsoft.com/office/drawing/2014/main" id="{E6FE9979-6CE0-4707-89A6-1CE38EF52352}"/>
              </a:ext>
            </a:extLst>
          </p:cNvPr>
          <p:cNvSpPr/>
          <p:nvPr/>
        </p:nvSpPr>
        <p:spPr>
          <a:xfrm>
            <a:off x="2391746" y="3847332"/>
            <a:ext cx="9800254" cy="2246769"/>
          </a:xfrm>
          <a:prstGeom prst="rect">
            <a:avLst/>
          </a:prstGeom>
        </p:spPr>
        <p:txBody>
          <a:bodyPr wrap="square">
            <a:spAutoFit/>
          </a:bodyPr>
          <a:lstStyle/>
          <a:p>
            <a:pPr>
              <a:spcAft>
                <a:spcPts val="0"/>
              </a:spcAft>
            </a:pPr>
            <a:r>
              <a:rPr lang="en-GB" sz="2800" i="1" dirty="0">
                <a:latin typeface="Calibri" panose="020F0502020204030204" pitchFamily="34" charset="0"/>
                <a:ea typeface="Calibri" panose="020F0502020204030204" pitchFamily="34" charset="0"/>
              </a:rPr>
              <a:t>Issues for explanation;</a:t>
            </a:r>
          </a:p>
          <a:p>
            <a:pPr>
              <a:spcAft>
                <a:spcPts val="0"/>
              </a:spcAft>
            </a:pPr>
            <a:r>
              <a:rPr lang="en-GB" sz="2800" i="1" dirty="0">
                <a:latin typeface="Calibri" panose="020F0502020204030204" pitchFamily="34" charset="0"/>
                <a:ea typeface="Calibri" panose="020F0502020204030204" pitchFamily="34" charset="0"/>
              </a:rPr>
              <a:t>Attitude to Learning measures explained</a:t>
            </a:r>
          </a:p>
          <a:p>
            <a:pPr>
              <a:spcAft>
                <a:spcPts val="0"/>
              </a:spcAft>
            </a:pPr>
            <a:r>
              <a:rPr lang="en-GB" sz="2800" i="1" dirty="0">
                <a:latin typeface="Calibri" panose="020F0502020204030204" pitchFamily="34" charset="0"/>
                <a:ea typeface="Calibri" panose="020F0502020204030204" pitchFamily="34" charset="0"/>
              </a:rPr>
              <a:t>Academic prediction system explained</a:t>
            </a:r>
          </a:p>
          <a:p>
            <a:pPr>
              <a:spcAft>
                <a:spcPts val="0"/>
              </a:spcAft>
            </a:pPr>
            <a:r>
              <a:rPr lang="en-GB" sz="2800" i="1" dirty="0">
                <a:latin typeface="Calibri" panose="020F0502020204030204" pitchFamily="34" charset="0"/>
                <a:ea typeface="Calibri" panose="020F0502020204030204" pitchFamily="34" charset="0"/>
              </a:rPr>
              <a:t>Targets for students - the principles</a:t>
            </a:r>
          </a:p>
          <a:p>
            <a:r>
              <a:rPr lang="en-GB" sz="2800" i="1" dirty="0">
                <a:latin typeface="Calibri" panose="020F0502020204030204" pitchFamily="34" charset="0"/>
                <a:ea typeface="Calibri" panose="020F0502020204030204" pitchFamily="34" charset="0"/>
              </a:rPr>
              <a:t>Why no academic picture is shared until the last Yr. 8 Tracking</a:t>
            </a:r>
            <a:endParaRPr lang="en-GB" sz="2800" i="1" dirty="0"/>
          </a:p>
        </p:txBody>
      </p:sp>
    </p:spTree>
    <p:extLst>
      <p:ext uri="{BB962C8B-B14F-4D97-AF65-F5344CB8AC3E}">
        <p14:creationId xmlns:p14="http://schemas.microsoft.com/office/powerpoint/2010/main" val="1387968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88420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7CB900-7FE2-4438-89B8-35CC87E8AC96}"/>
              </a:ext>
            </a:extLst>
          </p:cNvPr>
          <p:cNvPicPr>
            <a:picLocks noChangeAspect="1"/>
          </p:cNvPicPr>
          <p:nvPr/>
        </p:nvPicPr>
        <p:blipFill>
          <a:blip r:embed="rId3"/>
          <a:stretch>
            <a:fillRect/>
          </a:stretch>
        </p:blipFill>
        <p:spPr>
          <a:xfrm>
            <a:off x="10944809" y="90000"/>
            <a:ext cx="1134932" cy="1208629"/>
          </a:xfrm>
          <a:prstGeom prst="rect">
            <a:avLst/>
          </a:prstGeom>
        </p:spPr>
      </p:pic>
      <p:sp>
        <p:nvSpPr>
          <p:cNvPr id="3" name="Rectangle 2">
            <a:extLst>
              <a:ext uri="{FF2B5EF4-FFF2-40B4-BE49-F238E27FC236}">
                <a16:creationId xmlns:a16="http://schemas.microsoft.com/office/drawing/2014/main" id="{1A591D6B-6697-4DFA-88FD-3AC2378E3D56}"/>
              </a:ext>
            </a:extLst>
          </p:cNvPr>
          <p:cNvSpPr/>
          <p:nvPr/>
        </p:nvSpPr>
        <p:spPr>
          <a:xfrm>
            <a:off x="171353" y="249207"/>
            <a:ext cx="1968680" cy="523220"/>
          </a:xfrm>
          <a:prstGeom prst="rect">
            <a:avLst/>
          </a:prstGeom>
        </p:spPr>
        <p:txBody>
          <a:bodyPr wrap="none">
            <a:spAutoFit/>
          </a:bodyPr>
          <a:lstStyle/>
          <a:p>
            <a:r>
              <a:rPr lang="en-GB" sz="2800" dirty="0">
                <a:latin typeface="Calibri" panose="020F0502020204030204" pitchFamily="34" charset="0"/>
              </a:rPr>
              <a:t>Year 7 and 8</a:t>
            </a:r>
          </a:p>
        </p:txBody>
      </p:sp>
      <p:pic>
        <p:nvPicPr>
          <p:cNvPr id="7" name="Picture 6">
            <a:extLst>
              <a:ext uri="{FF2B5EF4-FFF2-40B4-BE49-F238E27FC236}">
                <a16:creationId xmlns:a16="http://schemas.microsoft.com/office/drawing/2014/main" id="{92CECDF7-9161-4D9E-B08E-32C575670E93}"/>
              </a:ext>
            </a:extLst>
          </p:cNvPr>
          <p:cNvPicPr>
            <a:picLocks noChangeAspect="1"/>
          </p:cNvPicPr>
          <p:nvPr/>
        </p:nvPicPr>
        <p:blipFill>
          <a:blip r:embed="rId4"/>
          <a:stretch>
            <a:fillRect/>
          </a:stretch>
        </p:blipFill>
        <p:spPr>
          <a:xfrm>
            <a:off x="171353" y="837742"/>
            <a:ext cx="10639425" cy="5705475"/>
          </a:xfrm>
          <a:prstGeom prst="rect">
            <a:avLst/>
          </a:prstGeom>
        </p:spPr>
      </p:pic>
    </p:spTree>
    <p:extLst>
      <p:ext uri="{BB962C8B-B14F-4D97-AF65-F5344CB8AC3E}">
        <p14:creationId xmlns:p14="http://schemas.microsoft.com/office/powerpoint/2010/main" val="1204557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8D5BE9-0D22-4BC2-849D-2ECFF2326A59}"/>
              </a:ext>
            </a:extLst>
          </p:cNvPr>
          <p:cNvPicPr>
            <a:picLocks noChangeAspect="1"/>
          </p:cNvPicPr>
          <p:nvPr/>
        </p:nvPicPr>
        <p:blipFill>
          <a:blip r:embed="rId3"/>
          <a:stretch>
            <a:fillRect/>
          </a:stretch>
        </p:blipFill>
        <p:spPr>
          <a:xfrm>
            <a:off x="10944809" y="90000"/>
            <a:ext cx="1134932" cy="1208629"/>
          </a:xfrm>
          <a:prstGeom prst="rect">
            <a:avLst/>
          </a:prstGeom>
        </p:spPr>
      </p:pic>
      <p:pic>
        <p:nvPicPr>
          <p:cNvPr id="3" name="Picture 2">
            <a:extLst>
              <a:ext uri="{FF2B5EF4-FFF2-40B4-BE49-F238E27FC236}">
                <a16:creationId xmlns:a16="http://schemas.microsoft.com/office/drawing/2014/main" id="{854BFC35-7019-4DB2-A0DA-E5321337BAAA}"/>
              </a:ext>
            </a:extLst>
          </p:cNvPr>
          <p:cNvPicPr>
            <a:picLocks noChangeAspect="1"/>
          </p:cNvPicPr>
          <p:nvPr/>
        </p:nvPicPr>
        <p:blipFill>
          <a:blip r:embed="rId4"/>
          <a:stretch>
            <a:fillRect/>
          </a:stretch>
        </p:blipFill>
        <p:spPr>
          <a:xfrm>
            <a:off x="288525" y="89999"/>
            <a:ext cx="6220364" cy="6637371"/>
          </a:xfrm>
          <a:prstGeom prst="rect">
            <a:avLst/>
          </a:prstGeom>
        </p:spPr>
      </p:pic>
    </p:spTree>
    <p:extLst>
      <p:ext uri="{BB962C8B-B14F-4D97-AF65-F5344CB8AC3E}">
        <p14:creationId xmlns:p14="http://schemas.microsoft.com/office/powerpoint/2010/main" val="1895139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A2A731-16CE-4CAB-9157-BB4D3DC16B76}"/>
              </a:ext>
            </a:extLst>
          </p:cNvPr>
          <p:cNvPicPr>
            <a:picLocks noChangeAspect="1"/>
          </p:cNvPicPr>
          <p:nvPr/>
        </p:nvPicPr>
        <p:blipFill>
          <a:blip r:embed="rId3"/>
          <a:stretch>
            <a:fillRect/>
          </a:stretch>
        </p:blipFill>
        <p:spPr>
          <a:xfrm>
            <a:off x="261258" y="421821"/>
            <a:ext cx="11456927" cy="6200969"/>
          </a:xfrm>
          <a:prstGeom prst="rect">
            <a:avLst/>
          </a:prstGeom>
        </p:spPr>
      </p:pic>
      <p:sp>
        <p:nvSpPr>
          <p:cNvPr id="4" name="TextBox 3">
            <a:extLst>
              <a:ext uri="{FF2B5EF4-FFF2-40B4-BE49-F238E27FC236}">
                <a16:creationId xmlns:a16="http://schemas.microsoft.com/office/drawing/2014/main" id="{CCC3F9B2-65AC-4C4F-A73F-F658A07CFB52}"/>
              </a:ext>
            </a:extLst>
          </p:cNvPr>
          <p:cNvSpPr txBox="1"/>
          <p:nvPr/>
        </p:nvSpPr>
        <p:spPr>
          <a:xfrm>
            <a:off x="9377265" y="494522"/>
            <a:ext cx="2230016" cy="369332"/>
          </a:xfrm>
          <a:prstGeom prst="rect">
            <a:avLst/>
          </a:prstGeom>
          <a:solidFill>
            <a:schemeClr val="bg1"/>
          </a:solidFill>
        </p:spPr>
        <p:txBody>
          <a:bodyPr wrap="square" rtlCol="0">
            <a:spAutoFit/>
          </a:bodyPr>
          <a:lstStyle/>
          <a:p>
            <a:r>
              <a:rPr lang="en-GB" dirty="0"/>
              <a:t>Flo Nightingale 11X</a:t>
            </a:r>
          </a:p>
        </p:txBody>
      </p:sp>
    </p:spTree>
    <p:extLst>
      <p:ext uri="{BB962C8B-B14F-4D97-AF65-F5344CB8AC3E}">
        <p14:creationId xmlns:p14="http://schemas.microsoft.com/office/powerpoint/2010/main" val="2213150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2EFC76-5408-4C0D-B9DE-CEBEFB31E0CD}"/>
              </a:ext>
            </a:extLst>
          </p:cNvPr>
          <p:cNvPicPr>
            <a:picLocks noChangeAspect="1"/>
          </p:cNvPicPr>
          <p:nvPr/>
        </p:nvPicPr>
        <p:blipFill>
          <a:blip r:embed="rId3"/>
          <a:stretch>
            <a:fillRect/>
          </a:stretch>
        </p:blipFill>
        <p:spPr>
          <a:xfrm>
            <a:off x="280016" y="576505"/>
            <a:ext cx="11377128" cy="5704989"/>
          </a:xfrm>
          <a:prstGeom prst="rect">
            <a:avLst/>
          </a:prstGeom>
        </p:spPr>
      </p:pic>
    </p:spTree>
    <p:extLst>
      <p:ext uri="{BB962C8B-B14F-4D97-AF65-F5344CB8AC3E}">
        <p14:creationId xmlns:p14="http://schemas.microsoft.com/office/powerpoint/2010/main" val="4289687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CD9408-288D-4DD8-A3D4-2990FED55B63}"/>
              </a:ext>
            </a:extLst>
          </p:cNvPr>
          <p:cNvPicPr>
            <a:picLocks noChangeAspect="1"/>
          </p:cNvPicPr>
          <p:nvPr/>
        </p:nvPicPr>
        <p:blipFill>
          <a:blip r:embed="rId3"/>
          <a:stretch>
            <a:fillRect/>
          </a:stretch>
        </p:blipFill>
        <p:spPr>
          <a:xfrm>
            <a:off x="10944809" y="90000"/>
            <a:ext cx="1134932" cy="1208629"/>
          </a:xfrm>
          <a:prstGeom prst="rect">
            <a:avLst/>
          </a:prstGeom>
        </p:spPr>
      </p:pic>
      <p:pic>
        <p:nvPicPr>
          <p:cNvPr id="3" name="Picture 2">
            <a:extLst>
              <a:ext uri="{FF2B5EF4-FFF2-40B4-BE49-F238E27FC236}">
                <a16:creationId xmlns:a16="http://schemas.microsoft.com/office/drawing/2014/main" id="{6AF68BA8-E9E3-401D-9D3E-A304B52A2C3C}"/>
              </a:ext>
            </a:extLst>
          </p:cNvPr>
          <p:cNvPicPr>
            <a:picLocks noChangeAspect="1"/>
          </p:cNvPicPr>
          <p:nvPr/>
        </p:nvPicPr>
        <p:blipFill>
          <a:blip r:embed="rId4"/>
          <a:stretch>
            <a:fillRect/>
          </a:stretch>
        </p:blipFill>
        <p:spPr>
          <a:xfrm>
            <a:off x="491896" y="778912"/>
            <a:ext cx="8450023" cy="5556574"/>
          </a:xfrm>
          <a:prstGeom prst="rect">
            <a:avLst/>
          </a:prstGeom>
        </p:spPr>
      </p:pic>
      <p:sp>
        <p:nvSpPr>
          <p:cNvPr id="4" name="Rectangle 3">
            <a:extLst>
              <a:ext uri="{FF2B5EF4-FFF2-40B4-BE49-F238E27FC236}">
                <a16:creationId xmlns:a16="http://schemas.microsoft.com/office/drawing/2014/main" id="{D3C6C4AE-E49F-42D5-B8F0-D9705BB5B804}"/>
              </a:ext>
            </a:extLst>
          </p:cNvPr>
          <p:cNvSpPr/>
          <p:nvPr/>
        </p:nvSpPr>
        <p:spPr>
          <a:xfrm>
            <a:off x="652468" y="324982"/>
            <a:ext cx="1989712" cy="369332"/>
          </a:xfrm>
          <a:prstGeom prst="rect">
            <a:avLst/>
          </a:prstGeom>
        </p:spPr>
        <p:txBody>
          <a:bodyPr wrap="none">
            <a:spAutoFit/>
          </a:bodyPr>
          <a:lstStyle/>
          <a:p>
            <a:r>
              <a:rPr lang="en-GB" dirty="0">
                <a:latin typeface="Calibri" panose="020F0502020204030204" pitchFamily="34" charset="0"/>
                <a:ea typeface="Calibri" panose="020F0502020204030204" pitchFamily="34" charset="0"/>
              </a:rPr>
              <a:t>Target Setting (FFT)</a:t>
            </a:r>
            <a:endParaRPr lang="en-GB" dirty="0"/>
          </a:p>
        </p:txBody>
      </p:sp>
    </p:spTree>
    <p:extLst>
      <p:ext uri="{BB962C8B-B14F-4D97-AF65-F5344CB8AC3E}">
        <p14:creationId xmlns:p14="http://schemas.microsoft.com/office/powerpoint/2010/main" val="137052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8E30BD-4D9F-4E14-80AE-4C72523D54EC}"/>
              </a:ext>
            </a:extLst>
          </p:cNvPr>
          <p:cNvPicPr>
            <a:picLocks noChangeAspect="1"/>
          </p:cNvPicPr>
          <p:nvPr/>
        </p:nvPicPr>
        <p:blipFill>
          <a:blip r:embed="rId3"/>
          <a:stretch>
            <a:fillRect/>
          </a:stretch>
        </p:blipFill>
        <p:spPr>
          <a:xfrm>
            <a:off x="10904085" y="108661"/>
            <a:ext cx="1134932" cy="1208629"/>
          </a:xfrm>
          <a:prstGeom prst="rect">
            <a:avLst/>
          </a:prstGeom>
        </p:spPr>
      </p:pic>
      <p:sp>
        <p:nvSpPr>
          <p:cNvPr id="3" name="Rectangle 2">
            <a:extLst>
              <a:ext uri="{FF2B5EF4-FFF2-40B4-BE49-F238E27FC236}">
                <a16:creationId xmlns:a16="http://schemas.microsoft.com/office/drawing/2014/main" id="{44B1FCD6-843C-4566-BB6A-657063B2629C}"/>
              </a:ext>
            </a:extLst>
          </p:cNvPr>
          <p:cNvSpPr/>
          <p:nvPr/>
        </p:nvSpPr>
        <p:spPr>
          <a:xfrm>
            <a:off x="230154" y="252444"/>
            <a:ext cx="10714655" cy="5632311"/>
          </a:xfrm>
          <a:prstGeom prst="rect">
            <a:avLst/>
          </a:prstGeom>
        </p:spPr>
        <p:txBody>
          <a:bodyPr wrap="square">
            <a:spAutoFit/>
          </a:bodyPr>
          <a:lstStyle/>
          <a:p>
            <a:pPr>
              <a:spcAft>
                <a:spcPts val="0"/>
              </a:spcAft>
            </a:pPr>
            <a:r>
              <a:rPr lang="en-GB" sz="2400" dirty="0">
                <a:latin typeface="Calibri" panose="020F0502020204030204" pitchFamily="34" charset="0"/>
                <a:ea typeface="Calibri" panose="020F0502020204030204" pitchFamily="34" charset="0"/>
              </a:rPr>
              <a:t>Questions you might wish to consider:</a:t>
            </a:r>
          </a:p>
          <a:p>
            <a:pPr>
              <a:spcAft>
                <a:spcPts val="0"/>
              </a:spcAft>
            </a:pPr>
            <a:endParaRPr lang="en-GB" sz="2400" dirty="0">
              <a:latin typeface="Calibri" panose="020F0502020204030204" pitchFamily="34" charset="0"/>
              <a:ea typeface="Calibri" panose="020F0502020204030204" pitchFamily="34" charset="0"/>
            </a:endParaRPr>
          </a:p>
          <a:p>
            <a:pPr marL="342900" lvl="0" indent="-342900">
              <a:spcAft>
                <a:spcPts val="0"/>
              </a:spcAft>
              <a:buSzPts val="1000"/>
              <a:buFont typeface="Symbol" panose="05050102010706020507" pitchFamily="18" charset="2"/>
              <a:buChar char=""/>
              <a:tabLst>
                <a:tab pos="457200" algn="l"/>
              </a:tabLst>
            </a:pPr>
            <a:r>
              <a:rPr lang="en-GB" sz="2400" dirty="0">
                <a:latin typeface="Calibri" panose="020F0502020204030204" pitchFamily="34" charset="0"/>
                <a:ea typeface="Times New Roman" panose="02020603050405020304" pitchFamily="18" charset="0"/>
              </a:rPr>
              <a:t>Does the tracking report make sense, is it clearly explained, and does it inform you of how your child is progressing?</a:t>
            </a:r>
          </a:p>
          <a:p>
            <a:pPr lvl="0">
              <a:spcAft>
                <a:spcPts val="0"/>
              </a:spcAft>
              <a:buSzPts val="1000"/>
              <a:tabLst>
                <a:tab pos="457200" algn="l"/>
              </a:tabLst>
            </a:pPr>
            <a:endParaRPr lang="en-GB" sz="800" dirty="0">
              <a:latin typeface="Calibri" panose="020F0502020204030204" pitchFamily="34" charset="0"/>
              <a:ea typeface="Calibri" panose="020F0502020204030204" pitchFamily="34" charset="0"/>
            </a:endParaRPr>
          </a:p>
          <a:p>
            <a:pPr marL="342900" lvl="0" indent="-342900">
              <a:spcAft>
                <a:spcPts val="0"/>
              </a:spcAft>
              <a:buSzPts val="1000"/>
              <a:buFont typeface="Symbol" panose="05050102010706020507" pitchFamily="18" charset="2"/>
              <a:buChar char=""/>
              <a:tabLst>
                <a:tab pos="457200" algn="l"/>
              </a:tabLst>
            </a:pPr>
            <a:r>
              <a:rPr lang="en-GB" sz="2400" dirty="0">
                <a:latin typeface="Calibri" panose="020F0502020204030204" pitchFamily="34" charset="0"/>
                <a:ea typeface="Times New Roman" panose="02020603050405020304" pitchFamily="18" charset="0"/>
              </a:rPr>
              <a:t>Does it provide you with everything you feel you need to know?</a:t>
            </a:r>
          </a:p>
          <a:p>
            <a:pPr lvl="0">
              <a:spcAft>
                <a:spcPts val="0"/>
              </a:spcAft>
              <a:buSzPts val="1000"/>
              <a:tabLst>
                <a:tab pos="457200" algn="l"/>
              </a:tabLst>
            </a:pPr>
            <a:endParaRPr lang="en-GB" sz="800" dirty="0">
              <a:latin typeface="Calibri" panose="020F0502020204030204" pitchFamily="34" charset="0"/>
              <a:ea typeface="Calibri" panose="020F0502020204030204" pitchFamily="34" charset="0"/>
            </a:endParaRPr>
          </a:p>
          <a:p>
            <a:pPr marL="342900" lvl="0" indent="-342900">
              <a:spcAft>
                <a:spcPts val="0"/>
              </a:spcAft>
              <a:buSzPts val="1000"/>
              <a:buFont typeface="Symbol" panose="05050102010706020507" pitchFamily="18" charset="2"/>
              <a:buChar char=""/>
              <a:tabLst>
                <a:tab pos="457200" algn="l"/>
              </a:tabLst>
            </a:pPr>
            <a:r>
              <a:rPr lang="en-GB" sz="2400" dirty="0">
                <a:latin typeface="Calibri" panose="020F0502020204030204" pitchFamily="34" charset="0"/>
                <a:ea typeface="Times New Roman" panose="02020603050405020304" pitchFamily="18" charset="0"/>
              </a:rPr>
              <a:t>Does the format work for you; would you add or remove anything?</a:t>
            </a:r>
          </a:p>
          <a:p>
            <a:pPr lvl="0">
              <a:spcAft>
                <a:spcPts val="0"/>
              </a:spcAft>
              <a:buSzPts val="1000"/>
              <a:tabLst>
                <a:tab pos="457200" algn="l"/>
              </a:tabLst>
            </a:pPr>
            <a:endParaRPr lang="en-GB" sz="800" dirty="0">
              <a:latin typeface="Calibri" panose="020F0502020204030204" pitchFamily="34" charset="0"/>
              <a:ea typeface="Calibri" panose="020F0502020204030204" pitchFamily="34" charset="0"/>
            </a:endParaRPr>
          </a:p>
          <a:p>
            <a:pPr marL="342900" lvl="0" indent="-342900">
              <a:spcAft>
                <a:spcPts val="0"/>
              </a:spcAft>
              <a:buSzPts val="1000"/>
              <a:buFont typeface="Symbol" panose="05050102010706020507" pitchFamily="18" charset="2"/>
              <a:buChar char=""/>
              <a:tabLst>
                <a:tab pos="457200" algn="l"/>
              </a:tabLst>
            </a:pPr>
            <a:r>
              <a:rPr lang="en-GB" sz="2400" dirty="0">
                <a:latin typeface="Calibri" panose="020F0502020204030204" pitchFamily="34" charset="0"/>
                <a:ea typeface="Times New Roman" panose="02020603050405020304" pitchFamily="18" charset="0"/>
              </a:rPr>
              <a:t>Does the academic information tell you what you need to know?</a:t>
            </a:r>
          </a:p>
          <a:p>
            <a:pPr lvl="0">
              <a:spcAft>
                <a:spcPts val="0"/>
              </a:spcAft>
              <a:buSzPts val="1000"/>
              <a:tabLst>
                <a:tab pos="457200" algn="l"/>
              </a:tabLst>
            </a:pPr>
            <a:endParaRPr lang="en-GB" sz="800" dirty="0">
              <a:latin typeface="Calibri" panose="020F0502020204030204" pitchFamily="34" charset="0"/>
              <a:ea typeface="Calibri" panose="020F0502020204030204" pitchFamily="34" charset="0"/>
            </a:endParaRPr>
          </a:p>
          <a:p>
            <a:pPr marL="342900" lvl="0" indent="-342900">
              <a:spcAft>
                <a:spcPts val="0"/>
              </a:spcAft>
              <a:buSzPts val="1000"/>
              <a:buFont typeface="Symbol" panose="05050102010706020507" pitchFamily="18" charset="2"/>
              <a:buChar char=""/>
              <a:tabLst>
                <a:tab pos="457200" algn="l"/>
              </a:tabLst>
            </a:pPr>
            <a:r>
              <a:rPr lang="en-GB" sz="2400" dirty="0">
                <a:latin typeface="Calibri" panose="020F0502020204030204" pitchFamily="34" charset="0"/>
                <a:ea typeface="Times New Roman" panose="02020603050405020304" pitchFamily="18" charset="0"/>
              </a:rPr>
              <a:t>How do you feel about the fact we only introduce academic performance information late in Year 8?</a:t>
            </a:r>
          </a:p>
          <a:p>
            <a:pPr lvl="0">
              <a:spcAft>
                <a:spcPts val="0"/>
              </a:spcAft>
              <a:buSzPts val="1000"/>
              <a:tabLst>
                <a:tab pos="457200" algn="l"/>
              </a:tabLst>
            </a:pPr>
            <a:endParaRPr lang="en-GB" sz="800" dirty="0">
              <a:latin typeface="Calibri" panose="020F0502020204030204" pitchFamily="34" charset="0"/>
              <a:ea typeface="Calibri" panose="020F0502020204030204" pitchFamily="34" charset="0"/>
            </a:endParaRPr>
          </a:p>
          <a:p>
            <a:pPr marL="342900" lvl="0" indent="-342900">
              <a:spcAft>
                <a:spcPts val="0"/>
              </a:spcAft>
              <a:buSzPts val="1000"/>
              <a:buFont typeface="Symbol" panose="05050102010706020507" pitchFamily="18" charset="2"/>
              <a:buChar char=""/>
              <a:tabLst>
                <a:tab pos="457200" algn="l"/>
              </a:tabLst>
            </a:pPr>
            <a:r>
              <a:rPr lang="en-GB" sz="2400" dirty="0">
                <a:latin typeface="Calibri" panose="020F0502020204030204" pitchFamily="34" charset="0"/>
                <a:ea typeface="Times New Roman" panose="02020603050405020304" pitchFamily="18" charset="0"/>
              </a:rPr>
              <a:t>Does the Behaviour, Independent Study (Homework) and Attendance information tell you what you need to know; how do you feel about the 'ranking' information we provide in Year 9 onwards.</a:t>
            </a:r>
          </a:p>
          <a:p>
            <a:pPr lvl="0">
              <a:spcAft>
                <a:spcPts val="0"/>
              </a:spcAft>
              <a:buSzPts val="1000"/>
              <a:tabLst>
                <a:tab pos="457200" algn="l"/>
              </a:tabLst>
            </a:pPr>
            <a:endParaRPr lang="en-GB" sz="800" dirty="0">
              <a:latin typeface="Calibri" panose="020F0502020204030204" pitchFamily="34" charset="0"/>
              <a:ea typeface="Calibri" panose="020F0502020204030204" pitchFamily="34" charset="0"/>
            </a:endParaRPr>
          </a:p>
          <a:p>
            <a:pPr marL="342900" lvl="0" indent="-342900">
              <a:spcAft>
                <a:spcPts val="0"/>
              </a:spcAft>
              <a:buSzPts val="1000"/>
              <a:buFont typeface="Symbol" panose="05050102010706020507" pitchFamily="18" charset="2"/>
              <a:buChar char=""/>
              <a:tabLst>
                <a:tab pos="457200" algn="l"/>
              </a:tabLst>
            </a:pPr>
            <a:r>
              <a:rPr lang="en-GB" sz="2400" dirty="0">
                <a:latin typeface="Calibri" panose="020F0502020204030204" pitchFamily="34" charset="0"/>
                <a:ea typeface="Times New Roman" panose="02020603050405020304" pitchFamily="18" charset="0"/>
              </a:rPr>
              <a:t>How important is the academic target information to you?</a:t>
            </a:r>
            <a:endParaRPr lang="en-GB" sz="24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617862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DCE310-1E8A-4368-87A6-3C8A5FDA2CFD}"/>
              </a:ext>
            </a:extLst>
          </p:cNvPr>
          <p:cNvSpPr/>
          <p:nvPr/>
        </p:nvSpPr>
        <p:spPr>
          <a:xfrm>
            <a:off x="335016" y="361174"/>
            <a:ext cx="6318846" cy="523220"/>
          </a:xfrm>
          <a:prstGeom prst="rect">
            <a:avLst/>
          </a:prstGeom>
        </p:spPr>
        <p:txBody>
          <a:bodyPr wrap="none">
            <a:spAutoFit/>
          </a:bodyPr>
          <a:lstStyle/>
          <a:p>
            <a:pPr lvl="0">
              <a:spcAft>
                <a:spcPts val="0"/>
              </a:spcAft>
              <a:buSzPts val="1000"/>
              <a:tabLst>
                <a:tab pos="457200" algn="l"/>
              </a:tabLst>
            </a:pPr>
            <a:r>
              <a:rPr lang="en-GB" sz="2800" b="1" u="sng" dirty="0">
                <a:latin typeface="-apple-system-body"/>
                <a:ea typeface="Times New Roman" panose="02020603050405020304" pitchFamily="18" charset="0"/>
              </a:rPr>
              <a:t>2. SIMS App and General Communication</a:t>
            </a:r>
            <a:endParaRPr lang="en-GB" sz="2800" b="1" dirty="0">
              <a:latin typeface="Calibri" panose="020F05020202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60074CA5-3D2F-40AA-AB8D-5736F5EFB8B8}"/>
              </a:ext>
            </a:extLst>
          </p:cNvPr>
          <p:cNvSpPr/>
          <p:nvPr/>
        </p:nvSpPr>
        <p:spPr>
          <a:xfrm>
            <a:off x="446439" y="1112890"/>
            <a:ext cx="9621292" cy="4154984"/>
          </a:xfrm>
          <a:prstGeom prst="rect">
            <a:avLst/>
          </a:prstGeom>
        </p:spPr>
        <p:txBody>
          <a:bodyPr wrap="square">
            <a:spAutoFit/>
          </a:bodyPr>
          <a:lstStyle/>
          <a:p>
            <a:pPr>
              <a:spcAft>
                <a:spcPts val="0"/>
              </a:spcAft>
            </a:pPr>
            <a:r>
              <a:rPr lang="en-GB" sz="2400" dirty="0">
                <a:latin typeface="Calibri" panose="020F0502020204030204" pitchFamily="34" charset="0"/>
                <a:ea typeface="Calibri" panose="020F0502020204030204" pitchFamily="34" charset="0"/>
              </a:rPr>
              <a:t>What we will discuss:</a:t>
            </a:r>
          </a:p>
          <a:p>
            <a:pPr>
              <a:spcAft>
                <a:spcPts val="0"/>
              </a:spcAft>
            </a:pPr>
            <a:r>
              <a:rPr lang="en-GB" sz="2400" dirty="0">
                <a:latin typeface="Calibri" panose="020F0502020204030204" pitchFamily="34" charset="0"/>
                <a:ea typeface="Calibri" panose="020F0502020204030204" pitchFamily="34" charset="0"/>
              </a:rPr>
              <a:t>App gives students and parents access to timetable, calendar, homework (what is set when, by whom, and due date). </a:t>
            </a:r>
          </a:p>
          <a:p>
            <a:pPr>
              <a:spcAft>
                <a:spcPts val="0"/>
              </a:spcAft>
            </a:pPr>
            <a:endParaRPr lang="en-GB" sz="2400" dirty="0">
              <a:latin typeface="Calibri" panose="020F0502020204030204" pitchFamily="34" charset="0"/>
              <a:ea typeface="Calibri" panose="020F0502020204030204" pitchFamily="34" charset="0"/>
            </a:endParaRPr>
          </a:p>
          <a:p>
            <a:pPr>
              <a:spcAft>
                <a:spcPts val="0"/>
              </a:spcAft>
            </a:pPr>
            <a:r>
              <a:rPr lang="en-GB" sz="2400" dirty="0">
                <a:latin typeface="Calibri" panose="020F0502020204030204" pitchFamily="34" charset="0"/>
                <a:ea typeface="Calibri" panose="020F0502020204030204" pitchFamily="34" charset="0"/>
              </a:rPr>
              <a:t>In addition, parents (only) get achievement and behaviour notifications as they arise, and termly tracking reports.</a:t>
            </a:r>
          </a:p>
          <a:p>
            <a:pPr>
              <a:spcAft>
                <a:spcPts val="0"/>
              </a:spcAft>
            </a:pPr>
            <a:r>
              <a:rPr lang="en-GB" sz="2400" dirty="0">
                <a:latin typeface="Calibri" panose="020F0502020204030204" pitchFamily="34" charset="0"/>
                <a:ea typeface="Calibri" panose="020F0502020204030204" pitchFamily="34" charset="0"/>
              </a:rPr>
              <a:t> </a:t>
            </a:r>
          </a:p>
          <a:p>
            <a:pPr>
              <a:spcAft>
                <a:spcPts val="0"/>
              </a:spcAft>
            </a:pPr>
            <a:r>
              <a:rPr lang="en-GB" sz="2400" dirty="0">
                <a:latin typeface="Calibri" panose="020F0502020204030204" pitchFamily="34" charset="0"/>
                <a:ea typeface="Calibri" panose="020F0502020204030204" pitchFamily="34" charset="0"/>
              </a:rPr>
              <a:t>We use emails for general notifications to parents, either as specific communication about one student, through group communications based around small specific groups (classes, tutors, teams and clubs, year groups) through to whole school communications.</a:t>
            </a:r>
          </a:p>
        </p:txBody>
      </p:sp>
      <p:pic>
        <p:nvPicPr>
          <p:cNvPr id="4" name="Picture 3">
            <a:extLst>
              <a:ext uri="{FF2B5EF4-FFF2-40B4-BE49-F238E27FC236}">
                <a16:creationId xmlns:a16="http://schemas.microsoft.com/office/drawing/2014/main" id="{E819E915-77C7-4110-A2E3-6B9D071213A7}"/>
              </a:ext>
            </a:extLst>
          </p:cNvPr>
          <p:cNvPicPr>
            <a:picLocks noChangeAspect="1"/>
          </p:cNvPicPr>
          <p:nvPr/>
        </p:nvPicPr>
        <p:blipFill>
          <a:blip r:embed="rId3"/>
          <a:stretch>
            <a:fillRect/>
          </a:stretch>
        </p:blipFill>
        <p:spPr>
          <a:xfrm>
            <a:off x="10904085" y="108661"/>
            <a:ext cx="1134932" cy="1208629"/>
          </a:xfrm>
          <a:prstGeom prst="rect">
            <a:avLst/>
          </a:prstGeom>
        </p:spPr>
      </p:pic>
    </p:spTree>
    <p:extLst>
      <p:ext uri="{BB962C8B-B14F-4D97-AF65-F5344CB8AC3E}">
        <p14:creationId xmlns:p14="http://schemas.microsoft.com/office/powerpoint/2010/main" val="7250859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98FD074FE478498B0A467DFE91FF74" ma:contentTypeVersion="14" ma:contentTypeDescription="Create a new document." ma:contentTypeScope="" ma:versionID="66c787c387ea976e7cd085b2d02c326c">
  <xsd:schema xmlns:xsd="http://www.w3.org/2001/XMLSchema" xmlns:xs="http://www.w3.org/2001/XMLSchema" xmlns:p="http://schemas.microsoft.com/office/2006/metadata/properties" xmlns:ns2="62998bc6-f525-47f9-bc59-7d196f6a14cc" xmlns:ns3="e771b40e-047d-47f8-af65-1216852a2d21" targetNamespace="http://schemas.microsoft.com/office/2006/metadata/properties" ma:root="true" ma:fieldsID="b859ab854db96eef5163153e2f2d10b5" ns2:_="" ns3:_="">
    <xsd:import namespace="62998bc6-f525-47f9-bc59-7d196f6a14cc"/>
    <xsd:import namespace="e771b40e-047d-47f8-af65-1216852a2d2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998bc6-f525-47f9-bc59-7d196f6a14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71b40e-047d-47f8-af65-1216852a2d2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7BA980-00CF-4DD3-BF27-CEB1923211EA}"/>
</file>

<file path=customXml/itemProps2.xml><?xml version="1.0" encoding="utf-8"?>
<ds:datastoreItem xmlns:ds="http://schemas.openxmlformats.org/officeDocument/2006/customXml" ds:itemID="{61F50FF1-C643-499D-95F7-99DF4BF07245}"/>
</file>

<file path=docProps/app.xml><?xml version="1.0" encoding="utf-8"?>
<Properties xmlns="http://schemas.openxmlformats.org/officeDocument/2006/extended-properties" xmlns:vt="http://schemas.openxmlformats.org/officeDocument/2006/docPropsVTypes">
  <TotalTime>698</TotalTime>
  <Words>509</Words>
  <Application>Microsoft Office PowerPoint</Application>
  <PresentationFormat>Widescreen</PresentationFormat>
  <Paragraphs>84</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-apple-system-body</vt: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J Wood</dc:creator>
  <cp:lastModifiedBy>Mr J Wood</cp:lastModifiedBy>
  <cp:revision>7</cp:revision>
  <cp:lastPrinted>2023-11-21T11:51:44Z</cp:lastPrinted>
  <dcterms:created xsi:type="dcterms:W3CDTF">2023-11-20T09:28:58Z</dcterms:created>
  <dcterms:modified xsi:type="dcterms:W3CDTF">2023-11-21T22:23:37Z</dcterms:modified>
</cp:coreProperties>
</file>