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7"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58" autoAdjust="0"/>
    <p:restoredTop sz="94660"/>
  </p:normalViewPr>
  <p:slideViewPr>
    <p:cSldViewPr snapToGrid="0">
      <p:cViewPr varScale="1">
        <p:scale>
          <a:sx n="110" d="100"/>
          <a:sy n="110" d="100"/>
        </p:scale>
        <p:origin x="61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1/21/21</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1/21/21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1/21/21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1/21/21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1/21/21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1/21/21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1/21/21</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Revision Skills – A refresher guide </a:t>
            </a:r>
          </a:p>
        </p:txBody>
      </p:sp>
      <p:sp>
        <p:nvSpPr>
          <p:cNvPr id="3" name="Subtitle 2"/>
          <p:cNvSpPr>
            <a:spLocks noGrp="1"/>
          </p:cNvSpPr>
          <p:nvPr>
            <p:ph type="subTitle" idx="1"/>
          </p:nvPr>
        </p:nvSpPr>
        <p:spPr/>
        <p:txBody>
          <a:bodyPr/>
          <a:lstStyle/>
          <a:p>
            <a:r>
              <a:rPr lang="en-GB" dirty="0"/>
              <a:t>Session 1 – Where to </a:t>
            </a:r>
            <a:r>
              <a:rPr lang="en-GB"/>
              <a:t>begin – consolidating work</a:t>
            </a:r>
            <a:endParaRPr lang="en-GB" dirty="0"/>
          </a:p>
        </p:txBody>
      </p:sp>
    </p:spTree>
    <p:extLst>
      <p:ext uri="{BB962C8B-B14F-4D97-AF65-F5344CB8AC3E}">
        <p14:creationId xmlns:p14="http://schemas.microsoft.com/office/powerpoint/2010/main" val="2570524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WHY IS THIS USEFUL TO ME – IN Y11</a:t>
            </a:r>
          </a:p>
        </p:txBody>
      </p:sp>
      <p:sp>
        <p:nvSpPr>
          <p:cNvPr id="3" name="Content Placeholder 2"/>
          <p:cNvSpPr>
            <a:spLocks noGrp="1"/>
          </p:cNvSpPr>
          <p:nvPr>
            <p:ph idx="1"/>
          </p:nvPr>
        </p:nvSpPr>
        <p:spPr/>
        <p:txBody>
          <a:bodyPr/>
          <a:lstStyle/>
          <a:p>
            <a:r>
              <a:rPr lang="en-GB" dirty="0"/>
              <a:t>Your GCSES are being made from the syllabus or course outline so you want to make sure you are studying notes that also come from it – that way, your notes are 100% complete, and you can be confident that you are going to memorise everything that could potentially come up in a test. </a:t>
            </a:r>
          </a:p>
          <a:p>
            <a:r>
              <a:rPr lang="en-GB" dirty="0"/>
              <a:t>It’s a no brainer – </a:t>
            </a:r>
            <a:r>
              <a:rPr lang="en-GB" dirty="0" err="1"/>
              <a:t>yu</a:t>
            </a:r>
            <a:r>
              <a:rPr lang="en-GB" dirty="0"/>
              <a:t> cant plan for the summer without complete notes</a:t>
            </a:r>
          </a:p>
          <a:p>
            <a:endParaRPr lang="en-GB" dirty="0"/>
          </a:p>
        </p:txBody>
      </p:sp>
    </p:spTree>
    <p:extLst>
      <p:ext uri="{BB962C8B-B14F-4D97-AF65-F5344CB8AC3E}">
        <p14:creationId xmlns:p14="http://schemas.microsoft.com/office/powerpoint/2010/main" val="732369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can I check this then?</a:t>
            </a:r>
          </a:p>
        </p:txBody>
      </p:sp>
      <p:sp>
        <p:nvSpPr>
          <p:cNvPr id="3" name="Content Placeholder 2"/>
          <p:cNvSpPr>
            <a:spLocks noGrp="1"/>
          </p:cNvSpPr>
          <p:nvPr>
            <p:ph idx="1"/>
          </p:nvPr>
        </p:nvSpPr>
        <p:spPr>
          <a:xfrm>
            <a:off x="523703" y="2015732"/>
            <a:ext cx="10531152" cy="3450613"/>
          </a:xfrm>
        </p:spPr>
        <p:txBody>
          <a:bodyPr/>
          <a:lstStyle/>
          <a:p>
            <a:r>
              <a:rPr lang="en-GB" dirty="0"/>
              <a:t>In the course outline or syllabus, there are things called ‘learning outcomes’ that show you what is being taught and what you need to know for your tests. </a:t>
            </a:r>
          </a:p>
          <a:p>
            <a:r>
              <a:rPr lang="en-GB" b="1" dirty="0">
                <a:solidFill>
                  <a:schemeClr val="accent1">
                    <a:lumMod val="75000"/>
                  </a:schemeClr>
                </a:solidFill>
              </a:rPr>
              <a:t>You want to read these and write them down in the planner under ‘syllabus point’. </a:t>
            </a:r>
          </a:p>
          <a:p>
            <a:r>
              <a:rPr lang="en-GB" dirty="0"/>
              <a:t>If you are not organised enough to look at the syllabus information then you can just look at the page in the revision guide that has all your subjects in it broken down into topics – it’s a starting point. </a:t>
            </a:r>
          </a:p>
          <a:p>
            <a:endParaRPr lang="en-GB" dirty="0"/>
          </a:p>
        </p:txBody>
      </p:sp>
    </p:spTree>
    <p:extLst>
      <p:ext uri="{BB962C8B-B14F-4D97-AF65-F5344CB8AC3E}">
        <p14:creationId xmlns:p14="http://schemas.microsoft.com/office/powerpoint/2010/main" val="1706099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2082" t="22757" r="22778" b="13436"/>
          <a:stretch/>
        </p:blipFill>
        <p:spPr>
          <a:xfrm>
            <a:off x="1113906" y="224720"/>
            <a:ext cx="10058400" cy="6547249"/>
          </a:xfrm>
          <a:prstGeom prst="rect">
            <a:avLst/>
          </a:prstGeom>
        </p:spPr>
      </p:pic>
    </p:spTree>
    <p:extLst>
      <p:ext uri="{BB962C8B-B14F-4D97-AF65-F5344CB8AC3E}">
        <p14:creationId xmlns:p14="http://schemas.microsoft.com/office/powerpoint/2010/main" val="2359967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859" y="131188"/>
            <a:ext cx="9603275" cy="1049235"/>
          </a:xfrm>
        </p:spPr>
        <p:txBody>
          <a:bodyPr/>
          <a:lstStyle/>
          <a:p>
            <a:r>
              <a:rPr lang="en-GB" dirty="0"/>
              <a:t>THEN WHAT?</a:t>
            </a:r>
          </a:p>
        </p:txBody>
      </p:sp>
      <p:sp>
        <p:nvSpPr>
          <p:cNvPr id="3" name="Content Placeholder 2"/>
          <p:cNvSpPr>
            <a:spLocks noGrp="1"/>
          </p:cNvSpPr>
          <p:nvPr>
            <p:ph idx="1"/>
          </p:nvPr>
        </p:nvSpPr>
        <p:spPr>
          <a:xfrm>
            <a:off x="387549" y="1370700"/>
            <a:ext cx="11350021" cy="2918667"/>
          </a:xfrm>
        </p:spPr>
        <p:txBody>
          <a:bodyPr>
            <a:normAutofit/>
          </a:bodyPr>
          <a:lstStyle/>
          <a:p>
            <a:r>
              <a:rPr lang="en-GB" dirty="0">
                <a:solidFill>
                  <a:srgbClr val="000000"/>
                </a:solidFill>
                <a:latin typeface="Calibri" panose="020F0502020204030204" pitchFamily="34" charset="0"/>
              </a:rPr>
              <a:t>The next step is to add in a deadline for when you are going to write notes for the outcomes you’ve just added into the planner. </a:t>
            </a:r>
          </a:p>
          <a:p>
            <a:r>
              <a:rPr lang="en-GB" dirty="0">
                <a:solidFill>
                  <a:srgbClr val="000000"/>
                </a:solidFill>
                <a:latin typeface="Calibri" panose="020F0502020204030204" pitchFamily="34" charset="0"/>
              </a:rPr>
              <a:t>This is very much an applicable skill if you’ve had time off school this year or last year or in Year 9. It’s a starting point to make certain that you have everything you need and FEBRUARY is about as late as it should get to be doing this.</a:t>
            </a:r>
          </a:p>
          <a:p>
            <a:r>
              <a:rPr lang="en-GB" dirty="0">
                <a:solidFill>
                  <a:srgbClr val="000000"/>
                </a:solidFill>
                <a:latin typeface="Calibri" panose="020F0502020204030204" pitchFamily="34" charset="0"/>
              </a:rPr>
              <a:t>Once you know you have all the notes you can then start </a:t>
            </a:r>
            <a:r>
              <a:rPr lang="en-GB" dirty="0" err="1">
                <a:solidFill>
                  <a:srgbClr val="000000"/>
                </a:solidFill>
                <a:latin typeface="Calibri" panose="020F0502020204030204" pitchFamily="34" charset="0"/>
              </a:rPr>
              <a:t>makingflashcards</a:t>
            </a:r>
            <a:r>
              <a:rPr lang="en-GB" dirty="0">
                <a:solidFill>
                  <a:srgbClr val="000000"/>
                </a:solidFill>
                <a:latin typeface="Calibri" panose="020F0502020204030204" pitchFamily="34" charset="0"/>
              </a:rPr>
              <a:t> etc…..</a:t>
            </a:r>
          </a:p>
        </p:txBody>
      </p:sp>
    </p:spTree>
    <p:extLst>
      <p:ext uri="{BB962C8B-B14F-4D97-AF65-F5344CB8AC3E}">
        <p14:creationId xmlns:p14="http://schemas.microsoft.com/office/powerpoint/2010/main" val="1157966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2130" t="18318" r="24907" b="23909"/>
          <a:stretch/>
        </p:blipFill>
        <p:spPr>
          <a:xfrm>
            <a:off x="753225" y="484447"/>
            <a:ext cx="10625526" cy="5484091"/>
          </a:xfrm>
          <a:prstGeom prst="rect">
            <a:avLst/>
          </a:prstGeom>
        </p:spPr>
      </p:pic>
    </p:spTree>
    <p:extLst>
      <p:ext uri="{BB962C8B-B14F-4D97-AF65-F5344CB8AC3E}">
        <p14:creationId xmlns:p14="http://schemas.microsoft.com/office/powerpoint/2010/main" val="2587618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rotWithShape="1">
          <a:blip r:embed="rId2"/>
          <a:srcRect l="22083" t="21769" r="36204" b="24160"/>
          <a:stretch/>
        </p:blipFill>
        <p:spPr>
          <a:xfrm>
            <a:off x="1676399" y="93594"/>
            <a:ext cx="8049491" cy="5869281"/>
          </a:xfrm>
          <a:prstGeom prst="rect">
            <a:avLst/>
          </a:prstGeom>
        </p:spPr>
      </p:pic>
    </p:spTree>
    <p:extLst>
      <p:ext uri="{BB962C8B-B14F-4D97-AF65-F5344CB8AC3E}">
        <p14:creationId xmlns:p14="http://schemas.microsoft.com/office/powerpoint/2010/main" val="345364682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13</TotalTime>
  <Words>289</Words>
  <Application>Microsoft Macintosh PowerPoint</Application>
  <PresentationFormat>Widescreen</PresentationFormat>
  <Paragraphs>13</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Gill Sans MT</vt:lpstr>
      <vt:lpstr>Gallery</vt:lpstr>
      <vt:lpstr>Revision Skills – A refresher guide </vt:lpstr>
      <vt:lpstr>WHY IS THIS USEFUL TO ME – IN Y11</vt:lpstr>
      <vt:lpstr>How can I check this then?</vt:lpstr>
      <vt:lpstr>PowerPoint Presentation</vt:lpstr>
      <vt:lpstr>THEN WHAT?</vt:lpstr>
      <vt:lpstr>PowerPoint Presentation</vt:lpstr>
      <vt:lpstr>PowerPoint Presentation</vt:lpstr>
    </vt:vector>
  </TitlesOfParts>
  <Company>Bishop Rawstorne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 Skills – A refresher guide</dc:title>
  <dc:creator>Mr. A. Duckworth</dc:creator>
  <cp:lastModifiedBy>Miss E. Palmer</cp:lastModifiedBy>
  <cp:revision>5</cp:revision>
  <dcterms:created xsi:type="dcterms:W3CDTF">2020-01-16T11:54:52Z</dcterms:created>
  <dcterms:modified xsi:type="dcterms:W3CDTF">2021-01-21T09:14:39Z</dcterms:modified>
</cp:coreProperties>
</file>