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60" r:id="rId5"/>
    <p:sldId id="259"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0" d="100"/>
          <a:sy n="80" d="100"/>
        </p:scale>
        <p:origin x="1734" y="8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1/20/2020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1/20/2020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1/20/2020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Revision Skills – A refresher guide </a:t>
            </a:r>
            <a:endParaRPr lang="en-GB" dirty="0"/>
          </a:p>
        </p:txBody>
      </p:sp>
      <p:sp>
        <p:nvSpPr>
          <p:cNvPr id="3" name="Subtitle 2"/>
          <p:cNvSpPr>
            <a:spLocks noGrp="1"/>
          </p:cNvSpPr>
          <p:nvPr>
            <p:ph type="subTitle" idx="1"/>
          </p:nvPr>
        </p:nvSpPr>
        <p:spPr>
          <a:xfrm>
            <a:off x="2417780" y="3531204"/>
            <a:ext cx="8637072" cy="616847"/>
          </a:xfrm>
        </p:spPr>
        <p:txBody>
          <a:bodyPr/>
          <a:lstStyle/>
          <a:p>
            <a:r>
              <a:rPr lang="en-GB" dirty="0" smtClean="0"/>
              <a:t>Session 2– Designing and storing notes and flashcards</a:t>
            </a:r>
            <a:endParaRPr lang="en-GB" dirty="0"/>
          </a:p>
        </p:txBody>
      </p:sp>
    </p:spTree>
    <p:extLst>
      <p:ext uri="{BB962C8B-B14F-4D97-AF65-F5344CB8AC3E}">
        <p14:creationId xmlns:p14="http://schemas.microsoft.com/office/powerpoint/2010/main" val="2570524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04519"/>
            <a:ext cx="9603275" cy="525517"/>
          </a:xfrm>
        </p:spPr>
        <p:txBody>
          <a:bodyPr>
            <a:normAutofit fontScale="90000"/>
          </a:bodyPr>
          <a:lstStyle/>
          <a:p>
            <a:r>
              <a:rPr lang="en-GB" dirty="0" smtClean="0"/>
              <a:t>Designing note pages OR Flash cards</a:t>
            </a:r>
            <a:endParaRPr lang="en-GB" dirty="0"/>
          </a:p>
        </p:txBody>
      </p:sp>
      <p:sp>
        <p:nvSpPr>
          <p:cNvPr id="3" name="Content Placeholder 2"/>
          <p:cNvSpPr>
            <a:spLocks noGrp="1"/>
          </p:cNvSpPr>
          <p:nvPr>
            <p:ph idx="1"/>
          </p:nvPr>
        </p:nvSpPr>
        <p:spPr>
          <a:xfrm>
            <a:off x="894626" y="1915980"/>
            <a:ext cx="9603275" cy="3450613"/>
          </a:xfrm>
        </p:spPr>
        <p:txBody>
          <a:bodyPr/>
          <a:lstStyle/>
          <a:p>
            <a:pPr marL="0" indent="0">
              <a:buNone/>
            </a:pPr>
            <a:r>
              <a:rPr lang="en-GB" dirty="0"/>
              <a:t>F</a:t>
            </a:r>
            <a:r>
              <a:rPr lang="en-GB" dirty="0" smtClean="0"/>
              <a:t>requently the most effective way to take notes is to employ the use of </a:t>
            </a:r>
            <a:r>
              <a:rPr lang="en-GB" b="1" i="1" dirty="0" err="1" smtClean="0">
                <a:solidFill>
                  <a:srgbClr val="FF0000"/>
                </a:solidFill>
              </a:rPr>
              <a:t>triggerwords</a:t>
            </a:r>
            <a:r>
              <a:rPr lang="en-GB" dirty="0"/>
              <a:t>, or words that bring back a lot of memories. When you write using trigger words, not </a:t>
            </a:r>
            <a:r>
              <a:rPr lang="en-GB" dirty="0" smtClean="0"/>
              <a:t>only do </a:t>
            </a:r>
            <a:r>
              <a:rPr lang="en-GB" dirty="0"/>
              <a:t>you end up writing a lot less, but you also remember more from the notes as trigger words bring back a lot of memories. Think of the words you write on your hand – you probably only write 1-2 words to remember a lot of information. Here are some tips for writing your notes in a way that not only saves time, but makes them easier to remember when it comes to studying for a test </a:t>
            </a:r>
            <a:endParaRPr lang="en-GB" dirty="0"/>
          </a:p>
        </p:txBody>
      </p:sp>
    </p:spTree>
    <p:extLst>
      <p:ext uri="{BB962C8B-B14F-4D97-AF65-F5344CB8AC3E}">
        <p14:creationId xmlns:p14="http://schemas.microsoft.com/office/powerpoint/2010/main" val="73236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1558" t="12470" r="33849" b="5653"/>
          <a:stretch/>
        </p:blipFill>
        <p:spPr>
          <a:xfrm>
            <a:off x="2129590" y="-1"/>
            <a:ext cx="7098631" cy="7331607"/>
          </a:xfrm>
          <a:prstGeom prst="rect">
            <a:avLst/>
          </a:prstGeom>
        </p:spPr>
      </p:pic>
    </p:spTree>
    <p:extLst>
      <p:ext uri="{BB962C8B-B14F-4D97-AF65-F5344CB8AC3E}">
        <p14:creationId xmlns:p14="http://schemas.microsoft.com/office/powerpoint/2010/main" val="1706099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860" y="131188"/>
            <a:ext cx="7774236" cy="747117"/>
          </a:xfrm>
        </p:spPr>
        <p:txBody>
          <a:bodyPr/>
          <a:lstStyle/>
          <a:p>
            <a:r>
              <a:rPr lang="en-GB" dirty="0" smtClean="0"/>
              <a:t>SOME people also prefer mind maps</a:t>
            </a:r>
            <a:endParaRPr lang="en-GB" dirty="0"/>
          </a:p>
        </p:txBody>
      </p:sp>
      <p:sp>
        <p:nvSpPr>
          <p:cNvPr id="3" name="Content Placeholder 2"/>
          <p:cNvSpPr>
            <a:spLocks noGrp="1"/>
          </p:cNvSpPr>
          <p:nvPr>
            <p:ph idx="1"/>
          </p:nvPr>
        </p:nvSpPr>
        <p:spPr>
          <a:xfrm>
            <a:off x="479429" y="708963"/>
            <a:ext cx="11350021" cy="5330889"/>
          </a:xfrm>
          <a:solidFill>
            <a:schemeClr val="bg2"/>
          </a:solidFill>
        </p:spPr>
        <p:txBody>
          <a:bodyPr>
            <a:normAutofit fontScale="92500"/>
          </a:bodyPr>
          <a:lstStyle/>
          <a:p>
            <a:pPr marL="0" indent="0">
              <a:buNone/>
            </a:pPr>
            <a:r>
              <a:rPr lang="en-GB" b="1" dirty="0" smtClean="0">
                <a:solidFill>
                  <a:srgbClr val="000000"/>
                </a:solidFill>
                <a:latin typeface="Calibri" panose="020F0502020204030204" pitchFamily="34" charset="0"/>
              </a:rPr>
              <a:t>Step </a:t>
            </a:r>
            <a:r>
              <a:rPr lang="en-GB" b="1" dirty="0">
                <a:solidFill>
                  <a:srgbClr val="000000"/>
                </a:solidFill>
                <a:latin typeface="Calibri" panose="020F0502020204030204" pitchFamily="34" charset="0"/>
              </a:rPr>
              <a:t>1 – Main idea in the middle</a:t>
            </a:r>
            <a:endParaRPr lang="en-GB" dirty="0">
              <a:solidFill>
                <a:srgbClr val="000000"/>
              </a:solidFill>
              <a:latin typeface="Calibri" panose="020F0502020204030204" pitchFamily="34" charset="0"/>
            </a:endParaRPr>
          </a:p>
          <a:p>
            <a:pPr marL="0" indent="0">
              <a:buNone/>
            </a:pPr>
            <a:r>
              <a:rPr lang="en-GB" dirty="0">
                <a:solidFill>
                  <a:srgbClr val="000000"/>
                </a:solidFill>
                <a:latin typeface="Calibri" panose="020F0502020204030204" pitchFamily="34" charset="0"/>
              </a:rPr>
              <a:t>The main topic of your mind map goes in a circle in the middle of the page. For example, in biology this might be something like “cell division” if that’s the major topic you’re studying at the moment. When you are studying, this should be the very first thing you see when you pick up the page. </a:t>
            </a:r>
          </a:p>
          <a:p>
            <a:pPr marL="0" indent="0">
              <a:buNone/>
            </a:pPr>
            <a:r>
              <a:rPr lang="en-GB" b="1" dirty="0">
                <a:solidFill>
                  <a:srgbClr val="000000"/>
                </a:solidFill>
                <a:latin typeface="Calibri" panose="020F0502020204030204" pitchFamily="34" charset="0"/>
              </a:rPr>
              <a:t>Step 2 – Sub-headings branch off the middle</a:t>
            </a:r>
            <a:endParaRPr lang="en-GB" dirty="0">
              <a:solidFill>
                <a:srgbClr val="000000"/>
              </a:solidFill>
              <a:latin typeface="Calibri" panose="020F0502020204030204" pitchFamily="34" charset="0"/>
            </a:endParaRPr>
          </a:p>
          <a:p>
            <a:pPr marL="0" indent="0">
              <a:buNone/>
            </a:pPr>
            <a:r>
              <a:rPr lang="en-GB" dirty="0">
                <a:solidFill>
                  <a:srgbClr val="000000"/>
                </a:solidFill>
                <a:latin typeface="Calibri" panose="020F0502020204030204" pitchFamily="34" charset="0"/>
              </a:rPr>
              <a:t>Next, take the sub-headings from your page of notes and have them coming as branches off the centre circle. </a:t>
            </a:r>
          </a:p>
          <a:p>
            <a:pPr marL="0" indent="0">
              <a:buNone/>
            </a:pPr>
            <a:r>
              <a:rPr lang="en-GB" b="1" dirty="0">
                <a:solidFill>
                  <a:srgbClr val="000000"/>
                </a:solidFill>
                <a:latin typeface="Calibri" panose="020F0502020204030204" pitchFamily="34" charset="0"/>
              </a:rPr>
              <a:t>Step 3 – Bullet points branch off branches</a:t>
            </a:r>
            <a:endParaRPr lang="en-GB" dirty="0">
              <a:solidFill>
                <a:srgbClr val="000000"/>
              </a:solidFill>
              <a:latin typeface="Calibri" panose="020F0502020204030204" pitchFamily="34" charset="0"/>
            </a:endParaRPr>
          </a:p>
          <a:p>
            <a:pPr marL="0" indent="0">
              <a:buNone/>
            </a:pPr>
            <a:r>
              <a:rPr lang="en-GB" dirty="0">
                <a:solidFill>
                  <a:srgbClr val="000000"/>
                </a:solidFill>
                <a:latin typeface="Calibri" panose="020F0502020204030204" pitchFamily="34" charset="0"/>
              </a:rPr>
              <a:t>Once you’ve done that, take the bullet points from your sub-headings and have them branch off the sub-headings in your notes. </a:t>
            </a:r>
          </a:p>
          <a:p>
            <a:pPr marL="0" indent="0">
              <a:buNone/>
            </a:pPr>
            <a:r>
              <a:rPr lang="en-GB" b="1" dirty="0">
                <a:solidFill>
                  <a:srgbClr val="000000"/>
                </a:solidFill>
                <a:latin typeface="Calibri" panose="020F0502020204030204" pitchFamily="34" charset="0"/>
              </a:rPr>
              <a:t>Step 4 – Link different branches together</a:t>
            </a:r>
            <a:endParaRPr lang="en-GB" dirty="0">
              <a:solidFill>
                <a:srgbClr val="000000"/>
              </a:solidFill>
              <a:latin typeface="Calibri" panose="020F0502020204030204" pitchFamily="34" charset="0"/>
            </a:endParaRPr>
          </a:p>
          <a:p>
            <a:pPr marL="0" indent="0">
              <a:buNone/>
            </a:pPr>
            <a:r>
              <a:rPr lang="en-GB" dirty="0">
                <a:solidFill>
                  <a:srgbClr val="000000"/>
                </a:solidFill>
                <a:latin typeface="Calibri" panose="020F0502020204030204" pitchFamily="34" charset="0"/>
              </a:rPr>
              <a:t>Once you’ve put a few pages of notes into the mind map, have a look for ways you can link them together. For example, you can link different sub-headings together which share a common theme. </a:t>
            </a:r>
          </a:p>
        </p:txBody>
      </p:sp>
    </p:spTree>
    <p:extLst>
      <p:ext uri="{BB962C8B-B14F-4D97-AF65-F5344CB8AC3E}">
        <p14:creationId xmlns:p14="http://schemas.microsoft.com/office/powerpoint/2010/main" val="1157966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263316"/>
            <a:ext cx="4380602" cy="3605868"/>
          </a:xfrm>
          <a:prstGeom prst="rect">
            <a:avLst/>
          </a:prstGeom>
        </p:spPr>
      </p:pic>
      <p:pic>
        <p:nvPicPr>
          <p:cNvPr id="3" name="Picture 2"/>
          <p:cNvPicPr>
            <a:picLocks noChangeAspect="1"/>
          </p:cNvPicPr>
          <p:nvPr/>
        </p:nvPicPr>
        <p:blipFill>
          <a:blip r:embed="rId3"/>
          <a:stretch>
            <a:fillRect/>
          </a:stretch>
        </p:blipFill>
        <p:spPr>
          <a:xfrm>
            <a:off x="4030578" y="0"/>
            <a:ext cx="8161421" cy="6870900"/>
          </a:xfrm>
          <a:prstGeom prst="rect">
            <a:avLst/>
          </a:prstGeom>
        </p:spPr>
      </p:pic>
    </p:spTree>
    <p:extLst>
      <p:ext uri="{BB962C8B-B14F-4D97-AF65-F5344CB8AC3E}">
        <p14:creationId xmlns:p14="http://schemas.microsoft.com/office/powerpoint/2010/main" val="2359967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105" y="154814"/>
            <a:ext cx="11325958" cy="615207"/>
          </a:xfrm>
        </p:spPr>
        <p:txBody>
          <a:bodyPr>
            <a:normAutofit fontScale="90000"/>
          </a:bodyPr>
          <a:lstStyle/>
          <a:p>
            <a:r>
              <a:rPr lang="en-GB" dirty="0" smtClean="0"/>
              <a:t>Finally – Organis</a:t>
            </a:r>
            <a:r>
              <a:rPr lang="en-GB" dirty="0" smtClean="0"/>
              <a:t>e your things – AND DO EXTRA READING</a:t>
            </a:r>
            <a:endParaRPr lang="en-GB" dirty="0"/>
          </a:p>
        </p:txBody>
      </p:sp>
      <p:sp>
        <p:nvSpPr>
          <p:cNvPr id="3" name="Content Placeholder 2"/>
          <p:cNvSpPr>
            <a:spLocks noGrp="1"/>
          </p:cNvSpPr>
          <p:nvPr>
            <p:ph idx="1"/>
          </p:nvPr>
        </p:nvSpPr>
        <p:spPr>
          <a:xfrm>
            <a:off x="216569" y="770021"/>
            <a:ext cx="11855115" cy="5269832"/>
          </a:xfrm>
          <a:solidFill>
            <a:schemeClr val="bg2"/>
          </a:solidFill>
        </p:spPr>
        <p:txBody>
          <a:bodyPr>
            <a:noAutofit/>
          </a:bodyPr>
          <a:lstStyle/>
          <a:p>
            <a:pPr marL="0" indent="0">
              <a:buNone/>
            </a:pPr>
            <a:r>
              <a:rPr lang="en-GB" sz="2400" dirty="0" smtClean="0"/>
              <a:t>Get folders or books for each subject – If you have not already get a ring binder and set of flash cards OR pad of paper for each exam you will take – this is a straight forward and common sense way to make certain that all the work you are doing can be easily set out.</a:t>
            </a:r>
          </a:p>
          <a:p>
            <a:pPr marL="0" indent="0">
              <a:buNone/>
            </a:pPr>
            <a:r>
              <a:rPr lang="en-GB" sz="2400" b="1" dirty="0"/>
              <a:t>Make an extra-reading </a:t>
            </a:r>
            <a:r>
              <a:rPr lang="en-GB" sz="2400" b="1" dirty="0" smtClean="0"/>
              <a:t>file</a:t>
            </a:r>
            <a:endParaRPr lang="en-GB" sz="2400" dirty="0"/>
          </a:p>
          <a:p>
            <a:pPr marL="0" indent="0">
              <a:buNone/>
            </a:pPr>
            <a:r>
              <a:rPr lang="en-GB" sz="2400" dirty="0" smtClean="0"/>
              <a:t>When </a:t>
            </a:r>
            <a:r>
              <a:rPr lang="en-GB" sz="2400" dirty="0"/>
              <a:t>you think about it, every single student in your class, and every student doing your subjects across the </a:t>
            </a:r>
            <a:r>
              <a:rPr lang="en-GB" sz="2400" dirty="0" err="1" smtClean="0"/>
              <a:t>countrty</a:t>
            </a:r>
            <a:r>
              <a:rPr lang="en-GB" sz="2400" dirty="0" smtClean="0"/>
              <a:t> </a:t>
            </a:r>
            <a:r>
              <a:rPr lang="en-GB" sz="2400" dirty="0"/>
              <a:t>are basically learning the same content. When it comes to year 11 </a:t>
            </a:r>
            <a:r>
              <a:rPr lang="en-GB" sz="2400" dirty="0" smtClean="0"/>
              <a:t>everyone </a:t>
            </a:r>
            <a:r>
              <a:rPr lang="en-GB" sz="2400" dirty="0"/>
              <a:t>is learning </a:t>
            </a:r>
            <a:r>
              <a:rPr lang="en-GB" sz="2400" i="1" dirty="0"/>
              <a:t>exactly </a:t>
            </a:r>
            <a:r>
              <a:rPr lang="en-GB" sz="2400" dirty="0"/>
              <a:t>the same content. </a:t>
            </a:r>
            <a:endParaRPr lang="en-GB" sz="2400" dirty="0" smtClean="0"/>
          </a:p>
          <a:p>
            <a:pPr marL="0" indent="0">
              <a:buNone/>
            </a:pPr>
            <a:r>
              <a:rPr lang="en-GB" sz="2400" dirty="0" smtClean="0"/>
              <a:t>This </a:t>
            </a:r>
            <a:r>
              <a:rPr lang="en-GB" sz="2400" dirty="0"/>
              <a:t>means in an </a:t>
            </a:r>
            <a:r>
              <a:rPr lang="en-GB" sz="2400" dirty="0" smtClean="0"/>
              <a:t>exam or </a:t>
            </a:r>
            <a:r>
              <a:rPr lang="en-GB" sz="2400" dirty="0"/>
              <a:t>test, 99% of students are just regurgitating the same facts, quotes, ideas and examples. But if you can do just 20 minutes of extra reading each week to bring something new to your test, instantly your answer goes to the top of the pile – it’s something new and different</a:t>
            </a:r>
            <a:r>
              <a:rPr lang="en-GB" sz="2400" dirty="0" smtClean="0"/>
              <a:t>. </a:t>
            </a:r>
            <a:endParaRPr lang="en-GB" sz="2400" dirty="0"/>
          </a:p>
        </p:txBody>
      </p:sp>
    </p:spTree>
    <p:extLst>
      <p:ext uri="{BB962C8B-B14F-4D97-AF65-F5344CB8AC3E}">
        <p14:creationId xmlns:p14="http://schemas.microsoft.com/office/powerpoint/2010/main" val="3453646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3377" t="32574" r="36096" b="17018"/>
          <a:stretch/>
        </p:blipFill>
        <p:spPr>
          <a:xfrm>
            <a:off x="1371599" y="173949"/>
            <a:ext cx="9757611" cy="6684051"/>
          </a:xfrm>
          <a:prstGeom prst="rect">
            <a:avLst/>
          </a:prstGeom>
        </p:spPr>
      </p:pic>
    </p:spTree>
    <p:extLst>
      <p:ext uri="{BB962C8B-B14F-4D97-AF65-F5344CB8AC3E}">
        <p14:creationId xmlns:p14="http://schemas.microsoft.com/office/powerpoint/2010/main" val="281017238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81</TotalTime>
  <Words>499</Words>
  <Application>Microsoft Office PowerPoint</Application>
  <PresentationFormat>Widescreen</PresentationFormat>
  <Paragraphs>18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Gill Sans MT</vt:lpstr>
      <vt:lpstr>Gallery</vt:lpstr>
      <vt:lpstr>Revision Skills – A refresher guide </vt:lpstr>
      <vt:lpstr>Designing note pages OR Flash cards</vt:lpstr>
      <vt:lpstr>PowerPoint Presentation</vt:lpstr>
      <vt:lpstr>SOME people also prefer mind maps</vt:lpstr>
      <vt:lpstr>PowerPoint Presentation</vt:lpstr>
      <vt:lpstr>Finally – Organise your things – AND DO EXTRA READING</vt:lpstr>
      <vt:lpstr>PowerPoint Presentation</vt:lpstr>
    </vt:vector>
  </TitlesOfParts>
  <Company>Bishop Rawstorne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 Skills – A refresher guide</dc:title>
  <dc:creator>Mr. A. Duckworth</dc:creator>
  <cp:lastModifiedBy>Mr. A. Duckworth</cp:lastModifiedBy>
  <cp:revision>5</cp:revision>
  <dcterms:created xsi:type="dcterms:W3CDTF">2020-01-16T11:54:52Z</dcterms:created>
  <dcterms:modified xsi:type="dcterms:W3CDTF">2020-01-20T09:08:16Z</dcterms:modified>
</cp:coreProperties>
</file>