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3" r:id="rId4"/>
    <p:sldId id="264" r:id="rId5"/>
    <p:sldId id="257" r:id="rId6"/>
    <p:sldId id="26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2856" y="15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ememoryinstitute.com/the-peg-system.html?utm_source=zapier.com&amp;utm_medium=referral&amp;utm_campaign=zapie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/>
          <a:lstStyle/>
          <a:p>
            <a:r>
              <a:rPr lang="en-GB" dirty="0" smtClean="0"/>
              <a:t>Revision Skills – A refresher guide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9221770" cy="2002821"/>
          </a:xfrm>
        </p:spPr>
        <p:txBody>
          <a:bodyPr>
            <a:normAutofit/>
          </a:bodyPr>
          <a:lstStyle/>
          <a:p>
            <a:r>
              <a:rPr lang="en-GB" dirty="0" smtClean="0"/>
              <a:t>Session 4 </a:t>
            </a:r>
            <a:r>
              <a:rPr lang="en-GB" smtClean="0"/>
              <a:t>– Memory skills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0524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142" y="506328"/>
            <a:ext cx="5443008" cy="525517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Memory and Mnemonics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142" y="1413254"/>
            <a:ext cx="12107778" cy="1339472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 smtClean="0"/>
              <a:t>Realistically</a:t>
            </a:r>
            <a:r>
              <a:rPr lang="en-GB" dirty="0"/>
              <a:t>, you are not going to use mnemonics to memorise all of your notes – it </a:t>
            </a:r>
            <a:r>
              <a:rPr lang="en-GB" dirty="0" smtClean="0"/>
              <a:t>would be </a:t>
            </a:r>
            <a:r>
              <a:rPr lang="en-GB" dirty="0"/>
              <a:t>very time consuming. Mnemonics are a great system to use to memorise the information and areas </a:t>
            </a:r>
            <a:r>
              <a:rPr lang="en-GB" dirty="0" smtClean="0"/>
              <a:t>of your </a:t>
            </a:r>
            <a:r>
              <a:rPr lang="en-GB" dirty="0"/>
              <a:t>notes that you struggle to remember. This will provide you with a safety net so that you are less likely to forget anything in the exam room. 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710142" y="3134135"/>
            <a:ext cx="1117705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GB" sz="2800" b="1" dirty="0">
                <a:solidFill>
                  <a:srgbClr val="354147"/>
                </a:solidFill>
                <a:latin typeface="Gill Sans MT" panose="020B0502020104020203" pitchFamily="34" charset="0"/>
              </a:rPr>
              <a:t>The Rhyming Peg System:</a:t>
            </a:r>
            <a:r>
              <a:rPr lang="en-GB" sz="2800" dirty="0">
                <a:solidFill>
                  <a:srgbClr val="354147"/>
                </a:solidFill>
                <a:latin typeface="Gill Sans MT" panose="020B0502020104020203" pitchFamily="34" charset="0"/>
              </a:rPr>
              <a:t> You can use number rhymes to memorize a list of items using the "</a:t>
            </a:r>
            <a:r>
              <a:rPr lang="en-GB" sz="2800" dirty="0">
                <a:solidFill>
                  <a:srgbClr val="61AAF5"/>
                </a:solidFill>
                <a:latin typeface="Gill Sans MT" panose="020B0502020104020203" pitchFamily="34" charset="0"/>
                <a:hlinkClick r:id="rId2"/>
              </a:rPr>
              <a:t>peg system</a:t>
            </a:r>
            <a:r>
              <a:rPr lang="en-GB" sz="2800" dirty="0">
                <a:solidFill>
                  <a:srgbClr val="354147"/>
                </a:solidFill>
                <a:latin typeface="Gill Sans MT" panose="020B0502020104020203" pitchFamily="34" charset="0"/>
              </a:rPr>
              <a:t>" (also known as the "hook system"). In this system, for each number, you memorize an image of a word that rhymes with it. That image provides a "hook" or "peg" for things you want to remember</a:t>
            </a:r>
            <a:r>
              <a:rPr lang="en-GB" sz="2800" dirty="0" smtClean="0">
                <a:solidFill>
                  <a:srgbClr val="354147"/>
                </a:solidFill>
                <a:latin typeface="Gill Sans MT" panose="020B0502020104020203" pitchFamily="34" charset="0"/>
              </a:rPr>
              <a:t>,</a:t>
            </a:r>
            <a:endParaRPr lang="en-GB" sz="2800" b="0" i="0" dirty="0">
              <a:solidFill>
                <a:srgbClr val="354147"/>
              </a:solidFill>
              <a:effectLst/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369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6819"/>
            <a:ext cx="12106275" cy="1049235"/>
          </a:xfrm>
        </p:spPr>
        <p:txBody>
          <a:bodyPr/>
          <a:lstStyle/>
          <a:p>
            <a:r>
              <a:rPr lang="en-GB" dirty="0" smtClean="0"/>
              <a:t>One of the key concepts here is that there are rhyme words. </a:t>
            </a:r>
            <a:r>
              <a:rPr lang="en-GB" dirty="0" err="1" smtClean="0"/>
              <a:t>Weve</a:t>
            </a:r>
            <a:r>
              <a:rPr lang="en-GB" dirty="0" smtClean="0"/>
              <a:t> got 1 – 8 below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125" t="36111" r="71875" b="12962"/>
          <a:stretch/>
        </p:blipFill>
        <p:spPr>
          <a:xfrm>
            <a:off x="4133850" y="1206054"/>
            <a:ext cx="274320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188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439649" cy="104923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The next step is to link them to the key concept you are trying to recall. This is an example from product design as a sequence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958" t="36111" r="25938" b="14815"/>
          <a:stretch/>
        </p:blipFill>
        <p:spPr>
          <a:xfrm>
            <a:off x="2895600" y="1504950"/>
            <a:ext cx="9296400" cy="42695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1038" y="1504950"/>
            <a:ext cx="4560445" cy="488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04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2708" t="25555" r="24479" b="20740"/>
          <a:stretch/>
        </p:blipFill>
        <p:spPr>
          <a:xfrm>
            <a:off x="400050" y="514350"/>
            <a:ext cx="11487150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099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29" y="233019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Once you’ve got the rhymes and sequence sorted you can use it over and over again for different subjects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29" y="2015732"/>
            <a:ext cx="10841525" cy="3450613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/>
              <a:t>OTHER EXAMPLES</a:t>
            </a:r>
          </a:p>
          <a:p>
            <a:pPr marL="0" indent="0">
              <a:buNone/>
            </a:pPr>
            <a:r>
              <a:rPr lang="en-GB" b="1" dirty="0"/>
              <a:t>Acronyms or Expression Mnemonics:</a:t>
            </a:r>
            <a:r>
              <a:rPr lang="en-GB" dirty="0"/>
              <a:t> Similar to the planetary example above, thinking "Every Good Boy Does Fine" can help you remember the lines of the treble clef in music (EGBDF</a:t>
            </a:r>
            <a:r>
              <a:rPr lang="en-GB" dirty="0" smtClean="0"/>
              <a:t>).</a:t>
            </a:r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55081279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177</TotalTime>
  <Words>254</Words>
  <Application>Microsoft Office PowerPoint</Application>
  <PresentationFormat>Widescreen</PresentationFormat>
  <Paragraphs>10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Gill Sans MT</vt:lpstr>
      <vt:lpstr>Gallery</vt:lpstr>
      <vt:lpstr>Revision Skills – A refresher guide </vt:lpstr>
      <vt:lpstr>Memory and Mnemonics</vt:lpstr>
      <vt:lpstr>One of the key concepts here is that there are rhyme words. Weve got 1 – 8 below</vt:lpstr>
      <vt:lpstr>The next step is to link them to the key concept you are trying to recall. This is an example from product design as a sequence</vt:lpstr>
      <vt:lpstr>PowerPoint Presentation</vt:lpstr>
      <vt:lpstr>Once you’ve got the rhymes and sequence sorted you can use it over and over again for different subjects</vt:lpstr>
    </vt:vector>
  </TitlesOfParts>
  <Company>Bishop Rawstorne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 Skills – A refresher guide</dc:title>
  <dc:creator>Mr. A. Duckworth</dc:creator>
  <cp:lastModifiedBy>Mr. A. Duckworth</cp:lastModifiedBy>
  <cp:revision>14</cp:revision>
  <dcterms:created xsi:type="dcterms:W3CDTF">2020-01-16T11:54:52Z</dcterms:created>
  <dcterms:modified xsi:type="dcterms:W3CDTF">2020-01-20T10:44:42Z</dcterms:modified>
</cp:coreProperties>
</file>