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2" r:id="rId4"/>
    <p:sldId id="263" r:id="rId5"/>
    <p:sldId id="264" r:id="rId6"/>
    <p:sldId id="258" r:id="rId7"/>
    <p:sldId id="257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D13"/>
    <a:srgbClr val="C5C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7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2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4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27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2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1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22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0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3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743FE0BB-81F6-50D4-D75D-BBB5E782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D823B-BC6F-4E86-9873-4414F000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60" y="1610353"/>
            <a:ext cx="4134538" cy="2866405"/>
          </a:xfrm>
        </p:spPr>
        <p:txBody>
          <a:bodyPr>
            <a:normAutofit/>
          </a:bodyPr>
          <a:lstStyle/>
          <a:p>
            <a:r>
              <a:rPr lang="en-GB" sz="5000" dirty="0"/>
              <a:t>School apps and Online Learning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75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394F-FB10-482E-81E4-D9E532D6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40" y="290599"/>
            <a:ext cx="7335835" cy="126898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497C-415C-4798-BC00-D242CCDB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40" y="1194763"/>
            <a:ext cx="6511728" cy="4191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Your child may be selected for Lexia which enhances literacy skills such as reading, vocabulary and spelling.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You will be contacted by Miss Palmer/Mrs Wade (SENCO) or Mrs Dawson (Literacy Coordinator) if your child is chosen for Lexia.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8020B8D-9CC0-4250-8D35-3678B8F0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68" y="669545"/>
            <a:ext cx="4644068" cy="5518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7324D-F09D-44E2-8D38-C07533B41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82"/>
          <a:stretch/>
        </p:blipFill>
        <p:spPr>
          <a:xfrm rot="20798586">
            <a:off x="2205804" y="4381310"/>
            <a:ext cx="2971800" cy="21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FCDD-60A6-4A4C-843D-CF49A9E4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59" y="447617"/>
            <a:ext cx="7335835" cy="1268984"/>
          </a:xfrm>
        </p:spPr>
        <p:txBody>
          <a:bodyPr/>
          <a:lstStyle/>
          <a:p>
            <a:r>
              <a:rPr lang="en-GB" dirty="0"/>
              <a:t>Maths Hegarty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AD841-71F2-4968-BC7C-994C8125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58" y="1628394"/>
            <a:ext cx="7335835" cy="4061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maths department subscribes to Hegarty Maths, which provides an online platform that teaches, assesses and tracks everything your child needs to learn.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addition, Hegarty Maths is used to set homework.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Maths department will support your child in registering and accessing their account.</a:t>
            </a:r>
          </a:p>
        </p:txBody>
      </p:sp>
      <p:pic>
        <p:nvPicPr>
          <p:cNvPr id="1026" name="Picture 2" descr="Image result for Hegarty Maths">
            <a:extLst>
              <a:ext uri="{FF2B5EF4-FFF2-40B4-BE49-F238E27FC236}">
                <a16:creationId xmlns:a16="http://schemas.microsoft.com/office/drawing/2014/main" id="{D4C25E97-05A7-4E1C-8EDE-70E930465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/>
          <a:stretch/>
        </p:blipFill>
        <p:spPr bwMode="auto">
          <a:xfrm>
            <a:off x="8029575" y="3986213"/>
            <a:ext cx="30337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EA60D1F3-5F2F-4740-B6F8-7F40558C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560">
            <a:off x="8353425" y="728662"/>
            <a:ext cx="3033713" cy="208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C3EA-F0CC-485F-AB21-1C53BBBD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77" y="508462"/>
            <a:ext cx="7335835" cy="1268984"/>
          </a:xfrm>
        </p:spPr>
        <p:txBody>
          <a:bodyPr/>
          <a:lstStyle/>
          <a:p>
            <a:r>
              <a:rPr lang="en-GB"/>
              <a:t>Online Learning via Apps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ADD95-1F44-498F-839C-AA11E8FB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32" y="1855216"/>
            <a:ext cx="7978486" cy="3601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/>
              <a:t>Online learning has continued at Bishop Rawstorne after remote learning during the Covid-19 lockdowns.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It is an effective, enhanced and modern means of monitoring and assessing student progress.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 following slides will show you and your child how to access school apps via the Student Link area on the Bishop Rawstorne main website.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Image result for online learning">
            <a:extLst>
              <a:ext uri="{FF2B5EF4-FFF2-40B4-BE49-F238E27FC236}">
                <a16:creationId xmlns:a16="http://schemas.microsoft.com/office/drawing/2014/main" id="{A040D98A-9064-4D01-BF5B-0CD5A924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471">
            <a:off x="8848724" y="4295776"/>
            <a:ext cx="286529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6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, suit, posing&#10;&#10;Description automatically generated">
            <a:extLst>
              <a:ext uri="{FF2B5EF4-FFF2-40B4-BE49-F238E27FC236}">
                <a16:creationId xmlns:a16="http://schemas.microsoft.com/office/drawing/2014/main" id="{7A5D1E4E-39B5-4C17-AD5C-1D0A5271F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/>
          <a:stretch/>
        </p:blipFill>
        <p:spPr>
          <a:xfrm>
            <a:off x="3048" y="-1"/>
            <a:ext cx="12188952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B8579F-A706-4B58-A583-DDB7B62FED24}"/>
              </a:ext>
            </a:extLst>
          </p:cNvPr>
          <p:cNvSpPr/>
          <p:nvPr/>
        </p:nvSpPr>
        <p:spPr>
          <a:xfrm>
            <a:off x="8915400" y="1000125"/>
            <a:ext cx="1752600" cy="115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2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1E787-B3EE-411E-AD5B-505C2876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A54D69-13AE-4346-A8F5-D6B7B8D03E6C}"/>
              </a:ext>
            </a:extLst>
          </p:cNvPr>
          <p:cNvSpPr/>
          <p:nvPr/>
        </p:nvSpPr>
        <p:spPr>
          <a:xfrm>
            <a:off x="8922327" y="4627418"/>
            <a:ext cx="2013528" cy="5264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6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2326555-1290-43F1-B376-3A0DF8E2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09850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993C940-E4B4-4540-893E-EDFCA4476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2663521"/>
            <a:ext cx="8924924" cy="41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BE85-DF19-4E93-84F2-993C16E5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95" y="408940"/>
            <a:ext cx="7923068" cy="12689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SIMS Student and Parent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5C46B-9FDE-4306-BE01-90C88ECD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83" y="1833566"/>
            <a:ext cx="7335835" cy="408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At the start of the year, all new-intake Year 7 students will register and have access to SIMS.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Teachers will set homework on SIMS and students are strongly advised to check SIMS regularly.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Parents and guardians will be sent a link inviting them to download the Parent’s App.  The app will allow you to support and monitor your child’s</a:t>
            </a:r>
            <a:r>
              <a:rPr lang="en-GB" b="0" i="0" dirty="0">
                <a:solidFill>
                  <a:srgbClr val="0070C0"/>
                </a:solidFill>
                <a:effectLst/>
                <a:latin typeface="+mj-lt"/>
              </a:rPr>
              <a:t> academic achievement.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 descr="Application, icon&#10;&#10;Description automatically generated">
            <a:extLst>
              <a:ext uri="{FF2B5EF4-FFF2-40B4-BE49-F238E27FC236}">
                <a16:creationId xmlns:a16="http://schemas.microsoft.com/office/drawing/2014/main" id="{2192242A-9DBC-4392-8687-66D39C280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"/>
          <a:stretch/>
        </p:blipFill>
        <p:spPr>
          <a:xfrm>
            <a:off x="8338127" y="3037363"/>
            <a:ext cx="3720914" cy="25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C147E-C1F1-4EED-8CB1-4D8CD51E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86" y="299863"/>
            <a:ext cx="6400999" cy="12689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School Email and </a:t>
            </a:r>
            <a:r>
              <a:rPr lang="en-GB" dirty="0">
                <a:solidFill>
                  <a:srgbClr val="7030A0"/>
                </a:solidFill>
              </a:rPr>
              <a:t>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33BB-F3EC-463F-8E08-153E579FD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040" y="1465080"/>
            <a:ext cx="6400999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Email may be used by the school or a subject teacher to communicate information.</a:t>
            </a:r>
          </a:p>
          <a:p>
            <a:pPr marL="0" indent="0">
              <a:buNone/>
            </a:pPr>
            <a:endParaRPr lang="en-GB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7030A0"/>
                </a:solidFill>
              </a:rPr>
              <a:t>Teams may be used to communicate information, set homework assignments or distribute revision resources.</a:t>
            </a:r>
          </a:p>
          <a:p>
            <a:pPr marL="0" indent="0">
              <a:buNone/>
            </a:pPr>
            <a:endParaRPr lang="en-GB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FF0000"/>
                </a:solidFill>
              </a:rPr>
              <a:t>Your child is encouraged to get into a habit of checking their email and Teams regularly.</a:t>
            </a:r>
          </a:p>
        </p:txBody>
      </p:sp>
      <p:pic>
        <p:nvPicPr>
          <p:cNvPr id="6" name="Picture 4" descr="Colourful envelopes">
            <a:extLst>
              <a:ext uri="{FF2B5EF4-FFF2-40B4-BE49-F238E27FC236}">
                <a16:creationId xmlns:a16="http://schemas.microsoft.com/office/drawing/2014/main" id="{F86CC0C3-9581-15A7-BE29-F17A9A15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9" r="26500" b="-2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7FF409-8EB0-43DA-A3D7-A5773863B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91" y="5066292"/>
            <a:ext cx="5281118" cy="15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2E11-B57C-492B-8588-F5A5D0BA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323215"/>
            <a:ext cx="7335835" cy="1268984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Music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A8DC-AB82-43D4-8B44-1D1E6D6D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96" y="1341415"/>
            <a:ext cx="8477964" cy="360121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</a:rPr>
              <a:t>When your child is timetabled for Music lessons, they will use this app to complete weekly homework set by their teacher.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" name="Picture 4" descr="Diagram, application&#10;&#10;Description automatically generated with medium confidence">
            <a:extLst>
              <a:ext uri="{FF2B5EF4-FFF2-40B4-BE49-F238E27FC236}">
                <a16:creationId xmlns:a16="http://schemas.microsoft.com/office/drawing/2014/main" id="{7046A1EF-8EF7-4166-A810-D42600B7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84" y="3429000"/>
            <a:ext cx="5852667" cy="2700632"/>
          </a:xfrm>
          <a:prstGeom prst="rect">
            <a:avLst/>
          </a:prstGeom>
        </p:spPr>
      </p:pic>
      <p:pic>
        <p:nvPicPr>
          <p:cNvPr id="1026" name="Picture 2" descr="Image result for music symbols">
            <a:extLst>
              <a:ext uri="{FF2B5EF4-FFF2-40B4-BE49-F238E27FC236}">
                <a16:creationId xmlns:a16="http://schemas.microsoft.com/office/drawing/2014/main" id="{F126B45A-D12C-41B0-8C44-AE55D11E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525">
            <a:off x="861486" y="3058793"/>
            <a:ext cx="2946847" cy="27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3317-6091-4DD7-8440-63FDC2E4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23" y="346017"/>
            <a:ext cx="7335835" cy="1268984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Bedrock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6580-F22B-4A44-886B-09EC65A6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22" y="1430343"/>
            <a:ext cx="8911360" cy="360121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Your child may be selected to participate in Bedrock which enhances literacy skills, such as reading, vocabulary and spelling.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You will be contacted by Miss Palmer/Mrs Wade (SENCO) or Mrs Dawson (Literacy Coordinator) if your child is chosen for Bedrock.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07BCC94-BD04-4BCF-81F5-CA86F5015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/>
          <a:stretch/>
        </p:blipFill>
        <p:spPr>
          <a:xfrm>
            <a:off x="5635744" y="4487540"/>
            <a:ext cx="5250635" cy="1937913"/>
          </a:xfrm>
          <a:prstGeom prst="rect">
            <a:avLst/>
          </a:prstGeom>
        </p:spPr>
      </p:pic>
      <p:pic>
        <p:nvPicPr>
          <p:cNvPr id="2050" name="Picture 2" descr="Image result for literacy symbols">
            <a:extLst>
              <a:ext uri="{FF2B5EF4-FFF2-40B4-BE49-F238E27FC236}">
                <a16:creationId xmlns:a16="http://schemas.microsoft.com/office/drawing/2014/main" id="{1A64A293-AC8E-4DE3-9CA4-48C9C9B6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796678"/>
            <a:ext cx="25241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5038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RegularSeedRightStep">
      <a:dk1>
        <a:srgbClr val="000000"/>
      </a:dk1>
      <a:lt1>
        <a:srgbClr val="FFFFFF"/>
      </a:lt1>
      <a:dk2>
        <a:srgbClr val="3C3122"/>
      </a:dk2>
      <a:lt2>
        <a:srgbClr val="E2E7E8"/>
      </a:lt2>
      <a:accent1>
        <a:srgbClr val="C3674D"/>
      </a:accent1>
      <a:accent2>
        <a:srgbClr val="B1863B"/>
      </a:accent2>
      <a:accent3>
        <a:srgbClr val="A3A942"/>
      </a:accent3>
      <a:accent4>
        <a:srgbClr val="7AB13B"/>
      </a:accent4>
      <a:accent5>
        <a:srgbClr val="55B848"/>
      </a:accent5>
      <a:accent6>
        <a:srgbClr val="3BB15F"/>
      </a:accent6>
      <a:hlink>
        <a:srgbClr val="378DA5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367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</vt:lpstr>
      <vt:lpstr>Neue Haas Grotesk Text Pro</vt:lpstr>
      <vt:lpstr>PunchcardVTI</vt:lpstr>
      <vt:lpstr>School apps and Online Learning</vt:lpstr>
      <vt:lpstr>Online Learning via Apps</vt:lpstr>
      <vt:lpstr>PowerPoint Presentation</vt:lpstr>
      <vt:lpstr>PowerPoint Presentation</vt:lpstr>
      <vt:lpstr>PowerPoint Presentation</vt:lpstr>
      <vt:lpstr>SIMS Student and Parent App</vt:lpstr>
      <vt:lpstr>School Email and TEAMS</vt:lpstr>
      <vt:lpstr>Music First</vt:lpstr>
      <vt:lpstr>Bedrock</vt:lpstr>
      <vt:lpstr>Lexia</vt:lpstr>
      <vt:lpstr>Maths Hegarty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Apps and Online Learning</dc:title>
  <dc:creator>Dr. R. Saunders</dc:creator>
  <cp:lastModifiedBy>Katherine Lee</cp:lastModifiedBy>
  <cp:revision>5</cp:revision>
  <dcterms:created xsi:type="dcterms:W3CDTF">2022-04-02T15:20:54Z</dcterms:created>
  <dcterms:modified xsi:type="dcterms:W3CDTF">2023-07-13T08:03:49Z</dcterms:modified>
</cp:coreProperties>
</file>