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FCDF-440A-4E78-55FB-CB1CE4AE1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BFB167-237E-4412-2C13-7CEAFAE9D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FD697-B591-666E-9FAF-F03CE635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F32-016B-4586-B062-D7B66769F13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F782D-A876-9341-9AB5-686C1F95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108DB-25D2-689D-22F5-4B504C48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0132-42D2-489B-9F49-789447D23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70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4B9A-E691-66D5-5676-E6C4DE97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EBCCE-393B-66E0-07D3-E9B4F3BF0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655C7-D18A-CDD1-EA44-7F88715BA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F32-016B-4586-B062-D7B66769F13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B23BE-535F-27B3-E24E-DE54C6B1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7687A-9E4A-F655-AB0D-AC6A0638E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0132-42D2-489B-9F49-789447D23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5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C3C3BF-20BE-B0A1-4A78-8DDA717D8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AEFA5-7F75-0C51-33DF-1D1059F8C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262F7-D6B5-8145-9600-15D9A3A9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F32-016B-4586-B062-D7B66769F13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3688E-6D43-4970-40D1-9C10718D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9B8A8-DDC2-3C94-0909-E1E57ED0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0132-42D2-489B-9F49-789447D23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5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1853-0058-0DD2-24FD-C440E3F2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1116A-1617-2B29-FC06-5E2B81B49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375C8-F9DC-245C-0C0C-4FC8B0CB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F32-016B-4586-B062-D7B66769F13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8131-DA13-31BC-CA28-E56B1148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40ED1-2EAA-C4FB-70B5-70916F6D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0132-42D2-489B-9F49-789447D23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4EF9-8816-4BEF-92EE-FE503292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8AF8-57B6-8049-E42D-B2BB72722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197DB-37DA-1A84-AFBB-A0C8B488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F32-016B-4586-B062-D7B66769F13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E23BA-AF7F-2B28-88BA-D955E39F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EF427-5BAD-D3CC-C7A8-AF028513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0132-42D2-489B-9F49-789447D23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34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690C-E006-023B-F376-CBC1B4E5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15504-3AD4-81E7-356C-3562B3AFC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4D30-BE82-A7CC-FDE7-87874D9F9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369A7-1A48-8C96-7CDF-914EF19E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F32-016B-4586-B062-D7B66769F13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94B-B0D1-7643-755F-BF54839B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9F7CF-CA05-9722-15A3-D5D01DD7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0132-42D2-489B-9F49-789447D23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74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B58E-229B-718A-D3E2-8915C8D4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89E89-E556-4710-2BEC-23A0B1145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552B7-06FC-1420-31CB-46318ECB1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B4CAF-3DA1-8DE1-7A6C-3CF99844F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50106-93B6-78C5-6E3D-81C9D3231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3433BD-BDEC-3565-483E-7F09DA92A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F32-016B-4586-B062-D7B66769F13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859959-4C8E-C108-5B81-2AD6B3FE3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C8E88C-9790-5560-4C60-F01A6C16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0132-42D2-489B-9F49-789447D23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82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0CFFF-1607-8541-0156-2CE9C61B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89211-34D5-6DA6-027D-4BD13375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F32-016B-4586-B062-D7B66769F13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8A4A0-D39C-43A6-A282-21EA5BD9E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A98F6-F7BF-BB1F-EA52-EA997F60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0132-42D2-489B-9F49-789447D23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88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4ABCBF-8CF3-4995-A32F-B5C185F3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F32-016B-4586-B062-D7B66769F13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CDF0F-807F-4C2A-E62F-0582D245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3B1B5-63D3-886D-EB8C-FB111372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0132-42D2-489B-9F49-789447D23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4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FD05-C965-0DB3-F98F-24C00AD5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0855-15FA-5C35-A1D2-1AF6AE171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155BE-473B-8A01-2CF8-3573B8E02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4CF9-6059-D5BA-5137-FE4D9C79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F32-016B-4586-B062-D7B66769F13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6F4CA-2DB9-6DCF-EEEF-8026525E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40D95-89F7-90E3-8611-5157ACA0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0132-42D2-489B-9F49-789447D23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22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0E23-95F6-C071-0219-EC8D8E6E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D89A4-5180-DAED-CE21-9675898BF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ED814-E12A-111B-1D76-668EFF1AB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CF421-827B-16B2-542A-DDCEA346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7F32-016B-4586-B062-D7B66769F13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9A399-E344-E811-391D-82596B17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33A77-2D05-2D9E-1158-3B00D777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0132-42D2-489B-9F49-789447D23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9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59E9EE-8008-316E-E349-67D61B80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D8C2D-EC25-D121-E59B-EE1E609C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39CB0-384D-B4F5-88A2-6D7A28997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AE7F32-016B-4586-B062-D7B66769F133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D96C4-8100-B3FB-4AB7-8E38E3804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96E5E-81F6-3AD8-FFC4-A552E513C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F80132-42D2-489B-9F49-789447D23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1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mmer School - Positively You">
            <a:extLst>
              <a:ext uri="{FF2B5EF4-FFF2-40B4-BE49-F238E27FC236}">
                <a16:creationId xmlns:a16="http://schemas.microsoft.com/office/drawing/2014/main" id="{236D1534-5F89-7439-73D6-5C1A8FDEB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15586" r="4296" b="5510"/>
          <a:stretch>
            <a:fillRect/>
          </a:stretch>
        </p:blipFill>
        <p:spPr bwMode="auto">
          <a:xfrm>
            <a:off x="1" y="-1"/>
            <a:ext cx="12192000" cy="686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books on a table&#10;&#10;AI-generated content may be incorrect.">
            <a:extLst>
              <a:ext uri="{FF2B5EF4-FFF2-40B4-BE49-F238E27FC236}">
                <a16:creationId xmlns:a16="http://schemas.microsoft.com/office/drawing/2014/main" id="{82B0354D-A80D-ED23-753A-89D8D0A2B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75" y="381351"/>
            <a:ext cx="6341280" cy="4806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B041F6-BB02-DC22-7C95-6A990073E183}"/>
              </a:ext>
            </a:extLst>
          </p:cNvPr>
          <p:cNvSpPr txBox="1"/>
          <p:nvPr/>
        </p:nvSpPr>
        <p:spPr>
          <a:xfrm>
            <a:off x="157309" y="308729"/>
            <a:ext cx="560456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Summer wouldn’t be summer without a good book, so the Student Librarians have been busy finding a suitable selection of books to enjoy over the summer holidays.</a:t>
            </a:r>
          </a:p>
          <a:p>
            <a:endParaRPr lang="en-GB" sz="2500" b="1" dirty="0"/>
          </a:p>
          <a:p>
            <a:r>
              <a:rPr lang="en-GB" sz="2500" b="1" dirty="0"/>
              <a:t>This selection includes crafty books, gaming books, novels, comics and factual books. </a:t>
            </a:r>
          </a:p>
          <a:p>
            <a:endParaRPr lang="en-GB" sz="2500" b="1" dirty="0"/>
          </a:p>
          <a:p>
            <a:r>
              <a:rPr lang="en-GB" sz="2500" b="1" dirty="0"/>
              <a:t>If you’d like to borrow one, pop into the library, </a:t>
            </a:r>
            <a:r>
              <a:rPr lang="en-GB" sz="2500" b="1" i="1" dirty="0"/>
              <a:t>be warned, these books are proving popular, so don’t delay!</a:t>
            </a:r>
          </a:p>
        </p:txBody>
      </p:sp>
    </p:spTree>
    <p:extLst>
      <p:ext uri="{BB962C8B-B14F-4D97-AF65-F5344CB8AC3E}">
        <p14:creationId xmlns:p14="http://schemas.microsoft.com/office/powerpoint/2010/main" val="123187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70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 Whaite</dc:creator>
  <cp:lastModifiedBy>G Whaite</cp:lastModifiedBy>
  <cp:revision>1</cp:revision>
  <dcterms:created xsi:type="dcterms:W3CDTF">2025-07-08T12:06:24Z</dcterms:created>
  <dcterms:modified xsi:type="dcterms:W3CDTF">2025-07-08T12:14:26Z</dcterms:modified>
</cp:coreProperties>
</file>