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6"/>
  </p:notesMasterIdLst>
  <p:sldIdLst>
    <p:sldId id="256" r:id="rId5"/>
    <p:sldId id="258" r:id="rId6"/>
    <p:sldId id="259" r:id="rId7"/>
    <p:sldId id="260" r:id="rId8"/>
    <p:sldId id="261" r:id="rId9"/>
    <p:sldId id="265" r:id="rId10"/>
    <p:sldId id="263" r:id="rId11"/>
    <p:sldId id="264" r:id="rId12"/>
    <p:sldId id="262" r:id="rId13"/>
    <p:sldId id="267" r:id="rId14"/>
    <p:sldId id="268" r:id="rId15"/>
  </p:sldIdLst>
  <p:sldSz cx="9906000" cy="6858000" type="A4"/>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642C3C-1E5E-19B4-88A9-49025A5C164C}" v="2" dt="2024-09-23T06:41:10.2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8" autoAdjust="0"/>
    <p:restoredTop sz="94660"/>
  </p:normalViewPr>
  <p:slideViewPr>
    <p:cSldViewPr snapToGrid="0">
      <p:cViewPr varScale="1">
        <p:scale>
          <a:sx n="114" d="100"/>
          <a:sy n="114" d="100"/>
        </p:scale>
        <p:origin x="344"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s L Devin" userId="S::ldevin@bishopr.co.uk::420b751f-cbd6-4fb8-a574-e02b6e98d2a9" providerId="AD" clId="Web-{B62E2F8C-47EA-8EC7-90BB-A13AEA56D0F5}"/>
    <pc:docChg chg="modSld">
      <pc:chgData name="Ms L Devin" userId="S::ldevin@bishopr.co.uk::420b751f-cbd6-4fb8-a574-e02b6e98d2a9" providerId="AD" clId="Web-{B62E2F8C-47EA-8EC7-90BB-A13AEA56D0F5}" dt="2024-06-11T09:51:43.498" v="9" actId="1076"/>
      <pc:docMkLst>
        <pc:docMk/>
      </pc:docMkLst>
      <pc:sldChg chg="addSp modSp">
        <pc:chgData name="Ms L Devin" userId="S::ldevin@bishopr.co.uk::420b751f-cbd6-4fb8-a574-e02b6e98d2a9" providerId="AD" clId="Web-{B62E2F8C-47EA-8EC7-90BB-A13AEA56D0F5}" dt="2024-06-11T09:51:43.498" v="9" actId="1076"/>
        <pc:sldMkLst>
          <pc:docMk/>
          <pc:sldMk cId="109857222" sldId="256"/>
        </pc:sldMkLst>
        <pc:spChg chg="mod">
          <ac:chgData name="Ms L Devin" userId="S::ldevin@bishopr.co.uk::420b751f-cbd6-4fb8-a574-e02b6e98d2a9" providerId="AD" clId="Web-{B62E2F8C-47EA-8EC7-90BB-A13AEA56D0F5}" dt="2024-06-11T09:51:17.497" v="2" actId="1076"/>
          <ac:spMkLst>
            <pc:docMk/>
            <pc:sldMk cId="109857222" sldId="256"/>
            <ac:spMk id="2" creationId="{A82BEFC8-3A01-9758-F47C-FAF73326CE34}"/>
          </ac:spMkLst>
        </pc:spChg>
        <pc:spChg chg="add mod">
          <ac:chgData name="Ms L Devin" userId="S::ldevin@bishopr.co.uk::420b751f-cbd6-4fb8-a574-e02b6e98d2a9" providerId="AD" clId="Web-{B62E2F8C-47EA-8EC7-90BB-A13AEA56D0F5}" dt="2024-06-11T09:51:33.545" v="6" actId="1076"/>
          <ac:spMkLst>
            <pc:docMk/>
            <pc:sldMk cId="109857222" sldId="256"/>
            <ac:spMk id="6" creationId="{FF69EE7F-B6CC-4348-8495-19BC54D09DCF}"/>
          </ac:spMkLst>
        </pc:spChg>
        <pc:graphicFrameChg chg="mod modGraphic">
          <ac:chgData name="Ms L Devin" userId="S::ldevin@bishopr.co.uk::420b751f-cbd6-4fb8-a574-e02b6e98d2a9" providerId="AD" clId="Web-{B62E2F8C-47EA-8EC7-90BB-A13AEA56D0F5}" dt="2024-06-11T09:51:08.465" v="1"/>
          <ac:graphicFrameMkLst>
            <pc:docMk/>
            <pc:sldMk cId="109857222" sldId="256"/>
            <ac:graphicFrameMk id="4" creationId="{A4A8EF22-00FE-1302-2723-D9993F034EEC}"/>
          </ac:graphicFrameMkLst>
        </pc:graphicFrameChg>
        <pc:picChg chg="add mod">
          <ac:chgData name="Ms L Devin" userId="S::ldevin@bishopr.co.uk::420b751f-cbd6-4fb8-a574-e02b6e98d2a9" providerId="AD" clId="Web-{B62E2F8C-47EA-8EC7-90BB-A13AEA56D0F5}" dt="2024-06-11T09:51:34.842" v="7" actId="1076"/>
          <ac:picMkLst>
            <pc:docMk/>
            <pc:sldMk cId="109857222" sldId="256"/>
            <ac:picMk id="8" creationId="{DA1EA726-5ADA-4D26-7714-9A379AAB5748}"/>
          </ac:picMkLst>
        </pc:picChg>
        <pc:picChg chg="add mod">
          <ac:chgData name="Ms L Devin" userId="S::ldevin@bishopr.co.uk::420b751f-cbd6-4fb8-a574-e02b6e98d2a9" providerId="AD" clId="Web-{B62E2F8C-47EA-8EC7-90BB-A13AEA56D0F5}" dt="2024-06-11T09:51:43.498" v="9" actId="1076"/>
          <ac:picMkLst>
            <pc:docMk/>
            <pc:sldMk cId="109857222" sldId="256"/>
            <ac:picMk id="10" creationId="{1C83CA72-E7D5-348A-39A7-802DC3234419}"/>
          </ac:picMkLst>
        </pc:picChg>
      </pc:sldChg>
    </pc:docChg>
  </pc:docChgLst>
  <pc:docChgLst>
    <pc:chgData name="Ms L Devin" userId="S::ldevin@bishopr.co.uk::420b751f-cbd6-4fb8-a574-e02b6e98d2a9" providerId="AD" clId="Web-{0169001F-9365-62AE-FD78-5779F0C712FA}"/>
    <pc:docChg chg="addSld delSld">
      <pc:chgData name="Ms L Devin" userId="S::ldevin@bishopr.co.uk::420b751f-cbd6-4fb8-a574-e02b6e98d2a9" providerId="AD" clId="Web-{0169001F-9365-62AE-FD78-5779F0C712FA}" dt="2024-06-24T09:48:37.720" v="5"/>
      <pc:docMkLst>
        <pc:docMk/>
      </pc:docMkLst>
      <pc:sldChg chg="new del">
        <pc:chgData name="Ms L Devin" userId="S::ldevin@bishopr.co.uk::420b751f-cbd6-4fb8-a574-e02b6e98d2a9" providerId="AD" clId="Web-{0169001F-9365-62AE-FD78-5779F0C712FA}" dt="2024-06-24T09:48:31.485" v="4"/>
        <pc:sldMkLst>
          <pc:docMk/>
          <pc:sldMk cId="1449535662" sldId="266"/>
        </pc:sldMkLst>
      </pc:sldChg>
      <pc:sldChg chg="add">
        <pc:chgData name="Ms L Devin" userId="S::ldevin@bishopr.co.uk::420b751f-cbd6-4fb8-a574-e02b6e98d2a9" providerId="AD" clId="Web-{0169001F-9365-62AE-FD78-5779F0C712FA}" dt="2024-06-24T09:48:26.282" v="1"/>
        <pc:sldMkLst>
          <pc:docMk/>
          <pc:sldMk cId="1340937680" sldId="267"/>
        </pc:sldMkLst>
      </pc:sldChg>
      <pc:sldChg chg="add del">
        <pc:chgData name="Ms L Devin" userId="S::ldevin@bishopr.co.uk::420b751f-cbd6-4fb8-a574-e02b6e98d2a9" providerId="AD" clId="Web-{0169001F-9365-62AE-FD78-5779F0C712FA}" dt="2024-06-24T09:48:37.720" v="5"/>
        <pc:sldMkLst>
          <pc:docMk/>
          <pc:sldMk cId="2276520197" sldId="268"/>
        </pc:sldMkLst>
      </pc:sldChg>
    </pc:docChg>
  </pc:docChgLst>
  <pc:docChgLst>
    <pc:chgData name="Ms L Devin" userId="S::ldevin@bishopr.co.uk::420b751f-cbd6-4fb8-a574-e02b6e98d2a9" providerId="AD" clId="Web-{00642C3C-1E5E-19B4-88A9-49025A5C164C}"/>
    <pc:docChg chg="modSld">
      <pc:chgData name="Ms L Devin" userId="S::ldevin@bishopr.co.uk::420b751f-cbd6-4fb8-a574-e02b6e98d2a9" providerId="AD" clId="Web-{00642C3C-1E5E-19B4-88A9-49025A5C164C}" dt="2024-09-23T06:41:10.293" v="1" actId="1076"/>
      <pc:docMkLst>
        <pc:docMk/>
      </pc:docMkLst>
      <pc:sldChg chg="modSp">
        <pc:chgData name="Ms L Devin" userId="S::ldevin@bishopr.co.uk::420b751f-cbd6-4fb8-a574-e02b6e98d2a9" providerId="AD" clId="Web-{00642C3C-1E5E-19B4-88A9-49025A5C164C}" dt="2024-09-23T06:41:10.293" v="1" actId="1076"/>
        <pc:sldMkLst>
          <pc:docMk/>
          <pc:sldMk cId="2172531794" sldId="258"/>
        </pc:sldMkLst>
        <pc:picChg chg="mod">
          <ac:chgData name="Ms L Devin" userId="S::ldevin@bishopr.co.uk::420b751f-cbd6-4fb8-a574-e02b6e98d2a9" providerId="AD" clId="Web-{00642C3C-1E5E-19B4-88A9-49025A5C164C}" dt="2024-09-23T06:41:10.293" v="1" actId="1076"/>
          <ac:picMkLst>
            <pc:docMk/>
            <pc:sldMk cId="2172531794" sldId="258"/>
            <ac:picMk id="32" creationId="{1B6B5C11-A74A-9300-90A7-56FFE652FEC8}"/>
          </ac:picMkLst>
        </pc:picChg>
      </pc:sldChg>
    </pc:docChg>
  </pc:docChgLst>
  <pc:docChgLst>
    <pc:chgData name="Ms L Devin" userId="S::ldevin@bishopr.co.uk::420b751f-cbd6-4fb8-a574-e02b6e98d2a9" providerId="AD" clId="Web-{EE25AC7C-A4FE-2920-AFF9-41C2B7F159B0}"/>
    <pc:docChg chg="modSld sldOrd">
      <pc:chgData name="Ms L Devin" userId="S::ldevin@bishopr.co.uk::420b751f-cbd6-4fb8-a574-e02b6e98d2a9" providerId="AD" clId="Web-{EE25AC7C-A4FE-2920-AFF9-41C2B7F159B0}" dt="2024-06-10T09:33:30.041" v="2695"/>
      <pc:docMkLst>
        <pc:docMk/>
      </pc:docMkLst>
      <pc:sldChg chg="modSp">
        <pc:chgData name="Ms L Devin" userId="S::ldevin@bishopr.co.uk::420b751f-cbd6-4fb8-a574-e02b6e98d2a9" providerId="AD" clId="Web-{EE25AC7C-A4FE-2920-AFF9-41C2B7F159B0}" dt="2024-06-10T09:33:30.041" v="2695"/>
        <pc:sldMkLst>
          <pc:docMk/>
          <pc:sldMk cId="109857222" sldId="256"/>
        </pc:sldMkLst>
        <pc:graphicFrameChg chg="mod modGraphic">
          <ac:chgData name="Ms L Devin" userId="S::ldevin@bishopr.co.uk::420b751f-cbd6-4fb8-a574-e02b6e98d2a9" providerId="AD" clId="Web-{EE25AC7C-A4FE-2920-AFF9-41C2B7F159B0}" dt="2024-06-10T09:33:30.041" v="2695"/>
          <ac:graphicFrameMkLst>
            <pc:docMk/>
            <pc:sldMk cId="109857222" sldId="256"/>
            <ac:graphicFrameMk id="4" creationId="{A4A8EF22-00FE-1302-2723-D9993F034EEC}"/>
          </ac:graphicFrameMkLst>
        </pc:graphicFrameChg>
      </pc:sldChg>
      <pc:sldChg chg="addSp delSp modSp">
        <pc:chgData name="Ms L Devin" userId="S::ldevin@bishopr.co.uk::420b751f-cbd6-4fb8-a574-e02b6e98d2a9" providerId="AD" clId="Web-{EE25AC7C-A4FE-2920-AFF9-41C2B7F159B0}" dt="2024-06-10T08:44:30.095" v="520" actId="14100"/>
        <pc:sldMkLst>
          <pc:docMk/>
          <pc:sldMk cId="2172531794" sldId="258"/>
        </pc:sldMkLst>
        <pc:spChg chg="del">
          <ac:chgData name="Ms L Devin" userId="S::ldevin@bishopr.co.uk::420b751f-cbd6-4fb8-a574-e02b6e98d2a9" providerId="AD" clId="Web-{EE25AC7C-A4FE-2920-AFF9-41C2B7F159B0}" dt="2024-06-10T08:26:49.699" v="192"/>
          <ac:spMkLst>
            <pc:docMk/>
            <pc:sldMk cId="2172531794" sldId="258"/>
            <ac:spMk id="3" creationId="{A6CED3A5-09C7-78CA-5DC5-0E7AF151F9FB}"/>
          </ac:spMkLst>
        </pc:spChg>
        <pc:spChg chg="add">
          <ac:chgData name="Ms L Devin" userId="S::ldevin@bishopr.co.uk::420b751f-cbd6-4fb8-a574-e02b6e98d2a9" providerId="AD" clId="Web-{EE25AC7C-A4FE-2920-AFF9-41C2B7F159B0}" dt="2024-06-10T08:26:45.167" v="188"/>
          <ac:spMkLst>
            <pc:docMk/>
            <pc:sldMk cId="2172531794" sldId="258"/>
            <ac:spMk id="6" creationId="{FAFF50FE-8456-7FC4-DE19-79C90FBFE05F}"/>
          </ac:spMkLst>
        </pc:spChg>
        <pc:spChg chg="del">
          <ac:chgData name="Ms L Devin" userId="S::ldevin@bishopr.co.uk::420b751f-cbd6-4fb8-a574-e02b6e98d2a9" providerId="AD" clId="Web-{EE25AC7C-A4FE-2920-AFF9-41C2B7F159B0}" dt="2024-06-10T08:26:59.840" v="193"/>
          <ac:spMkLst>
            <pc:docMk/>
            <pc:sldMk cId="2172531794" sldId="258"/>
            <ac:spMk id="27" creationId="{663A381D-F3AD-F506-9A44-222728253F9B}"/>
          </ac:spMkLst>
        </pc:spChg>
        <pc:spChg chg="add">
          <ac:chgData name="Ms L Devin" userId="S::ldevin@bishopr.co.uk::420b751f-cbd6-4fb8-a574-e02b6e98d2a9" providerId="AD" clId="Web-{EE25AC7C-A4FE-2920-AFF9-41C2B7F159B0}" dt="2024-06-10T08:26:45.230" v="190"/>
          <ac:spMkLst>
            <pc:docMk/>
            <pc:sldMk cId="2172531794" sldId="258"/>
            <ac:spMk id="30" creationId="{9F78D8DB-C334-C3AC-A265-1C99E42111FE}"/>
          </ac:spMkLst>
        </pc:spChg>
        <pc:spChg chg="add">
          <ac:chgData name="Ms L Devin" userId="S::ldevin@bishopr.co.uk::420b751f-cbd6-4fb8-a574-e02b6e98d2a9" providerId="AD" clId="Web-{EE25AC7C-A4FE-2920-AFF9-41C2B7F159B0}" dt="2024-06-10T08:27:00.371" v="194"/>
          <ac:spMkLst>
            <pc:docMk/>
            <pc:sldMk cId="2172531794" sldId="258"/>
            <ac:spMk id="34" creationId="{504BE8DD-F03E-D663-5899-80F8CE8BDE25}"/>
          </ac:spMkLst>
        </pc:spChg>
        <pc:spChg chg="mod">
          <ac:chgData name="Ms L Devin" userId="S::ldevin@bishopr.co.uk::420b751f-cbd6-4fb8-a574-e02b6e98d2a9" providerId="AD" clId="Web-{EE25AC7C-A4FE-2920-AFF9-41C2B7F159B0}" dt="2024-06-10T08:44:30.095" v="520" actId="14100"/>
          <ac:spMkLst>
            <pc:docMk/>
            <pc:sldMk cId="2172531794" sldId="258"/>
            <ac:spMk id="44" creationId="{11A78581-5662-BF98-679B-7E73728E7C35}"/>
          </ac:spMkLst>
        </pc:spChg>
        <pc:graphicFrameChg chg="add">
          <ac:chgData name="Ms L Devin" userId="S::ldevin@bishopr.co.uk::420b751f-cbd6-4fb8-a574-e02b6e98d2a9" providerId="AD" clId="Web-{EE25AC7C-A4FE-2920-AFF9-41C2B7F159B0}" dt="2024-06-10T08:26:45.214" v="189"/>
          <ac:graphicFrameMkLst>
            <pc:docMk/>
            <pc:sldMk cId="2172531794" sldId="258"/>
            <ac:graphicFrameMk id="18" creationId="{3A369F0E-0B16-B9FE-CBA2-1EB776A93F16}"/>
          </ac:graphicFrameMkLst>
        </pc:graphicFrameChg>
        <pc:picChg chg="add">
          <ac:chgData name="Ms L Devin" userId="S::ldevin@bishopr.co.uk::420b751f-cbd6-4fb8-a574-e02b6e98d2a9" providerId="AD" clId="Web-{EE25AC7C-A4FE-2920-AFF9-41C2B7F159B0}" dt="2024-06-10T08:26:45.261" v="191"/>
          <ac:picMkLst>
            <pc:docMk/>
            <pc:sldMk cId="2172531794" sldId="258"/>
            <ac:picMk id="32" creationId="{1B6B5C11-A74A-9300-90A7-56FFE652FEC8}"/>
          </ac:picMkLst>
        </pc:picChg>
        <pc:picChg chg="add mod">
          <ac:chgData name="Ms L Devin" userId="S::ldevin@bishopr.co.uk::420b751f-cbd6-4fb8-a574-e02b6e98d2a9" providerId="AD" clId="Web-{EE25AC7C-A4FE-2920-AFF9-41C2B7F159B0}" dt="2024-06-10T08:42:32.153" v="466" actId="1076"/>
          <ac:picMkLst>
            <pc:docMk/>
            <pc:sldMk cId="2172531794" sldId="258"/>
            <ac:picMk id="35" creationId="{89FB8CEA-E7D5-AFFA-E384-F2EA1F7064FC}"/>
          </ac:picMkLst>
        </pc:picChg>
        <pc:picChg chg="add mod">
          <ac:chgData name="Ms L Devin" userId="S::ldevin@bishopr.co.uk::420b751f-cbd6-4fb8-a574-e02b6e98d2a9" providerId="AD" clId="Web-{EE25AC7C-A4FE-2920-AFF9-41C2B7F159B0}" dt="2024-06-10T08:42:52.998" v="469" actId="1076"/>
          <ac:picMkLst>
            <pc:docMk/>
            <pc:sldMk cId="2172531794" sldId="258"/>
            <ac:picMk id="36" creationId="{E59C7811-AD8C-407B-841F-8290A1DCB9A1}"/>
          </ac:picMkLst>
        </pc:picChg>
        <pc:picChg chg="add mod">
          <ac:chgData name="Ms L Devin" userId="S::ldevin@bishopr.co.uk::420b751f-cbd6-4fb8-a574-e02b6e98d2a9" providerId="AD" clId="Web-{EE25AC7C-A4FE-2920-AFF9-41C2B7F159B0}" dt="2024-06-10T08:43:22.780" v="473" actId="1076"/>
          <ac:picMkLst>
            <pc:docMk/>
            <pc:sldMk cId="2172531794" sldId="258"/>
            <ac:picMk id="37" creationId="{B99FB87C-F471-2B98-CBD8-1EE788B29EC6}"/>
          </ac:picMkLst>
        </pc:picChg>
        <pc:picChg chg="add mod">
          <ac:chgData name="Ms L Devin" userId="S::ldevin@bishopr.co.uk::420b751f-cbd6-4fb8-a574-e02b6e98d2a9" providerId="AD" clId="Web-{EE25AC7C-A4FE-2920-AFF9-41C2B7F159B0}" dt="2024-06-10T08:43:43.249" v="476" actId="1076"/>
          <ac:picMkLst>
            <pc:docMk/>
            <pc:sldMk cId="2172531794" sldId="258"/>
            <ac:picMk id="38" creationId="{CFF86D54-5FE6-5D11-3817-68D8C5421224}"/>
          </ac:picMkLst>
        </pc:picChg>
      </pc:sldChg>
      <pc:sldChg chg="addSp delSp modSp">
        <pc:chgData name="Ms L Devin" userId="S::ldevin@bishopr.co.uk::420b751f-cbd6-4fb8-a574-e02b6e98d2a9" providerId="AD" clId="Web-{EE25AC7C-A4FE-2920-AFF9-41C2B7F159B0}" dt="2024-06-10T08:34:53.887" v="322" actId="1076"/>
        <pc:sldMkLst>
          <pc:docMk/>
          <pc:sldMk cId="1286962469" sldId="259"/>
        </pc:sldMkLst>
        <pc:spChg chg="del">
          <ac:chgData name="Ms L Devin" userId="S::ldevin@bishopr.co.uk::420b751f-cbd6-4fb8-a574-e02b6e98d2a9" providerId="AD" clId="Web-{EE25AC7C-A4FE-2920-AFF9-41C2B7F159B0}" dt="2024-06-10T08:27:43.904" v="198"/>
          <ac:spMkLst>
            <pc:docMk/>
            <pc:sldMk cId="1286962469" sldId="259"/>
            <ac:spMk id="3" creationId="{A6CED3A5-09C7-78CA-5DC5-0E7AF151F9FB}"/>
          </ac:spMkLst>
        </pc:spChg>
        <pc:spChg chg="add mod">
          <ac:chgData name="Ms L Devin" userId="S::ldevin@bishopr.co.uk::420b751f-cbd6-4fb8-a574-e02b6e98d2a9" providerId="AD" clId="Web-{EE25AC7C-A4FE-2920-AFF9-41C2B7F159B0}" dt="2024-06-10T08:30:31.800" v="234" actId="1076"/>
          <ac:spMkLst>
            <pc:docMk/>
            <pc:sldMk cId="1286962469" sldId="259"/>
            <ac:spMk id="6" creationId="{F41670D5-139A-9C4F-BD05-16B116D724E8}"/>
          </ac:spMkLst>
        </pc:spChg>
        <pc:spChg chg="mod">
          <ac:chgData name="Ms L Devin" userId="S::ldevin@bishopr.co.uk::420b751f-cbd6-4fb8-a574-e02b6e98d2a9" providerId="AD" clId="Web-{EE25AC7C-A4FE-2920-AFF9-41C2B7F159B0}" dt="2024-06-10T08:34:49.512" v="320" actId="20577"/>
          <ac:spMkLst>
            <pc:docMk/>
            <pc:sldMk cId="1286962469" sldId="259"/>
            <ac:spMk id="27" creationId="{663A381D-F3AD-F506-9A44-222728253F9B}"/>
          </ac:spMkLst>
        </pc:spChg>
        <pc:spChg chg="mod">
          <ac:chgData name="Ms L Devin" userId="S::ldevin@bishopr.co.uk::420b751f-cbd6-4fb8-a574-e02b6e98d2a9" providerId="AD" clId="Web-{EE25AC7C-A4FE-2920-AFF9-41C2B7F159B0}" dt="2024-06-10T08:33:34.525" v="298" actId="1076"/>
          <ac:spMkLst>
            <pc:docMk/>
            <pc:sldMk cId="1286962469" sldId="259"/>
            <ac:spMk id="44" creationId="{11A78581-5662-BF98-679B-7E73728E7C35}"/>
          </ac:spMkLst>
        </pc:spChg>
        <pc:picChg chg="add mod">
          <ac:chgData name="Ms L Devin" userId="S::ldevin@bishopr.co.uk::420b751f-cbd6-4fb8-a574-e02b6e98d2a9" providerId="AD" clId="Web-{EE25AC7C-A4FE-2920-AFF9-41C2B7F159B0}" dt="2024-06-10T08:30:40.488" v="236" actId="1076"/>
          <ac:picMkLst>
            <pc:docMk/>
            <pc:sldMk cId="1286962469" sldId="259"/>
            <ac:picMk id="5" creationId="{E8D54404-7CFA-0599-2E42-788404B6F7BD}"/>
          </ac:picMkLst>
        </pc:picChg>
        <pc:picChg chg="add mod">
          <ac:chgData name="Ms L Devin" userId="S::ldevin@bishopr.co.uk::420b751f-cbd6-4fb8-a574-e02b6e98d2a9" providerId="AD" clId="Web-{EE25AC7C-A4FE-2920-AFF9-41C2B7F159B0}" dt="2024-06-10T08:34:46.621" v="315" actId="1076"/>
          <ac:picMkLst>
            <pc:docMk/>
            <pc:sldMk cId="1286962469" sldId="259"/>
            <ac:picMk id="7" creationId="{1CB709A9-2379-8C5C-DEC2-5EB74902DACE}"/>
          </ac:picMkLst>
        </pc:picChg>
        <pc:picChg chg="add mod">
          <ac:chgData name="Ms L Devin" userId="S::ldevin@bishopr.co.uk::420b751f-cbd6-4fb8-a574-e02b6e98d2a9" providerId="AD" clId="Web-{EE25AC7C-A4FE-2920-AFF9-41C2B7F159B0}" dt="2024-06-10T08:34:53.887" v="322" actId="1076"/>
          <ac:picMkLst>
            <pc:docMk/>
            <pc:sldMk cId="1286962469" sldId="259"/>
            <ac:picMk id="20" creationId="{08A7C704-65FE-4F5D-16DB-55A48901AD2A}"/>
          </ac:picMkLst>
        </pc:picChg>
      </pc:sldChg>
      <pc:sldChg chg="addSp delSp modSp">
        <pc:chgData name="Ms L Devin" userId="S::ldevin@bishopr.co.uk::420b751f-cbd6-4fb8-a574-e02b6e98d2a9" providerId="AD" clId="Web-{EE25AC7C-A4FE-2920-AFF9-41C2B7F159B0}" dt="2024-06-10T09:05:29.732" v="741"/>
        <pc:sldMkLst>
          <pc:docMk/>
          <pc:sldMk cId="567714676" sldId="260"/>
        </pc:sldMkLst>
        <pc:spChg chg="del">
          <ac:chgData name="Ms L Devin" userId="S::ldevin@bishopr.co.uk::420b751f-cbd6-4fb8-a574-e02b6e98d2a9" providerId="AD" clId="Web-{EE25AC7C-A4FE-2920-AFF9-41C2B7F159B0}" dt="2024-06-10T08:36:32" v="323"/>
          <ac:spMkLst>
            <pc:docMk/>
            <pc:sldMk cId="567714676" sldId="260"/>
            <ac:spMk id="3" creationId="{A6CED3A5-09C7-78CA-5DC5-0E7AF151F9FB}"/>
          </ac:spMkLst>
        </pc:spChg>
        <pc:spChg chg="add mod">
          <ac:chgData name="Ms L Devin" userId="S::ldevin@bishopr.co.uk::420b751f-cbd6-4fb8-a574-e02b6e98d2a9" providerId="AD" clId="Web-{EE25AC7C-A4FE-2920-AFF9-41C2B7F159B0}" dt="2024-06-10T08:40:17.727" v="391" actId="14100"/>
          <ac:spMkLst>
            <pc:docMk/>
            <pc:sldMk cId="567714676" sldId="260"/>
            <ac:spMk id="5" creationId="{250A00D7-A476-F49A-6CD0-4D0EB76CC8FE}"/>
          </ac:spMkLst>
        </pc:spChg>
        <pc:spChg chg="add mod">
          <ac:chgData name="Ms L Devin" userId="S::ldevin@bishopr.co.uk::420b751f-cbd6-4fb8-a574-e02b6e98d2a9" providerId="AD" clId="Web-{EE25AC7C-A4FE-2920-AFF9-41C2B7F159B0}" dt="2024-06-10T08:40:20.367" v="392" actId="1076"/>
          <ac:spMkLst>
            <pc:docMk/>
            <pc:sldMk cId="567714676" sldId="260"/>
            <ac:spMk id="6" creationId="{5460E9AF-084A-01DC-2154-F804A7C703D2}"/>
          </ac:spMkLst>
        </pc:spChg>
        <pc:spChg chg="mod">
          <ac:chgData name="Ms L Devin" userId="S::ldevin@bishopr.co.uk::420b751f-cbd6-4fb8-a574-e02b6e98d2a9" providerId="AD" clId="Web-{EE25AC7C-A4FE-2920-AFF9-41C2B7F159B0}" dt="2024-06-10T08:40:41.540" v="396" actId="1076"/>
          <ac:spMkLst>
            <pc:docMk/>
            <pc:sldMk cId="567714676" sldId="260"/>
            <ac:spMk id="14" creationId="{70477DDF-D691-D846-8337-0833FE04096E}"/>
          </ac:spMkLst>
        </pc:spChg>
        <pc:spChg chg="del">
          <ac:chgData name="Ms L Devin" userId="S::ldevin@bishopr.co.uk::420b751f-cbd6-4fb8-a574-e02b6e98d2a9" providerId="AD" clId="Web-{EE25AC7C-A4FE-2920-AFF9-41C2B7F159B0}" dt="2024-06-10T08:39:36.835" v="371"/>
          <ac:spMkLst>
            <pc:docMk/>
            <pc:sldMk cId="567714676" sldId="260"/>
            <ac:spMk id="15" creationId="{B00E35AD-28BD-4744-C25C-D5E933460943}"/>
          </ac:spMkLst>
        </pc:spChg>
        <pc:spChg chg="mod">
          <ac:chgData name="Ms L Devin" userId="S::ldevin@bishopr.co.uk::420b751f-cbd6-4fb8-a574-e02b6e98d2a9" providerId="AD" clId="Web-{EE25AC7C-A4FE-2920-AFF9-41C2B7F159B0}" dt="2024-06-10T08:37:58.472" v="333" actId="20577"/>
          <ac:spMkLst>
            <pc:docMk/>
            <pc:sldMk cId="567714676" sldId="260"/>
            <ac:spMk id="21" creationId="{0BE1789F-A955-8E31-B3C1-998D9171E70A}"/>
          </ac:spMkLst>
        </pc:spChg>
        <pc:spChg chg="del">
          <ac:chgData name="Ms L Devin" userId="S::ldevin@bishopr.co.uk::420b751f-cbd6-4fb8-a574-e02b6e98d2a9" providerId="AD" clId="Web-{EE25AC7C-A4FE-2920-AFF9-41C2B7F159B0}" dt="2024-06-10T08:39:24.928" v="367"/>
          <ac:spMkLst>
            <pc:docMk/>
            <pc:sldMk cId="567714676" sldId="260"/>
            <ac:spMk id="27" creationId="{663A381D-F3AD-F506-9A44-222728253F9B}"/>
          </ac:spMkLst>
        </pc:spChg>
        <pc:spChg chg="mod">
          <ac:chgData name="Ms L Devin" userId="S::ldevin@bishopr.co.uk::420b751f-cbd6-4fb8-a574-e02b6e98d2a9" providerId="AD" clId="Web-{EE25AC7C-A4FE-2920-AFF9-41C2B7F159B0}" dt="2024-06-10T08:41:53.433" v="459" actId="14100"/>
          <ac:spMkLst>
            <pc:docMk/>
            <pc:sldMk cId="567714676" sldId="260"/>
            <ac:spMk id="44" creationId="{11A78581-5662-BF98-679B-7E73728E7C35}"/>
          </ac:spMkLst>
        </pc:spChg>
        <pc:picChg chg="add mod modCrop">
          <ac:chgData name="Ms L Devin" userId="S::ldevin@bishopr.co.uk::420b751f-cbd6-4fb8-a574-e02b6e98d2a9" providerId="AD" clId="Web-{EE25AC7C-A4FE-2920-AFF9-41C2B7F159B0}" dt="2024-06-10T09:05:25.654" v="739" actId="1076"/>
          <ac:picMkLst>
            <pc:docMk/>
            <pc:sldMk cId="567714676" sldId="260"/>
            <ac:picMk id="7" creationId="{16E952F7-9BF3-84C3-78EE-9064EDD0E2E3}"/>
          </ac:picMkLst>
        </pc:picChg>
        <pc:picChg chg="add mod">
          <ac:chgData name="Ms L Devin" userId="S::ldevin@bishopr.co.uk::420b751f-cbd6-4fb8-a574-e02b6e98d2a9" providerId="AD" clId="Web-{EE25AC7C-A4FE-2920-AFF9-41C2B7F159B0}" dt="2024-06-10T09:05:23.310" v="738" actId="1076"/>
          <ac:picMkLst>
            <pc:docMk/>
            <pc:sldMk cId="567714676" sldId="260"/>
            <ac:picMk id="20" creationId="{1CF54B38-5571-9201-681F-71EE88AB9D27}"/>
          </ac:picMkLst>
        </pc:picChg>
        <pc:picChg chg="add mod modCrop">
          <ac:chgData name="Ms L Devin" userId="S::ldevin@bishopr.co.uk::420b751f-cbd6-4fb8-a574-e02b6e98d2a9" providerId="AD" clId="Web-{EE25AC7C-A4FE-2920-AFF9-41C2B7F159B0}" dt="2024-06-10T09:05:29.732" v="741"/>
          <ac:picMkLst>
            <pc:docMk/>
            <pc:sldMk cId="567714676" sldId="260"/>
            <ac:picMk id="23" creationId="{442CE56F-CC18-5F08-E061-C1AEE839E10C}"/>
          </ac:picMkLst>
        </pc:picChg>
        <pc:cxnChg chg="del mod">
          <ac:chgData name="Ms L Devin" userId="S::ldevin@bishopr.co.uk::420b751f-cbd6-4fb8-a574-e02b6e98d2a9" providerId="AD" clId="Web-{EE25AC7C-A4FE-2920-AFF9-41C2B7F159B0}" dt="2024-06-10T08:39:38.100" v="372"/>
          <ac:cxnSpMkLst>
            <pc:docMk/>
            <pc:sldMk cId="567714676" sldId="260"/>
            <ac:cxnSpMk id="10" creationId="{A769388E-E974-C211-7CEE-3E3CCA767E10}"/>
          </ac:cxnSpMkLst>
        </pc:cxnChg>
      </pc:sldChg>
      <pc:sldChg chg="addSp delSp modSp">
        <pc:chgData name="Ms L Devin" userId="S::ldevin@bishopr.co.uk::420b751f-cbd6-4fb8-a574-e02b6e98d2a9" providerId="AD" clId="Web-{EE25AC7C-A4FE-2920-AFF9-41C2B7F159B0}" dt="2024-06-10T08:47:34.211" v="553" actId="1076"/>
        <pc:sldMkLst>
          <pc:docMk/>
          <pc:sldMk cId="193318334" sldId="261"/>
        </pc:sldMkLst>
        <pc:spChg chg="add del mod">
          <ac:chgData name="Ms L Devin" userId="S::ldevin@bishopr.co.uk::420b751f-cbd6-4fb8-a574-e02b6e98d2a9" providerId="AD" clId="Web-{EE25AC7C-A4FE-2920-AFF9-41C2B7F159B0}" dt="2024-06-10T08:44:36.376" v="521"/>
          <ac:spMkLst>
            <pc:docMk/>
            <pc:sldMk cId="193318334" sldId="261"/>
            <ac:spMk id="3" creationId="{A6CED3A5-09C7-78CA-5DC5-0E7AF151F9FB}"/>
          </ac:spMkLst>
        </pc:spChg>
        <pc:spChg chg="del">
          <ac:chgData name="Ms L Devin" userId="S::ldevin@bishopr.co.uk::420b751f-cbd6-4fb8-a574-e02b6e98d2a9" providerId="AD" clId="Web-{EE25AC7C-A4FE-2920-AFF9-41C2B7F159B0}" dt="2024-06-10T08:46:57.866" v="542"/>
          <ac:spMkLst>
            <pc:docMk/>
            <pc:sldMk cId="193318334" sldId="261"/>
            <ac:spMk id="15" creationId="{B00E35AD-28BD-4744-C25C-D5E933460943}"/>
          </ac:spMkLst>
        </pc:spChg>
        <pc:spChg chg="mod">
          <ac:chgData name="Ms L Devin" userId="S::ldevin@bishopr.co.uk::420b751f-cbd6-4fb8-a574-e02b6e98d2a9" providerId="AD" clId="Web-{EE25AC7C-A4FE-2920-AFF9-41C2B7F159B0}" dt="2024-06-10T08:47:05.038" v="544" actId="14100"/>
          <ac:spMkLst>
            <pc:docMk/>
            <pc:sldMk cId="193318334" sldId="261"/>
            <ac:spMk id="16" creationId="{122D831E-076B-8C00-52D9-3F6BA7C4DBC3}"/>
          </ac:spMkLst>
        </pc:spChg>
        <pc:spChg chg="del mod">
          <ac:chgData name="Ms L Devin" userId="S::ldevin@bishopr.co.uk::420b751f-cbd6-4fb8-a574-e02b6e98d2a9" providerId="AD" clId="Web-{EE25AC7C-A4FE-2920-AFF9-41C2B7F159B0}" dt="2024-06-10T08:46:11.708" v="538"/>
          <ac:spMkLst>
            <pc:docMk/>
            <pc:sldMk cId="193318334" sldId="261"/>
            <ac:spMk id="27" creationId="{663A381D-F3AD-F506-9A44-222728253F9B}"/>
          </ac:spMkLst>
        </pc:spChg>
        <pc:spChg chg="del">
          <ac:chgData name="Ms L Devin" userId="S::ldevin@bishopr.co.uk::420b751f-cbd6-4fb8-a574-e02b6e98d2a9" providerId="AD" clId="Web-{EE25AC7C-A4FE-2920-AFF9-41C2B7F159B0}" dt="2024-06-10T08:45:27.644" v="530"/>
          <ac:spMkLst>
            <pc:docMk/>
            <pc:sldMk cId="193318334" sldId="261"/>
            <ac:spMk id="44" creationId="{11A78581-5662-BF98-679B-7E73728E7C35}"/>
          </ac:spMkLst>
        </pc:spChg>
        <pc:spChg chg="add del mod">
          <ac:chgData name="Ms L Devin" userId="S::ldevin@bishopr.co.uk::420b751f-cbd6-4fb8-a574-e02b6e98d2a9" providerId="AD" clId="Web-{EE25AC7C-A4FE-2920-AFF9-41C2B7F159B0}" dt="2024-06-10T08:19:00.573" v="22"/>
          <ac:spMkLst>
            <pc:docMk/>
            <pc:sldMk cId="193318334" sldId="261"/>
            <ac:spMk id="49" creationId="{D3FD9086-64AF-BF72-E639-774D1A1D9F26}"/>
          </ac:spMkLst>
        </pc:spChg>
        <pc:spChg chg="add del mod">
          <ac:chgData name="Ms L Devin" userId="S::ldevin@bishopr.co.uk::420b751f-cbd6-4fb8-a574-e02b6e98d2a9" providerId="AD" clId="Web-{EE25AC7C-A4FE-2920-AFF9-41C2B7F159B0}" dt="2024-06-10T08:44:39.798" v="523"/>
          <ac:spMkLst>
            <pc:docMk/>
            <pc:sldMk cId="193318334" sldId="261"/>
            <ac:spMk id="52" creationId="{70032702-F705-6B61-1320-DF205E9E9419}"/>
          </ac:spMkLst>
        </pc:spChg>
        <pc:spChg chg="add mod">
          <ac:chgData name="Ms L Devin" userId="S::ldevin@bishopr.co.uk::420b751f-cbd6-4fb8-a574-e02b6e98d2a9" providerId="AD" clId="Web-{EE25AC7C-A4FE-2920-AFF9-41C2B7F159B0}" dt="2024-06-10T08:47:34.211" v="553" actId="1076"/>
          <ac:spMkLst>
            <pc:docMk/>
            <pc:sldMk cId="193318334" sldId="261"/>
            <ac:spMk id="74" creationId="{5A650F17-34A0-BF5A-BE45-45CA1E04221C}"/>
          </ac:spMkLst>
        </pc:spChg>
        <pc:graphicFrameChg chg="add del mod modGraphic">
          <ac:chgData name="Ms L Devin" userId="S::ldevin@bishopr.co.uk::420b751f-cbd6-4fb8-a574-e02b6e98d2a9" providerId="AD" clId="Web-{EE25AC7C-A4FE-2920-AFF9-41C2B7F159B0}" dt="2024-06-10T08:44:41.361" v="524"/>
          <ac:graphicFrameMkLst>
            <pc:docMk/>
            <pc:sldMk cId="193318334" sldId="261"/>
            <ac:graphicFrameMk id="5" creationId="{10B8AC3B-46FB-8C3C-7FC7-D0AD6581F91D}"/>
          </ac:graphicFrameMkLst>
        </pc:graphicFrameChg>
        <pc:graphicFrameChg chg="add del">
          <ac:chgData name="Ms L Devin" userId="S::ldevin@bishopr.co.uk::420b751f-cbd6-4fb8-a574-e02b6e98d2a9" providerId="AD" clId="Web-{EE25AC7C-A4FE-2920-AFF9-41C2B7F159B0}" dt="2024-06-10T08:17:17.991" v="4"/>
          <ac:graphicFrameMkLst>
            <pc:docMk/>
            <pc:sldMk cId="193318334" sldId="261"/>
            <ac:graphicFrameMk id="39" creationId="{C4944891-0688-DB07-7BE2-924149BAEADA}"/>
          </ac:graphicFrameMkLst>
        </pc:graphicFrameChg>
        <pc:picChg chg="mod">
          <ac:chgData name="Ms L Devin" userId="S::ldevin@bishopr.co.uk::420b751f-cbd6-4fb8-a574-e02b6e98d2a9" providerId="AD" clId="Web-{EE25AC7C-A4FE-2920-AFF9-41C2B7F159B0}" dt="2024-06-10T08:47:21.804" v="550" actId="1076"/>
          <ac:picMkLst>
            <pc:docMk/>
            <pc:sldMk cId="193318334" sldId="261"/>
            <ac:picMk id="51" creationId="{DF16BCE3-46F0-95F0-8D51-92EB4D5354A7}"/>
          </ac:picMkLst>
        </pc:picChg>
        <pc:picChg chg="add del mod">
          <ac:chgData name="Ms L Devin" userId="S::ldevin@bishopr.co.uk::420b751f-cbd6-4fb8-a574-e02b6e98d2a9" providerId="AD" clId="Web-{EE25AC7C-A4FE-2920-AFF9-41C2B7F159B0}" dt="2024-06-10T08:44:37.392" v="522"/>
          <ac:picMkLst>
            <pc:docMk/>
            <pc:sldMk cId="193318334" sldId="261"/>
            <ac:picMk id="53" creationId="{1C38E6DA-91C3-16D5-54EF-3A6A9980A119}"/>
          </ac:picMkLst>
        </pc:picChg>
        <pc:picChg chg="add del mod">
          <ac:chgData name="Ms L Devin" userId="S::ldevin@bishopr.co.uk::420b751f-cbd6-4fb8-a574-e02b6e98d2a9" providerId="AD" clId="Web-{EE25AC7C-A4FE-2920-AFF9-41C2B7F159B0}" dt="2024-06-10T08:42:23.559" v="462"/>
          <ac:picMkLst>
            <pc:docMk/>
            <pc:sldMk cId="193318334" sldId="261"/>
            <ac:picMk id="72" creationId="{D4682A70-70E7-AFF2-61D8-82FA5C72347D}"/>
          </ac:picMkLst>
        </pc:picChg>
        <pc:picChg chg="add mod">
          <ac:chgData name="Ms L Devin" userId="S::ldevin@bishopr.co.uk::420b751f-cbd6-4fb8-a574-e02b6e98d2a9" providerId="AD" clId="Web-{EE25AC7C-A4FE-2920-AFF9-41C2B7F159B0}" dt="2024-06-10T08:45:36.035" v="534" actId="1076"/>
          <ac:picMkLst>
            <pc:docMk/>
            <pc:sldMk cId="193318334" sldId="261"/>
            <ac:picMk id="73" creationId="{E2572E63-B6AA-05DA-178D-32B92757BCAB}"/>
          </ac:picMkLst>
        </pc:picChg>
        <pc:cxnChg chg="del">
          <ac:chgData name="Ms L Devin" userId="S::ldevin@bishopr.co.uk::420b751f-cbd6-4fb8-a574-e02b6e98d2a9" providerId="AD" clId="Web-{EE25AC7C-A4FE-2920-AFF9-41C2B7F159B0}" dt="2024-06-10T08:45:34.128" v="533"/>
          <ac:cxnSpMkLst>
            <pc:docMk/>
            <pc:sldMk cId="193318334" sldId="261"/>
            <ac:cxnSpMk id="11" creationId="{C7C8490A-9E6A-3552-1ACC-34638F9D9558}"/>
          </ac:cxnSpMkLst>
        </pc:cxnChg>
      </pc:sldChg>
      <pc:sldChg chg="addSp delSp modSp ord">
        <pc:chgData name="Ms L Devin" userId="S::ldevin@bishopr.co.uk::420b751f-cbd6-4fb8-a574-e02b6e98d2a9" providerId="AD" clId="Web-{EE25AC7C-A4FE-2920-AFF9-41C2B7F159B0}" dt="2024-06-10T09:24:12.818" v="995" actId="1076"/>
        <pc:sldMkLst>
          <pc:docMk/>
          <pc:sldMk cId="2321572901" sldId="262"/>
        </pc:sldMkLst>
        <pc:spChg chg="del mod">
          <ac:chgData name="Ms L Devin" userId="S::ldevin@bishopr.co.uk::420b751f-cbd6-4fb8-a574-e02b6e98d2a9" providerId="AD" clId="Web-{EE25AC7C-A4FE-2920-AFF9-41C2B7F159B0}" dt="2024-06-10T09:14:27.189" v="838"/>
          <ac:spMkLst>
            <pc:docMk/>
            <pc:sldMk cId="2321572901" sldId="262"/>
            <ac:spMk id="2" creationId="{C418A694-A9E7-6D4C-593C-311D54004EFA}"/>
          </ac:spMkLst>
        </pc:spChg>
        <pc:spChg chg="mod">
          <ac:chgData name="Ms L Devin" userId="S::ldevin@bishopr.co.uk::420b751f-cbd6-4fb8-a574-e02b6e98d2a9" providerId="AD" clId="Web-{EE25AC7C-A4FE-2920-AFF9-41C2B7F159B0}" dt="2024-06-10T08:53:07.347" v="623" actId="1076"/>
          <ac:spMkLst>
            <pc:docMk/>
            <pc:sldMk cId="2321572901" sldId="262"/>
            <ac:spMk id="3" creationId="{A6CED3A5-09C7-78CA-5DC5-0E7AF151F9FB}"/>
          </ac:spMkLst>
        </pc:spChg>
        <pc:spChg chg="add mod">
          <ac:chgData name="Ms L Devin" userId="S::ldevin@bishopr.co.uk::420b751f-cbd6-4fb8-a574-e02b6e98d2a9" providerId="AD" clId="Web-{EE25AC7C-A4FE-2920-AFF9-41C2B7F159B0}" dt="2024-06-10T09:24:12.818" v="995" actId="1076"/>
          <ac:spMkLst>
            <pc:docMk/>
            <pc:sldMk cId="2321572901" sldId="262"/>
            <ac:spMk id="5" creationId="{0C0C6421-D88F-2BFE-1BB8-165570AAD473}"/>
          </ac:spMkLst>
        </pc:spChg>
        <pc:spChg chg="add mod">
          <ac:chgData name="Ms L Devin" userId="S::ldevin@bishopr.co.uk::420b751f-cbd6-4fb8-a574-e02b6e98d2a9" providerId="AD" clId="Web-{EE25AC7C-A4FE-2920-AFF9-41C2B7F159B0}" dt="2024-06-10T08:53:16.066" v="625" actId="14100"/>
          <ac:spMkLst>
            <pc:docMk/>
            <pc:sldMk cId="2321572901" sldId="262"/>
            <ac:spMk id="6" creationId="{05BAA66C-A782-2F77-487F-38C532A42BFA}"/>
          </ac:spMkLst>
        </pc:spChg>
        <pc:spChg chg="add mod">
          <ac:chgData name="Ms L Devin" userId="S::ldevin@bishopr.co.uk::420b751f-cbd6-4fb8-a574-e02b6e98d2a9" providerId="AD" clId="Web-{EE25AC7C-A4FE-2920-AFF9-41C2B7F159B0}" dt="2024-06-10T08:53:24.645" v="628" actId="1076"/>
          <ac:spMkLst>
            <pc:docMk/>
            <pc:sldMk cId="2321572901" sldId="262"/>
            <ac:spMk id="7" creationId="{12AED22C-0779-8361-B79F-E4BF8CBA4796}"/>
          </ac:spMkLst>
        </pc:spChg>
        <pc:spChg chg="del">
          <ac:chgData name="Ms L Devin" userId="S::ldevin@bishopr.co.uk::420b751f-cbd6-4fb8-a574-e02b6e98d2a9" providerId="AD" clId="Web-{EE25AC7C-A4FE-2920-AFF9-41C2B7F159B0}" dt="2024-06-10T08:52:21.752" v="604"/>
          <ac:spMkLst>
            <pc:docMk/>
            <pc:sldMk cId="2321572901" sldId="262"/>
            <ac:spMk id="15" creationId="{B00E35AD-28BD-4744-C25C-D5E933460943}"/>
          </ac:spMkLst>
        </pc:spChg>
        <pc:spChg chg="del mod">
          <ac:chgData name="Ms L Devin" userId="S::ldevin@bishopr.co.uk::420b751f-cbd6-4fb8-a574-e02b6e98d2a9" providerId="AD" clId="Web-{EE25AC7C-A4FE-2920-AFF9-41C2B7F159B0}" dt="2024-06-10T08:48:40.494" v="562"/>
          <ac:spMkLst>
            <pc:docMk/>
            <pc:sldMk cId="2321572901" sldId="262"/>
            <ac:spMk id="16" creationId="{122D831E-076B-8C00-52D9-3F6BA7C4DBC3}"/>
          </ac:spMkLst>
        </pc:spChg>
        <pc:spChg chg="mod">
          <ac:chgData name="Ms L Devin" userId="S::ldevin@bishopr.co.uk::420b751f-cbd6-4fb8-a574-e02b6e98d2a9" providerId="AD" clId="Web-{EE25AC7C-A4FE-2920-AFF9-41C2B7F159B0}" dt="2024-06-10T08:55:03.570" v="657" actId="14100"/>
          <ac:spMkLst>
            <pc:docMk/>
            <pc:sldMk cId="2321572901" sldId="262"/>
            <ac:spMk id="17" creationId="{EA3EA87C-E11C-B713-97A4-C4A9AE9AF60B}"/>
          </ac:spMkLst>
        </pc:spChg>
        <pc:spChg chg="add mod">
          <ac:chgData name="Ms L Devin" userId="S::ldevin@bishopr.co.uk::420b751f-cbd6-4fb8-a574-e02b6e98d2a9" providerId="AD" clId="Web-{EE25AC7C-A4FE-2920-AFF9-41C2B7F159B0}" dt="2024-06-10T08:54:33.350" v="645" actId="20577"/>
          <ac:spMkLst>
            <pc:docMk/>
            <pc:sldMk cId="2321572901" sldId="262"/>
            <ac:spMk id="23" creationId="{C84A1912-BFC2-0940-4A1D-25DB3DEBCF1B}"/>
          </ac:spMkLst>
        </pc:spChg>
        <pc:spChg chg="add mod">
          <ac:chgData name="Ms L Devin" userId="S::ldevin@bishopr.co.uk::420b751f-cbd6-4fb8-a574-e02b6e98d2a9" providerId="AD" clId="Web-{EE25AC7C-A4FE-2920-AFF9-41C2B7F159B0}" dt="2024-06-10T08:54:41.007" v="650" actId="20577"/>
          <ac:spMkLst>
            <pc:docMk/>
            <pc:sldMk cId="2321572901" sldId="262"/>
            <ac:spMk id="25" creationId="{D34E7C71-31F4-5582-2318-D72DCDA33B7B}"/>
          </ac:spMkLst>
        </pc:spChg>
        <pc:spChg chg="del">
          <ac:chgData name="Ms L Devin" userId="S::ldevin@bishopr.co.uk::420b751f-cbd6-4fb8-a574-e02b6e98d2a9" providerId="AD" clId="Web-{EE25AC7C-A4FE-2920-AFF9-41C2B7F159B0}" dt="2024-06-10T08:52:18.033" v="603"/>
          <ac:spMkLst>
            <pc:docMk/>
            <pc:sldMk cId="2321572901" sldId="262"/>
            <ac:spMk id="27" creationId="{663A381D-F3AD-F506-9A44-222728253F9B}"/>
          </ac:spMkLst>
        </pc:spChg>
        <pc:spChg chg="add">
          <ac:chgData name="Ms L Devin" userId="S::ldevin@bishopr.co.uk::420b751f-cbd6-4fb8-a574-e02b6e98d2a9" providerId="AD" clId="Web-{EE25AC7C-A4FE-2920-AFF9-41C2B7F159B0}" dt="2024-06-10T09:14:20.876" v="836"/>
          <ac:spMkLst>
            <pc:docMk/>
            <pc:sldMk cId="2321572901" sldId="262"/>
            <ac:spMk id="28" creationId="{D51D295D-48A3-405A-02B9-32DB0FB559A4}"/>
          </ac:spMkLst>
        </pc:spChg>
        <pc:spChg chg="mod">
          <ac:chgData name="Ms L Devin" userId="S::ldevin@bishopr.co.uk::420b751f-cbd6-4fb8-a574-e02b6e98d2a9" providerId="AD" clId="Web-{EE25AC7C-A4FE-2920-AFF9-41C2B7F159B0}" dt="2024-06-10T08:55:14.445" v="660" actId="1076"/>
          <ac:spMkLst>
            <pc:docMk/>
            <pc:sldMk cId="2321572901" sldId="262"/>
            <ac:spMk id="41" creationId="{12A9954C-7F21-C6FF-BA45-33F4AEE35874}"/>
          </ac:spMkLst>
        </pc:spChg>
        <pc:spChg chg="mod">
          <ac:chgData name="Ms L Devin" userId="S::ldevin@bishopr.co.uk::420b751f-cbd6-4fb8-a574-e02b6e98d2a9" providerId="AD" clId="Web-{EE25AC7C-A4FE-2920-AFF9-41C2B7F159B0}" dt="2024-06-10T08:55:10.289" v="658" actId="1076"/>
          <ac:spMkLst>
            <pc:docMk/>
            <pc:sldMk cId="2321572901" sldId="262"/>
            <ac:spMk id="43" creationId="{E8911E59-34EF-9A1F-60A7-3C9AE4527399}"/>
          </ac:spMkLst>
        </pc:spChg>
        <pc:spChg chg="del">
          <ac:chgData name="Ms L Devin" userId="S::ldevin@bishopr.co.uk::420b751f-cbd6-4fb8-a574-e02b6e98d2a9" providerId="AD" clId="Web-{EE25AC7C-A4FE-2920-AFF9-41C2B7F159B0}" dt="2024-06-10T08:48:42.900" v="563"/>
          <ac:spMkLst>
            <pc:docMk/>
            <pc:sldMk cId="2321572901" sldId="262"/>
            <ac:spMk id="44" creationId="{11A78581-5662-BF98-679B-7E73728E7C35}"/>
          </ac:spMkLst>
        </pc:spChg>
        <pc:picChg chg="mod">
          <ac:chgData name="Ms L Devin" userId="S::ldevin@bishopr.co.uk::420b751f-cbd6-4fb8-a574-e02b6e98d2a9" providerId="AD" clId="Web-{EE25AC7C-A4FE-2920-AFF9-41C2B7F159B0}" dt="2024-06-10T08:55:14.461" v="661" actId="1076"/>
          <ac:picMkLst>
            <pc:docMk/>
            <pc:sldMk cId="2321572901" sldId="262"/>
            <ac:picMk id="18" creationId="{D90613F6-F4EE-C5C2-A274-B7405F4EF6B6}"/>
          </ac:picMkLst>
        </pc:picChg>
        <pc:picChg chg="add mod">
          <ac:chgData name="Ms L Devin" userId="S::ldevin@bishopr.co.uk::420b751f-cbd6-4fb8-a574-e02b6e98d2a9" providerId="AD" clId="Web-{EE25AC7C-A4FE-2920-AFF9-41C2B7F159B0}" dt="2024-06-10T09:05:40.545" v="742"/>
          <ac:picMkLst>
            <pc:docMk/>
            <pc:sldMk cId="2321572901" sldId="262"/>
            <ac:picMk id="20" creationId="{ECB0C003-E401-E76D-17A2-D2752A81B178}"/>
          </ac:picMkLst>
        </pc:picChg>
        <pc:picChg chg="mod">
          <ac:chgData name="Ms L Devin" userId="S::ldevin@bishopr.co.uk::420b751f-cbd6-4fb8-a574-e02b6e98d2a9" providerId="AD" clId="Web-{EE25AC7C-A4FE-2920-AFF9-41C2B7F159B0}" dt="2024-06-10T08:55:10.320" v="659" actId="1076"/>
          <ac:picMkLst>
            <pc:docMk/>
            <pc:sldMk cId="2321572901" sldId="262"/>
            <ac:picMk id="22" creationId="{6268E211-69E2-DAEA-17BB-FC59F2F3ECF4}"/>
          </ac:picMkLst>
        </pc:picChg>
        <pc:picChg chg="add mod">
          <ac:chgData name="Ms L Devin" userId="S::ldevin@bishopr.co.uk::420b751f-cbd6-4fb8-a574-e02b6e98d2a9" providerId="AD" clId="Web-{EE25AC7C-A4FE-2920-AFF9-41C2B7F159B0}" dt="2024-06-10T09:05:40.623" v="743"/>
          <ac:picMkLst>
            <pc:docMk/>
            <pc:sldMk cId="2321572901" sldId="262"/>
            <ac:picMk id="24" creationId="{E8B47673-8642-C4BB-1155-80373C05219E}"/>
          </ac:picMkLst>
        </pc:picChg>
        <pc:picChg chg="del">
          <ac:chgData name="Ms L Devin" userId="S::ldevin@bishopr.co.uk::420b751f-cbd6-4fb8-a574-e02b6e98d2a9" providerId="AD" clId="Web-{EE25AC7C-A4FE-2920-AFF9-41C2B7F159B0}" dt="2024-06-10T08:48:44.119" v="564"/>
          <ac:picMkLst>
            <pc:docMk/>
            <pc:sldMk cId="2321572901" sldId="262"/>
            <ac:picMk id="51" creationId="{DF16BCE3-46F0-95F0-8D51-92EB4D5354A7}"/>
          </ac:picMkLst>
        </pc:picChg>
        <pc:cxnChg chg="mod">
          <ac:chgData name="Ms L Devin" userId="S::ldevin@bishopr.co.uk::420b751f-cbd6-4fb8-a574-e02b6e98d2a9" providerId="AD" clId="Web-{EE25AC7C-A4FE-2920-AFF9-41C2B7F159B0}" dt="2024-06-10T08:53:38.067" v="633" actId="1076"/>
          <ac:cxnSpMkLst>
            <pc:docMk/>
            <pc:sldMk cId="2321572901" sldId="262"/>
            <ac:cxnSpMk id="10" creationId="{A769388E-E974-C211-7CEE-3E3CCA767E10}"/>
          </ac:cxnSpMkLst>
        </pc:cxnChg>
        <pc:cxnChg chg="del">
          <ac:chgData name="Ms L Devin" userId="S::ldevin@bishopr.co.uk::420b751f-cbd6-4fb8-a574-e02b6e98d2a9" providerId="AD" clId="Web-{EE25AC7C-A4FE-2920-AFF9-41C2B7F159B0}" dt="2024-06-10T08:48:37.088" v="560"/>
          <ac:cxnSpMkLst>
            <pc:docMk/>
            <pc:sldMk cId="2321572901" sldId="262"/>
            <ac:cxnSpMk id="11" creationId="{C7C8490A-9E6A-3552-1ACC-34638F9D9558}"/>
          </ac:cxnSpMkLst>
        </pc:cxnChg>
        <pc:cxnChg chg="mod">
          <ac:chgData name="Ms L Devin" userId="S::ldevin@bishopr.co.uk::420b751f-cbd6-4fb8-a574-e02b6e98d2a9" providerId="AD" clId="Web-{EE25AC7C-A4FE-2920-AFF9-41C2B7F159B0}" dt="2024-06-10T08:54:47.835" v="652" actId="14100"/>
          <ac:cxnSpMkLst>
            <pc:docMk/>
            <pc:sldMk cId="2321572901" sldId="262"/>
            <ac:cxnSpMk id="12" creationId="{0BA9B86C-7E36-DE9E-0C63-A58EDDCB5450}"/>
          </ac:cxnSpMkLst>
        </pc:cxnChg>
        <pc:cxnChg chg="mod">
          <ac:chgData name="Ms L Devin" userId="S::ldevin@bishopr.co.uk::420b751f-cbd6-4fb8-a574-e02b6e98d2a9" providerId="AD" clId="Web-{EE25AC7C-A4FE-2920-AFF9-41C2B7F159B0}" dt="2024-06-10T08:53:40.630" v="634" actId="1076"/>
          <ac:cxnSpMkLst>
            <pc:docMk/>
            <pc:sldMk cId="2321572901" sldId="262"/>
            <ac:cxnSpMk id="13" creationId="{12F2A28B-F5EB-B152-B2AF-24F750FD419E}"/>
          </ac:cxnSpMkLst>
        </pc:cxnChg>
      </pc:sldChg>
      <pc:sldChg chg="addSp delSp modSp">
        <pc:chgData name="Ms L Devin" userId="S::ldevin@bishopr.co.uk::420b751f-cbd6-4fb8-a574-e02b6e98d2a9" providerId="AD" clId="Web-{EE25AC7C-A4FE-2920-AFF9-41C2B7F159B0}" dt="2024-06-10T09:24:00.052" v="994" actId="14100"/>
        <pc:sldMkLst>
          <pc:docMk/>
          <pc:sldMk cId="1037578553" sldId="263"/>
        </pc:sldMkLst>
        <pc:spChg chg="mod">
          <ac:chgData name="Ms L Devin" userId="S::ldevin@bishopr.co.uk::420b751f-cbd6-4fb8-a574-e02b6e98d2a9" providerId="AD" clId="Web-{EE25AC7C-A4FE-2920-AFF9-41C2B7F159B0}" dt="2024-06-10T08:59:29.548" v="709" actId="20577"/>
          <ac:spMkLst>
            <pc:docMk/>
            <pc:sldMk cId="1037578553" sldId="263"/>
            <ac:spMk id="3" creationId="{A6CED3A5-09C7-78CA-5DC5-0E7AF151F9FB}"/>
          </ac:spMkLst>
        </pc:spChg>
        <pc:spChg chg="add mod">
          <ac:chgData name="Ms L Devin" userId="S::ldevin@bishopr.co.uk::420b751f-cbd6-4fb8-a574-e02b6e98d2a9" providerId="AD" clId="Web-{EE25AC7C-A4FE-2920-AFF9-41C2B7F159B0}" dt="2024-06-10T08:59:33.376" v="710" actId="1076"/>
          <ac:spMkLst>
            <pc:docMk/>
            <pc:sldMk cId="1037578553" sldId="263"/>
            <ac:spMk id="5" creationId="{4AECEA27-DCBE-DD5E-BF5C-12A142D0CC5D}"/>
          </ac:spMkLst>
        </pc:spChg>
        <pc:spChg chg="add mod">
          <ac:chgData name="Ms L Devin" userId="S::ldevin@bishopr.co.uk::420b751f-cbd6-4fb8-a574-e02b6e98d2a9" providerId="AD" clId="Web-{EE25AC7C-A4FE-2920-AFF9-41C2B7F159B0}" dt="2024-06-10T08:59:45.439" v="712" actId="14100"/>
          <ac:spMkLst>
            <pc:docMk/>
            <pc:sldMk cId="1037578553" sldId="263"/>
            <ac:spMk id="6" creationId="{CB2AFC46-89BC-B109-6D9B-1A38E43316B9}"/>
          </ac:spMkLst>
        </pc:spChg>
        <pc:spChg chg="del">
          <ac:chgData name="Ms L Devin" userId="S::ldevin@bishopr.co.uk::420b751f-cbd6-4fb8-a574-e02b6e98d2a9" providerId="AD" clId="Web-{EE25AC7C-A4FE-2920-AFF9-41C2B7F159B0}" dt="2024-06-10T09:22:23.611" v="960"/>
          <ac:spMkLst>
            <pc:docMk/>
            <pc:sldMk cId="1037578553" sldId="263"/>
            <ac:spMk id="16" creationId="{122D831E-076B-8C00-52D9-3F6BA7C4DBC3}"/>
          </ac:spMkLst>
        </pc:spChg>
        <pc:spChg chg="add mod">
          <ac:chgData name="Ms L Devin" userId="S::ldevin@bishopr.co.uk::420b751f-cbd6-4fb8-a574-e02b6e98d2a9" providerId="AD" clId="Web-{EE25AC7C-A4FE-2920-AFF9-41C2B7F159B0}" dt="2024-06-10T09:24:00.052" v="994" actId="14100"/>
          <ac:spMkLst>
            <pc:docMk/>
            <pc:sldMk cId="1037578553" sldId="263"/>
            <ac:spMk id="20" creationId="{E88E0A31-00C4-679E-6E0F-00DE37100631}"/>
          </ac:spMkLst>
        </pc:spChg>
        <pc:spChg chg="del">
          <ac:chgData name="Ms L Devin" userId="S::ldevin@bishopr.co.uk::420b751f-cbd6-4fb8-a574-e02b6e98d2a9" providerId="AD" clId="Web-{EE25AC7C-A4FE-2920-AFF9-41C2B7F159B0}" dt="2024-06-10T08:55:26.055" v="662"/>
          <ac:spMkLst>
            <pc:docMk/>
            <pc:sldMk cId="1037578553" sldId="263"/>
            <ac:spMk id="23" creationId="{CEBA5FC4-AAB0-5166-F193-02421531CEB8}"/>
          </ac:spMkLst>
        </pc:spChg>
        <pc:spChg chg="add mod">
          <ac:chgData name="Ms L Devin" userId="S::ldevin@bishopr.co.uk::420b751f-cbd6-4fb8-a574-e02b6e98d2a9" providerId="AD" clId="Web-{EE25AC7C-A4FE-2920-AFF9-41C2B7F159B0}" dt="2024-06-10T09:23:16.394" v="983" actId="1076"/>
          <ac:spMkLst>
            <pc:docMk/>
            <pc:sldMk cId="1037578553" sldId="263"/>
            <ac:spMk id="24" creationId="{0C1C1169-DA7F-D45E-F80D-F855B7D06458}"/>
          </ac:spMkLst>
        </pc:spChg>
        <pc:spChg chg="mod">
          <ac:chgData name="Ms L Devin" userId="S::ldevin@bishopr.co.uk::420b751f-cbd6-4fb8-a574-e02b6e98d2a9" providerId="AD" clId="Web-{EE25AC7C-A4FE-2920-AFF9-41C2B7F159B0}" dt="2024-06-10T09:23:09.675" v="978" actId="1076"/>
          <ac:spMkLst>
            <pc:docMk/>
            <pc:sldMk cId="1037578553" sldId="263"/>
            <ac:spMk id="41" creationId="{12A9954C-7F21-C6FF-BA45-33F4AEE35874}"/>
          </ac:spMkLst>
        </pc:spChg>
        <pc:spChg chg="mod">
          <ac:chgData name="Ms L Devin" userId="S::ldevin@bishopr.co.uk::420b751f-cbd6-4fb8-a574-e02b6e98d2a9" providerId="AD" clId="Web-{EE25AC7C-A4FE-2920-AFF9-41C2B7F159B0}" dt="2024-06-10T09:23:09.691" v="979" actId="1076"/>
          <ac:spMkLst>
            <pc:docMk/>
            <pc:sldMk cId="1037578553" sldId="263"/>
            <ac:spMk id="43" creationId="{E8911E59-34EF-9A1F-60A7-3C9AE4527399}"/>
          </ac:spMkLst>
        </pc:spChg>
        <pc:spChg chg="del">
          <ac:chgData name="Ms L Devin" userId="S::ldevin@bishopr.co.uk::420b751f-cbd6-4fb8-a574-e02b6e98d2a9" providerId="AD" clId="Web-{EE25AC7C-A4FE-2920-AFF9-41C2B7F159B0}" dt="2024-06-10T09:22:26.893" v="961"/>
          <ac:spMkLst>
            <pc:docMk/>
            <pc:sldMk cId="1037578553" sldId="263"/>
            <ac:spMk id="44" creationId="{11A78581-5662-BF98-679B-7E73728E7C35}"/>
          </ac:spMkLst>
        </pc:spChg>
        <pc:picChg chg="add mod modCrop">
          <ac:chgData name="Ms L Devin" userId="S::ldevin@bishopr.co.uk::420b751f-cbd6-4fb8-a574-e02b6e98d2a9" providerId="AD" clId="Web-{EE25AC7C-A4FE-2920-AFF9-41C2B7F159B0}" dt="2024-06-10T08:59:53.752" v="715" actId="1076"/>
          <ac:picMkLst>
            <pc:docMk/>
            <pc:sldMk cId="1037578553" sldId="263"/>
            <ac:picMk id="7" creationId="{2D17572A-52EE-1115-6323-525193BF2B4A}"/>
          </ac:picMkLst>
        </pc:picChg>
        <pc:picChg chg="mod">
          <ac:chgData name="Ms L Devin" userId="S::ldevin@bishopr.co.uk::420b751f-cbd6-4fb8-a574-e02b6e98d2a9" providerId="AD" clId="Web-{EE25AC7C-A4FE-2920-AFF9-41C2B7F159B0}" dt="2024-06-10T09:23:09.707" v="980" actId="1076"/>
          <ac:picMkLst>
            <pc:docMk/>
            <pc:sldMk cId="1037578553" sldId="263"/>
            <ac:picMk id="18" creationId="{E2911306-41E6-3D20-EE2B-C341BD075213}"/>
          </ac:picMkLst>
        </pc:picChg>
        <pc:picChg chg="mod">
          <ac:chgData name="Ms L Devin" userId="S::ldevin@bishopr.co.uk::420b751f-cbd6-4fb8-a574-e02b6e98d2a9" providerId="AD" clId="Web-{EE25AC7C-A4FE-2920-AFF9-41C2B7F159B0}" dt="2024-06-10T09:23:09.738" v="981" actId="1076"/>
          <ac:picMkLst>
            <pc:docMk/>
            <pc:sldMk cId="1037578553" sldId="263"/>
            <ac:picMk id="22" creationId="{3897AE96-62DD-B841-C3CB-861EF33D5467}"/>
          </ac:picMkLst>
        </pc:picChg>
        <pc:picChg chg="add mod">
          <ac:chgData name="Ms L Devin" userId="S::ldevin@bishopr.co.uk::420b751f-cbd6-4fb8-a574-e02b6e98d2a9" providerId="AD" clId="Web-{EE25AC7C-A4FE-2920-AFF9-41C2B7F159B0}" dt="2024-06-10T09:23:57.990" v="993" actId="1076"/>
          <ac:picMkLst>
            <pc:docMk/>
            <pc:sldMk cId="1037578553" sldId="263"/>
            <ac:picMk id="25" creationId="{B7D2AB81-4EF7-27D1-A101-D55035646484}"/>
          </ac:picMkLst>
        </pc:picChg>
        <pc:picChg chg="del">
          <ac:chgData name="Ms L Devin" userId="S::ldevin@bishopr.co.uk::420b751f-cbd6-4fb8-a574-e02b6e98d2a9" providerId="AD" clId="Web-{EE25AC7C-A4FE-2920-AFF9-41C2B7F159B0}" dt="2024-06-10T09:22:27.955" v="962"/>
          <ac:picMkLst>
            <pc:docMk/>
            <pc:sldMk cId="1037578553" sldId="263"/>
            <ac:picMk id="51" creationId="{DF16BCE3-46F0-95F0-8D51-92EB4D5354A7}"/>
          </ac:picMkLst>
        </pc:picChg>
        <pc:cxnChg chg="mod">
          <ac:chgData name="Ms L Devin" userId="S::ldevin@bishopr.co.uk::420b751f-cbd6-4fb8-a574-e02b6e98d2a9" providerId="AD" clId="Web-{EE25AC7C-A4FE-2920-AFF9-41C2B7F159B0}" dt="2024-06-10T09:22:58.941" v="975" actId="1076"/>
          <ac:cxnSpMkLst>
            <pc:docMk/>
            <pc:sldMk cId="1037578553" sldId="263"/>
            <ac:cxnSpMk id="10" creationId="{A769388E-E974-C211-7CEE-3E3CCA767E10}"/>
          </ac:cxnSpMkLst>
        </pc:cxnChg>
        <pc:cxnChg chg="del">
          <ac:chgData name="Ms L Devin" userId="S::ldevin@bishopr.co.uk::420b751f-cbd6-4fb8-a574-e02b6e98d2a9" providerId="AD" clId="Web-{EE25AC7C-A4FE-2920-AFF9-41C2B7F159B0}" dt="2024-06-10T09:22:20.283" v="959"/>
          <ac:cxnSpMkLst>
            <pc:docMk/>
            <pc:sldMk cId="1037578553" sldId="263"/>
            <ac:cxnSpMk id="11" creationId="{C7C8490A-9E6A-3552-1ACC-34638F9D9558}"/>
          </ac:cxnSpMkLst>
        </pc:cxnChg>
        <pc:cxnChg chg="mod">
          <ac:chgData name="Ms L Devin" userId="S::ldevin@bishopr.co.uk::420b751f-cbd6-4fb8-a574-e02b6e98d2a9" providerId="AD" clId="Web-{EE25AC7C-A4FE-2920-AFF9-41C2B7F159B0}" dt="2024-06-10T09:23:12.472" v="982" actId="14100"/>
          <ac:cxnSpMkLst>
            <pc:docMk/>
            <pc:sldMk cId="1037578553" sldId="263"/>
            <ac:cxnSpMk id="12" creationId="{0BA9B86C-7E36-DE9E-0C63-A58EDDCB5450}"/>
          </ac:cxnSpMkLst>
        </pc:cxnChg>
        <pc:cxnChg chg="mod">
          <ac:chgData name="Ms L Devin" userId="S::ldevin@bishopr.co.uk::420b751f-cbd6-4fb8-a574-e02b6e98d2a9" providerId="AD" clId="Web-{EE25AC7C-A4FE-2920-AFF9-41C2B7F159B0}" dt="2024-06-10T09:23:05.035" v="977" actId="1076"/>
          <ac:cxnSpMkLst>
            <pc:docMk/>
            <pc:sldMk cId="1037578553" sldId="263"/>
            <ac:cxnSpMk id="13" creationId="{12F2A28B-F5EB-B152-B2AF-24F750FD419E}"/>
          </ac:cxnSpMkLst>
        </pc:cxnChg>
      </pc:sldChg>
      <pc:sldChg chg="addSp delSp modSp">
        <pc:chgData name="Ms L Devin" userId="S::ldevin@bishopr.co.uk::420b751f-cbd6-4fb8-a574-e02b6e98d2a9" providerId="AD" clId="Web-{EE25AC7C-A4FE-2920-AFF9-41C2B7F159B0}" dt="2024-06-10T09:14:46.970" v="842"/>
        <pc:sldMkLst>
          <pc:docMk/>
          <pc:sldMk cId="2189069300" sldId="264"/>
        </pc:sldMkLst>
        <pc:spChg chg="mod">
          <ac:chgData name="Ms L Devin" userId="S::ldevin@bishopr.co.uk::420b751f-cbd6-4fb8-a574-e02b6e98d2a9" providerId="AD" clId="Web-{EE25AC7C-A4FE-2920-AFF9-41C2B7F159B0}" dt="2024-06-10T09:09:51.616" v="776" actId="1076"/>
          <ac:spMkLst>
            <pc:docMk/>
            <pc:sldMk cId="2189069300" sldId="264"/>
            <ac:spMk id="3" creationId="{A6CED3A5-09C7-78CA-5DC5-0E7AF151F9FB}"/>
          </ac:spMkLst>
        </pc:spChg>
        <pc:spChg chg="add mod">
          <ac:chgData name="Ms L Devin" userId="S::ldevin@bishopr.co.uk::420b751f-cbd6-4fb8-a574-e02b6e98d2a9" providerId="AD" clId="Web-{EE25AC7C-A4FE-2920-AFF9-41C2B7F159B0}" dt="2024-06-10T09:10:38.962" v="801" actId="20577"/>
          <ac:spMkLst>
            <pc:docMk/>
            <pc:sldMk cId="2189069300" sldId="264"/>
            <ac:spMk id="5" creationId="{A1150406-EAF1-2B03-0DCA-B86827837144}"/>
          </ac:spMkLst>
        </pc:spChg>
        <pc:spChg chg="del mod">
          <ac:chgData name="Ms L Devin" userId="S::ldevin@bishopr.co.uk::420b751f-cbd6-4fb8-a574-e02b6e98d2a9" providerId="AD" clId="Web-{EE25AC7C-A4FE-2920-AFF9-41C2B7F159B0}" dt="2024-06-10T09:09:04.318" v="763"/>
          <ac:spMkLst>
            <pc:docMk/>
            <pc:sldMk cId="2189069300" sldId="264"/>
            <ac:spMk id="15" creationId="{B00E35AD-28BD-4744-C25C-D5E933460943}"/>
          </ac:spMkLst>
        </pc:spChg>
        <pc:spChg chg="mod">
          <ac:chgData name="Ms L Devin" userId="S::ldevin@bishopr.co.uk::420b751f-cbd6-4fb8-a574-e02b6e98d2a9" providerId="AD" clId="Web-{EE25AC7C-A4FE-2920-AFF9-41C2B7F159B0}" dt="2024-06-10T09:10:43.790" v="804" actId="20577"/>
          <ac:spMkLst>
            <pc:docMk/>
            <pc:sldMk cId="2189069300" sldId="264"/>
            <ac:spMk id="16" creationId="{122D831E-076B-8C00-52D9-3F6BA7C4DBC3}"/>
          </ac:spMkLst>
        </pc:spChg>
        <pc:spChg chg="del">
          <ac:chgData name="Ms L Devin" userId="S::ldevin@bishopr.co.uk::420b751f-cbd6-4fb8-a574-e02b6e98d2a9" providerId="AD" clId="Web-{EE25AC7C-A4FE-2920-AFF9-41C2B7F159B0}" dt="2024-06-10T09:05:50.686" v="744"/>
          <ac:spMkLst>
            <pc:docMk/>
            <pc:sldMk cId="2189069300" sldId="264"/>
            <ac:spMk id="27" creationId="{663A381D-F3AD-F506-9A44-222728253F9B}"/>
          </ac:spMkLst>
        </pc:spChg>
        <pc:spChg chg="mod">
          <ac:chgData name="Ms L Devin" userId="S::ldevin@bishopr.co.uk::420b751f-cbd6-4fb8-a574-e02b6e98d2a9" providerId="AD" clId="Web-{EE25AC7C-A4FE-2920-AFF9-41C2B7F159B0}" dt="2024-06-10T09:11:54.574" v="825" actId="14100"/>
          <ac:spMkLst>
            <pc:docMk/>
            <pc:sldMk cId="2189069300" sldId="264"/>
            <ac:spMk id="44" creationId="{11A78581-5662-BF98-679B-7E73728E7C35}"/>
          </ac:spMkLst>
        </pc:spChg>
        <pc:picChg chg="add mod">
          <ac:chgData name="Ms L Devin" userId="S::ldevin@bishopr.co.uk::420b751f-cbd6-4fb8-a574-e02b6e98d2a9" providerId="AD" clId="Web-{EE25AC7C-A4FE-2920-AFF9-41C2B7F159B0}" dt="2024-06-10T09:09:57.101" v="778" actId="1076"/>
          <ac:picMkLst>
            <pc:docMk/>
            <pc:sldMk cId="2189069300" sldId="264"/>
            <ac:picMk id="7" creationId="{122EA752-7163-7A87-F3F4-FE46DC60CBE6}"/>
          </ac:picMkLst>
        </pc:picChg>
        <pc:picChg chg="add mod">
          <ac:chgData name="Ms L Devin" userId="S::ldevin@bishopr.co.uk::420b751f-cbd6-4fb8-a574-e02b6e98d2a9" providerId="AD" clId="Web-{EE25AC7C-A4FE-2920-AFF9-41C2B7F159B0}" dt="2024-06-10T09:12:48.529" v="830" actId="1076"/>
          <ac:picMkLst>
            <pc:docMk/>
            <pc:sldMk cId="2189069300" sldId="264"/>
            <ac:picMk id="20" creationId="{9FD65FD6-98E5-F35B-1826-DA68D54A17B5}"/>
          </ac:picMkLst>
        </pc:picChg>
        <pc:picChg chg="add mod">
          <ac:chgData name="Ms L Devin" userId="S::ldevin@bishopr.co.uk::420b751f-cbd6-4fb8-a574-e02b6e98d2a9" providerId="AD" clId="Web-{EE25AC7C-A4FE-2920-AFF9-41C2B7F159B0}" dt="2024-06-10T09:14:46.970" v="842"/>
          <ac:picMkLst>
            <pc:docMk/>
            <pc:sldMk cId="2189069300" sldId="264"/>
            <ac:picMk id="23" creationId="{C3610B48-BCC2-4A7D-B731-1EF8FB6F7DAF}"/>
          </ac:picMkLst>
        </pc:picChg>
        <pc:picChg chg="del">
          <ac:chgData name="Ms L Devin" userId="S::ldevin@bishopr.co.uk::420b751f-cbd6-4fb8-a574-e02b6e98d2a9" providerId="AD" clId="Web-{EE25AC7C-A4FE-2920-AFF9-41C2B7F159B0}" dt="2024-06-10T09:10:44.993" v="805"/>
          <ac:picMkLst>
            <pc:docMk/>
            <pc:sldMk cId="2189069300" sldId="264"/>
            <ac:picMk id="51" creationId="{DF16BCE3-46F0-95F0-8D51-92EB4D5354A7}"/>
          </ac:picMkLst>
        </pc:picChg>
        <pc:cxnChg chg="del">
          <ac:chgData name="Ms L Devin" userId="S::ldevin@bishopr.co.uk::420b751f-cbd6-4fb8-a574-e02b6e98d2a9" providerId="AD" clId="Web-{EE25AC7C-A4FE-2920-AFF9-41C2B7F159B0}" dt="2024-06-10T09:08:59.427" v="761"/>
          <ac:cxnSpMkLst>
            <pc:docMk/>
            <pc:sldMk cId="2189069300" sldId="264"/>
            <ac:cxnSpMk id="10" creationId="{A769388E-E974-C211-7CEE-3E3CCA767E10}"/>
          </ac:cxnSpMkLst>
        </pc:cxnChg>
      </pc:sldChg>
      <pc:sldChg chg="addSp delSp modSp ord">
        <pc:chgData name="Ms L Devin" userId="S::ldevin@bishopr.co.uk::420b751f-cbd6-4fb8-a574-e02b6e98d2a9" providerId="AD" clId="Web-{EE25AC7C-A4FE-2920-AFF9-41C2B7F159B0}" dt="2024-06-10T09:20:41.577" v="933" actId="20577"/>
        <pc:sldMkLst>
          <pc:docMk/>
          <pc:sldMk cId="1948904375" sldId="265"/>
        </pc:sldMkLst>
        <pc:spChg chg="del">
          <ac:chgData name="Ms L Devin" userId="S::ldevin@bishopr.co.uk::420b751f-cbd6-4fb8-a574-e02b6e98d2a9" providerId="AD" clId="Web-{EE25AC7C-A4FE-2920-AFF9-41C2B7F159B0}" dt="2024-06-10T09:14:34.533" v="840"/>
          <ac:spMkLst>
            <pc:docMk/>
            <pc:sldMk cId="1948904375" sldId="265"/>
            <ac:spMk id="2" creationId="{C418A694-A9E7-6D4C-593C-311D54004EFA}"/>
          </ac:spMkLst>
        </pc:spChg>
        <pc:spChg chg="del mod">
          <ac:chgData name="Ms L Devin" userId="S::ldevin@bishopr.co.uk::420b751f-cbd6-4fb8-a574-e02b6e98d2a9" providerId="AD" clId="Web-{EE25AC7C-A4FE-2920-AFF9-41C2B7F159B0}" dt="2024-06-10T09:19:05.776" v="888"/>
          <ac:spMkLst>
            <pc:docMk/>
            <pc:sldMk cId="1948904375" sldId="265"/>
            <ac:spMk id="3" creationId="{A6CED3A5-09C7-78CA-5DC5-0E7AF151F9FB}"/>
          </ac:spMkLst>
        </pc:spChg>
        <pc:spChg chg="add mod">
          <ac:chgData name="Ms L Devin" userId="S::ldevin@bishopr.co.uk::420b751f-cbd6-4fb8-a574-e02b6e98d2a9" providerId="AD" clId="Web-{EE25AC7C-A4FE-2920-AFF9-41C2B7F159B0}" dt="2024-06-10T09:14:37.783" v="841" actId="1076"/>
          <ac:spMkLst>
            <pc:docMk/>
            <pc:sldMk cId="1948904375" sldId="265"/>
            <ac:spMk id="5" creationId="{C418A694-A9E7-6D4C-593C-311D54004EFA}"/>
          </ac:spMkLst>
        </pc:spChg>
        <pc:spChg chg="add mod">
          <ac:chgData name="Ms L Devin" userId="S::ldevin@bishopr.co.uk::420b751f-cbd6-4fb8-a574-e02b6e98d2a9" providerId="AD" clId="Web-{EE25AC7C-A4FE-2920-AFF9-41C2B7F159B0}" dt="2024-06-10T09:20:25.967" v="910" actId="14100"/>
          <ac:spMkLst>
            <pc:docMk/>
            <pc:sldMk cId="1948904375" sldId="265"/>
            <ac:spMk id="7" creationId="{4E9AB671-5BED-EE4F-8FAA-0398CBCB8D2E}"/>
          </ac:spMkLst>
        </pc:spChg>
        <pc:spChg chg="mod">
          <ac:chgData name="Ms L Devin" userId="S::ldevin@bishopr.co.uk::420b751f-cbd6-4fb8-a574-e02b6e98d2a9" providerId="AD" clId="Web-{EE25AC7C-A4FE-2920-AFF9-41C2B7F159B0}" dt="2024-06-10T09:17:20.413" v="870" actId="1076"/>
          <ac:spMkLst>
            <pc:docMk/>
            <pc:sldMk cId="1948904375" sldId="265"/>
            <ac:spMk id="14" creationId="{70477DDF-D691-D846-8337-0833FE04096E}"/>
          </ac:spMkLst>
        </pc:spChg>
        <pc:spChg chg="del">
          <ac:chgData name="Ms L Devin" userId="S::ldevin@bishopr.co.uk::420b751f-cbd6-4fb8-a574-e02b6e98d2a9" providerId="AD" clId="Web-{EE25AC7C-A4FE-2920-AFF9-41C2B7F159B0}" dt="2024-06-10T09:16:39.115" v="862"/>
          <ac:spMkLst>
            <pc:docMk/>
            <pc:sldMk cId="1948904375" sldId="265"/>
            <ac:spMk id="15" creationId="{B00E35AD-28BD-4744-C25C-D5E933460943}"/>
          </ac:spMkLst>
        </pc:spChg>
        <pc:spChg chg="mod">
          <ac:chgData name="Ms L Devin" userId="S::ldevin@bishopr.co.uk::420b751f-cbd6-4fb8-a574-e02b6e98d2a9" providerId="AD" clId="Web-{EE25AC7C-A4FE-2920-AFF9-41C2B7F159B0}" dt="2024-06-10T09:16:50.865" v="867" actId="1076"/>
          <ac:spMkLst>
            <pc:docMk/>
            <pc:sldMk cId="1948904375" sldId="265"/>
            <ac:spMk id="16" creationId="{122D831E-076B-8C00-52D9-3F6BA7C4DBC3}"/>
          </ac:spMkLst>
        </pc:spChg>
        <pc:spChg chg="del">
          <ac:chgData name="Ms L Devin" userId="S::ldevin@bishopr.co.uk::420b751f-cbd6-4fb8-a574-e02b6e98d2a9" providerId="AD" clId="Web-{EE25AC7C-A4FE-2920-AFF9-41C2B7F159B0}" dt="2024-06-10T09:16:37.006" v="861"/>
          <ac:spMkLst>
            <pc:docMk/>
            <pc:sldMk cId="1948904375" sldId="265"/>
            <ac:spMk id="27" creationId="{663A381D-F3AD-F506-9A44-222728253F9B}"/>
          </ac:spMkLst>
        </pc:spChg>
        <pc:spChg chg="mod">
          <ac:chgData name="Ms L Devin" userId="S::ldevin@bishopr.co.uk::420b751f-cbd6-4fb8-a574-e02b6e98d2a9" providerId="AD" clId="Web-{EE25AC7C-A4FE-2920-AFF9-41C2B7F159B0}" dt="2024-06-10T09:20:41.577" v="933" actId="20577"/>
          <ac:spMkLst>
            <pc:docMk/>
            <pc:sldMk cId="1948904375" sldId="265"/>
            <ac:spMk id="44" creationId="{11A78581-5662-BF98-679B-7E73728E7C35}"/>
          </ac:spMkLst>
        </pc:spChg>
        <pc:picChg chg="add mod">
          <ac:chgData name="Ms L Devin" userId="S::ldevin@bishopr.co.uk::420b751f-cbd6-4fb8-a574-e02b6e98d2a9" providerId="AD" clId="Web-{EE25AC7C-A4FE-2920-AFF9-41C2B7F159B0}" dt="2024-06-10T09:16:45.037" v="864" actId="1076"/>
          <ac:picMkLst>
            <pc:docMk/>
            <pc:sldMk cId="1948904375" sldId="265"/>
            <ac:picMk id="6" creationId="{DFE0ED7F-4A9D-DA7D-46D0-BF194172A78B}"/>
          </ac:picMkLst>
        </pc:picChg>
        <pc:cxnChg chg="del">
          <ac:chgData name="Ms L Devin" userId="S::ldevin@bishopr.co.uk::420b751f-cbd6-4fb8-a574-e02b6e98d2a9" providerId="AD" clId="Web-{EE25AC7C-A4FE-2920-AFF9-41C2B7F159B0}" dt="2024-06-10T09:16:41.365" v="863"/>
          <ac:cxnSpMkLst>
            <pc:docMk/>
            <pc:sldMk cId="1948904375" sldId="265"/>
            <ac:cxnSpMk id="10" creationId="{A769388E-E974-C211-7CEE-3E3CCA767E10}"/>
          </ac:cxnSpMkLst>
        </pc:cxnChg>
        <pc:cxnChg chg="mod">
          <ac:chgData name="Ms L Devin" userId="S::ldevin@bishopr.co.uk::420b751f-cbd6-4fb8-a574-e02b6e98d2a9" providerId="AD" clId="Web-{EE25AC7C-A4FE-2920-AFF9-41C2B7F159B0}" dt="2024-06-10T09:16:49.865" v="866" actId="1076"/>
          <ac:cxnSpMkLst>
            <pc:docMk/>
            <pc:sldMk cId="1948904375" sldId="265"/>
            <ac:cxnSpMk id="11" creationId="{C7C8490A-9E6A-3552-1ACC-34638F9D9558}"/>
          </ac:cxnSpMkLst>
        </pc:cxnChg>
        <pc:cxnChg chg="mod">
          <ac:chgData name="Ms L Devin" userId="S::ldevin@bishopr.co.uk::420b751f-cbd6-4fb8-a574-e02b6e98d2a9" providerId="AD" clId="Web-{EE25AC7C-A4FE-2920-AFF9-41C2B7F159B0}" dt="2024-06-10T09:16:47.225" v="865" actId="1076"/>
          <ac:cxnSpMkLst>
            <pc:docMk/>
            <pc:sldMk cId="1948904375" sldId="265"/>
            <ac:cxnSpMk id="12" creationId="{0BA9B86C-7E36-DE9E-0C63-A58EDDCB5450}"/>
          </ac:cxnSpMkLst>
        </pc:cxn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C696A4-532A-412E-87E5-9AD6ABDB9F6E}" type="doc">
      <dgm:prSet loTypeId="urn:microsoft.com/office/officeart/2005/8/layout/pyramid1" loCatId="pyramid" qsTypeId="urn:microsoft.com/office/officeart/2005/8/quickstyle/simple1" qsCatId="simple" csTypeId="urn:microsoft.com/office/officeart/2005/8/colors/accent0_1" csCatId="mainScheme" phldr="1"/>
      <dgm:spPr/>
    </dgm:pt>
    <dgm:pt modelId="{803361BC-24FA-4115-896B-7840F8AA6CF1}">
      <dgm:prSet phldrT="[Text]"/>
      <dgm:spPr/>
      <dgm:t>
        <a:bodyPr/>
        <a:lstStyle/>
        <a:p>
          <a:endParaRPr lang="en-GB" dirty="0">
            <a:latin typeface="Century Gothic" panose="020B0502020202020204" pitchFamily="34" charset="0"/>
          </a:endParaRPr>
        </a:p>
        <a:p>
          <a:r>
            <a:rPr lang="en-GB" dirty="0">
              <a:latin typeface="Century Gothic" panose="020B0502020202020204" pitchFamily="34" charset="0"/>
            </a:rPr>
            <a:t>local</a:t>
          </a:r>
        </a:p>
      </dgm:t>
    </dgm:pt>
    <dgm:pt modelId="{5528A823-A5F4-42FE-B7A3-1F1F96348FDE}" type="parTrans" cxnId="{8AD53BE0-8295-4EC0-8C31-1A3759A7BB6A}">
      <dgm:prSet/>
      <dgm:spPr/>
      <dgm:t>
        <a:bodyPr/>
        <a:lstStyle/>
        <a:p>
          <a:endParaRPr lang="en-GB">
            <a:latin typeface="Century Gothic" panose="020B0502020202020204" pitchFamily="34" charset="0"/>
          </a:endParaRPr>
        </a:p>
      </dgm:t>
    </dgm:pt>
    <dgm:pt modelId="{2F5CE69E-ABB1-4079-B394-BB67E6F96EE7}" type="sibTrans" cxnId="{8AD53BE0-8295-4EC0-8C31-1A3759A7BB6A}">
      <dgm:prSet/>
      <dgm:spPr/>
      <dgm:t>
        <a:bodyPr/>
        <a:lstStyle/>
        <a:p>
          <a:endParaRPr lang="en-GB">
            <a:latin typeface="Century Gothic" panose="020B0502020202020204" pitchFamily="34" charset="0"/>
          </a:endParaRPr>
        </a:p>
      </dgm:t>
    </dgm:pt>
    <dgm:pt modelId="{C83FC9E2-B7AF-4A66-9091-EA37B99F1674}">
      <dgm:prSet phldrT="[Text]"/>
      <dgm:spPr/>
      <dgm:t>
        <a:bodyPr/>
        <a:lstStyle/>
        <a:p>
          <a:r>
            <a:rPr lang="en-GB" dirty="0">
              <a:latin typeface="Century Gothic" panose="020B0502020202020204" pitchFamily="34" charset="0"/>
            </a:rPr>
            <a:t>international</a:t>
          </a:r>
        </a:p>
      </dgm:t>
    </dgm:pt>
    <dgm:pt modelId="{530DAF4B-898B-47C3-B3A5-7D1AEBA727EE}" type="parTrans" cxnId="{124E0C71-3CBC-4907-B69F-6569E794C2CA}">
      <dgm:prSet/>
      <dgm:spPr/>
      <dgm:t>
        <a:bodyPr/>
        <a:lstStyle/>
        <a:p>
          <a:endParaRPr lang="en-GB">
            <a:latin typeface="Century Gothic" panose="020B0502020202020204" pitchFamily="34" charset="0"/>
          </a:endParaRPr>
        </a:p>
      </dgm:t>
    </dgm:pt>
    <dgm:pt modelId="{30FDFF08-9B5B-4444-8439-8FC564464422}" type="sibTrans" cxnId="{124E0C71-3CBC-4907-B69F-6569E794C2CA}">
      <dgm:prSet/>
      <dgm:spPr/>
      <dgm:t>
        <a:bodyPr/>
        <a:lstStyle/>
        <a:p>
          <a:endParaRPr lang="en-GB">
            <a:latin typeface="Century Gothic" panose="020B0502020202020204" pitchFamily="34" charset="0"/>
          </a:endParaRPr>
        </a:p>
      </dgm:t>
    </dgm:pt>
    <dgm:pt modelId="{3193D162-4BA1-4077-AC1B-D19A5020B396}">
      <dgm:prSet phldrT="[Text]"/>
      <dgm:spPr/>
      <dgm:t>
        <a:bodyPr/>
        <a:lstStyle/>
        <a:p>
          <a:r>
            <a:rPr lang="en-GB" dirty="0">
              <a:latin typeface="Century Gothic" panose="020B0502020202020204" pitchFamily="34" charset="0"/>
            </a:rPr>
            <a:t>global</a:t>
          </a:r>
        </a:p>
      </dgm:t>
    </dgm:pt>
    <dgm:pt modelId="{896D5251-01B7-4C3F-82C7-080A408B7923}" type="parTrans" cxnId="{C34B7DBB-5D48-4D4F-89EF-A5CC9CEFE9DE}">
      <dgm:prSet/>
      <dgm:spPr/>
      <dgm:t>
        <a:bodyPr/>
        <a:lstStyle/>
        <a:p>
          <a:endParaRPr lang="en-GB">
            <a:latin typeface="Century Gothic" panose="020B0502020202020204" pitchFamily="34" charset="0"/>
          </a:endParaRPr>
        </a:p>
      </dgm:t>
    </dgm:pt>
    <dgm:pt modelId="{0FC4D55F-8362-4C7D-87EE-C7430F3A8E3A}" type="sibTrans" cxnId="{C34B7DBB-5D48-4D4F-89EF-A5CC9CEFE9DE}">
      <dgm:prSet/>
      <dgm:spPr/>
      <dgm:t>
        <a:bodyPr/>
        <a:lstStyle/>
        <a:p>
          <a:endParaRPr lang="en-GB">
            <a:latin typeface="Century Gothic" panose="020B0502020202020204" pitchFamily="34" charset="0"/>
          </a:endParaRPr>
        </a:p>
      </dgm:t>
    </dgm:pt>
    <dgm:pt modelId="{CA6502B5-A98F-4655-A359-9DDEA7D12CFF}">
      <dgm:prSet phldrT="[Text]"/>
      <dgm:spPr/>
      <dgm:t>
        <a:bodyPr/>
        <a:lstStyle/>
        <a:p>
          <a:r>
            <a:rPr lang="en-GB" dirty="0">
              <a:latin typeface="Century Gothic" panose="020B0502020202020204" pitchFamily="34" charset="0"/>
            </a:rPr>
            <a:t>national</a:t>
          </a:r>
        </a:p>
      </dgm:t>
    </dgm:pt>
    <dgm:pt modelId="{8713E547-CEC2-4F89-980C-B167760A2ED9}" type="parTrans" cxnId="{8737FDDC-65E4-42AE-997D-94C591512FA6}">
      <dgm:prSet/>
      <dgm:spPr/>
      <dgm:t>
        <a:bodyPr/>
        <a:lstStyle/>
        <a:p>
          <a:endParaRPr lang="en-GB">
            <a:latin typeface="Century Gothic" panose="020B0502020202020204" pitchFamily="34" charset="0"/>
          </a:endParaRPr>
        </a:p>
      </dgm:t>
    </dgm:pt>
    <dgm:pt modelId="{6CE0C831-B9E3-4BD7-A334-B5304963FC06}" type="sibTrans" cxnId="{8737FDDC-65E4-42AE-997D-94C591512FA6}">
      <dgm:prSet/>
      <dgm:spPr/>
      <dgm:t>
        <a:bodyPr/>
        <a:lstStyle/>
        <a:p>
          <a:endParaRPr lang="en-GB">
            <a:latin typeface="Century Gothic" panose="020B0502020202020204" pitchFamily="34" charset="0"/>
          </a:endParaRPr>
        </a:p>
      </dgm:t>
    </dgm:pt>
    <dgm:pt modelId="{E1B8FE15-192A-4FD3-83AE-FD936E947DD8}">
      <dgm:prSet phldrT="[Text]"/>
      <dgm:spPr/>
      <dgm:t>
        <a:bodyPr/>
        <a:lstStyle/>
        <a:p>
          <a:r>
            <a:rPr lang="en-GB" dirty="0">
              <a:latin typeface="Century Gothic" panose="020B0502020202020204" pitchFamily="34" charset="0"/>
            </a:rPr>
            <a:t>regional</a:t>
          </a:r>
        </a:p>
      </dgm:t>
    </dgm:pt>
    <dgm:pt modelId="{A5CF42AD-9149-4FFC-B03C-5D484D0F9C68}" type="parTrans" cxnId="{6A57AAFD-892B-4C3B-9630-8F256A353DA4}">
      <dgm:prSet/>
      <dgm:spPr/>
      <dgm:t>
        <a:bodyPr/>
        <a:lstStyle/>
        <a:p>
          <a:endParaRPr lang="en-GB">
            <a:latin typeface="Century Gothic" panose="020B0502020202020204" pitchFamily="34" charset="0"/>
          </a:endParaRPr>
        </a:p>
      </dgm:t>
    </dgm:pt>
    <dgm:pt modelId="{6287414B-F1B9-438B-AF61-E12D28F3109E}" type="sibTrans" cxnId="{6A57AAFD-892B-4C3B-9630-8F256A353DA4}">
      <dgm:prSet/>
      <dgm:spPr/>
      <dgm:t>
        <a:bodyPr/>
        <a:lstStyle/>
        <a:p>
          <a:endParaRPr lang="en-GB">
            <a:latin typeface="Century Gothic" panose="020B0502020202020204" pitchFamily="34" charset="0"/>
          </a:endParaRPr>
        </a:p>
      </dgm:t>
    </dgm:pt>
    <dgm:pt modelId="{42F5C9FF-D0B0-422C-9278-1A7F30FCDD14}" type="pres">
      <dgm:prSet presAssocID="{AFC696A4-532A-412E-87E5-9AD6ABDB9F6E}" presName="Name0" presStyleCnt="0">
        <dgm:presLayoutVars>
          <dgm:dir/>
          <dgm:animLvl val="lvl"/>
          <dgm:resizeHandles val="exact"/>
        </dgm:presLayoutVars>
      </dgm:prSet>
      <dgm:spPr/>
    </dgm:pt>
    <dgm:pt modelId="{3E039B3E-3257-48E8-A791-D3E04968BCAF}" type="pres">
      <dgm:prSet presAssocID="{803361BC-24FA-4115-896B-7840F8AA6CF1}" presName="Name8" presStyleCnt="0"/>
      <dgm:spPr/>
    </dgm:pt>
    <dgm:pt modelId="{F5496CB9-5E1B-4F88-B35D-0F2253821E87}" type="pres">
      <dgm:prSet presAssocID="{803361BC-24FA-4115-896B-7840F8AA6CF1}" presName="level" presStyleLbl="node1" presStyleIdx="0" presStyleCnt="5">
        <dgm:presLayoutVars>
          <dgm:chMax val="1"/>
          <dgm:bulletEnabled val="1"/>
        </dgm:presLayoutVars>
      </dgm:prSet>
      <dgm:spPr/>
    </dgm:pt>
    <dgm:pt modelId="{7FFBF385-AD12-4551-9570-F3E894330AB8}" type="pres">
      <dgm:prSet presAssocID="{803361BC-24FA-4115-896B-7840F8AA6CF1}" presName="levelTx" presStyleLbl="revTx" presStyleIdx="0" presStyleCnt="0">
        <dgm:presLayoutVars>
          <dgm:chMax val="1"/>
          <dgm:bulletEnabled val="1"/>
        </dgm:presLayoutVars>
      </dgm:prSet>
      <dgm:spPr/>
    </dgm:pt>
    <dgm:pt modelId="{4368A7C0-B1DA-4A49-BCE9-1C98C661718E}" type="pres">
      <dgm:prSet presAssocID="{E1B8FE15-192A-4FD3-83AE-FD936E947DD8}" presName="Name8" presStyleCnt="0"/>
      <dgm:spPr/>
    </dgm:pt>
    <dgm:pt modelId="{A053F4E4-4F57-4B90-96DF-E5733C488B63}" type="pres">
      <dgm:prSet presAssocID="{E1B8FE15-192A-4FD3-83AE-FD936E947DD8}" presName="level" presStyleLbl="node1" presStyleIdx="1" presStyleCnt="5">
        <dgm:presLayoutVars>
          <dgm:chMax val="1"/>
          <dgm:bulletEnabled val="1"/>
        </dgm:presLayoutVars>
      </dgm:prSet>
      <dgm:spPr/>
    </dgm:pt>
    <dgm:pt modelId="{D8E84423-2790-440E-A849-D3F930FA4770}" type="pres">
      <dgm:prSet presAssocID="{E1B8FE15-192A-4FD3-83AE-FD936E947DD8}" presName="levelTx" presStyleLbl="revTx" presStyleIdx="0" presStyleCnt="0">
        <dgm:presLayoutVars>
          <dgm:chMax val="1"/>
          <dgm:bulletEnabled val="1"/>
        </dgm:presLayoutVars>
      </dgm:prSet>
      <dgm:spPr/>
    </dgm:pt>
    <dgm:pt modelId="{3AA6D078-5C23-4829-9F6A-F45EBC155BC3}" type="pres">
      <dgm:prSet presAssocID="{CA6502B5-A98F-4655-A359-9DDEA7D12CFF}" presName="Name8" presStyleCnt="0"/>
      <dgm:spPr/>
    </dgm:pt>
    <dgm:pt modelId="{022722C7-BB7F-48CC-AC95-C0895C5ECBB3}" type="pres">
      <dgm:prSet presAssocID="{CA6502B5-A98F-4655-A359-9DDEA7D12CFF}" presName="level" presStyleLbl="node1" presStyleIdx="2" presStyleCnt="5">
        <dgm:presLayoutVars>
          <dgm:chMax val="1"/>
          <dgm:bulletEnabled val="1"/>
        </dgm:presLayoutVars>
      </dgm:prSet>
      <dgm:spPr/>
    </dgm:pt>
    <dgm:pt modelId="{9B29CD8E-26FA-4781-ABE0-530814A88749}" type="pres">
      <dgm:prSet presAssocID="{CA6502B5-A98F-4655-A359-9DDEA7D12CFF}" presName="levelTx" presStyleLbl="revTx" presStyleIdx="0" presStyleCnt="0">
        <dgm:presLayoutVars>
          <dgm:chMax val="1"/>
          <dgm:bulletEnabled val="1"/>
        </dgm:presLayoutVars>
      </dgm:prSet>
      <dgm:spPr/>
    </dgm:pt>
    <dgm:pt modelId="{E99C0B40-6C3A-4D0B-9B41-B046FA988E42}" type="pres">
      <dgm:prSet presAssocID="{C83FC9E2-B7AF-4A66-9091-EA37B99F1674}" presName="Name8" presStyleCnt="0"/>
      <dgm:spPr/>
    </dgm:pt>
    <dgm:pt modelId="{40315DB5-189A-40FB-946A-B2E01CE36FC8}" type="pres">
      <dgm:prSet presAssocID="{C83FC9E2-B7AF-4A66-9091-EA37B99F1674}" presName="level" presStyleLbl="node1" presStyleIdx="3" presStyleCnt="5">
        <dgm:presLayoutVars>
          <dgm:chMax val="1"/>
          <dgm:bulletEnabled val="1"/>
        </dgm:presLayoutVars>
      </dgm:prSet>
      <dgm:spPr/>
    </dgm:pt>
    <dgm:pt modelId="{D3131F4B-D303-435A-BBEE-4B6919E1372C}" type="pres">
      <dgm:prSet presAssocID="{C83FC9E2-B7AF-4A66-9091-EA37B99F1674}" presName="levelTx" presStyleLbl="revTx" presStyleIdx="0" presStyleCnt="0">
        <dgm:presLayoutVars>
          <dgm:chMax val="1"/>
          <dgm:bulletEnabled val="1"/>
        </dgm:presLayoutVars>
      </dgm:prSet>
      <dgm:spPr/>
    </dgm:pt>
    <dgm:pt modelId="{9DE0194F-4CA8-4F9E-B3D9-E845645AC9DD}" type="pres">
      <dgm:prSet presAssocID="{3193D162-4BA1-4077-AC1B-D19A5020B396}" presName="Name8" presStyleCnt="0"/>
      <dgm:spPr/>
    </dgm:pt>
    <dgm:pt modelId="{04BA0D89-4EA9-4368-BCC1-D46AD1476D6E}" type="pres">
      <dgm:prSet presAssocID="{3193D162-4BA1-4077-AC1B-D19A5020B396}" presName="level" presStyleLbl="node1" presStyleIdx="4" presStyleCnt="5">
        <dgm:presLayoutVars>
          <dgm:chMax val="1"/>
          <dgm:bulletEnabled val="1"/>
        </dgm:presLayoutVars>
      </dgm:prSet>
      <dgm:spPr/>
    </dgm:pt>
    <dgm:pt modelId="{997A9BB4-0937-4776-942D-9F31663B534F}" type="pres">
      <dgm:prSet presAssocID="{3193D162-4BA1-4077-AC1B-D19A5020B396}" presName="levelTx" presStyleLbl="revTx" presStyleIdx="0" presStyleCnt="0">
        <dgm:presLayoutVars>
          <dgm:chMax val="1"/>
          <dgm:bulletEnabled val="1"/>
        </dgm:presLayoutVars>
      </dgm:prSet>
      <dgm:spPr/>
    </dgm:pt>
  </dgm:ptLst>
  <dgm:cxnLst>
    <dgm:cxn modelId="{4F51EC33-6013-4B1F-A4B8-EF3005CDCC69}" type="presOf" srcId="{3193D162-4BA1-4077-AC1B-D19A5020B396}" destId="{997A9BB4-0937-4776-942D-9F31663B534F}" srcOrd="1" destOrd="0" presId="urn:microsoft.com/office/officeart/2005/8/layout/pyramid1"/>
    <dgm:cxn modelId="{F0948B49-4D3C-4EAA-B670-5C51F0BAF4CD}" type="presOf" srcId="{E1B8FE15-192A-4FD3-83AE-FD936E947DD8}" destId="{A053F4E4-4F57-4B90-96DF-E5733C488B63}" srcOrd="0" destOrd="0" presId="urn:microsoft.com/office/officeart/2005/8/layout/pyramid1"/>
    <dgm:cxn modelId="{E2407B4A-5B0C-47E1-8D42-0818CBB0F827}" type="presOf" srcId="{E1B8FE15-192A-4FD3-83AE-FD936E947DD8}" destId="{D8E84423-2790-440E-A849-D3F930FA4770}" srcOrd="1" destOrd="0" presId="urn:microsoft.com/office/officeart/2005/8/layout/pyramid1"/>
    <dgm:cxn modelId="{B62B176C-4DBC-470F-BAC8-E82E27B56BE5}" type="presOf" srcId="{C83FC9E2-B7AF-4A66-9091-EA37B99F1674}" destId="{40315DB5-189A-40FB-946A-B2E01CE36FC8}" srcOrd="0" destOrd="0" presId="urn:microsoft.com/office/officeart/2005/8/layout/pyramid1"/>
    <dgm:cxn modelId="{124E0C71-3CBC-4907-B69F-6569E794C2CA}" srcId="{AFC696A4-532A-412E-87E5-9AD6ABDB9F6E}" destId="{C83FC9E2-B7AF-4A66-9091-EA37B99F1674}" srcOrd="3" destOrd="0" parTransId="{530DAF4B-898B-47C3-B3A5-7D1AEBA727EE}" sibTransId="{30FDFF08-9B5B-4444-8439-8FC564464422}"/>
    <dgm:cxn modelId="{A06C5D82-2B75-4851-870C-297136E77063}" type="presOf" srcId="{CA6502B5-A98F-4655-A359-9DDEA7D12CFF}" destId="{9B29CD8E-26FA-4781-ABE0-530814A88749}" srcOrd="1" destOrd="0" presId="urn:microsoft.com/office/officeart/2005/8/layout/pyramid1"/>
    <dgm:cxn modelId="{DECD2C89-A825-4823-965A-5A98CBD077D8}" type="presOf" srcId="{C83FC9E2-B7AF-4A66-9091-EA37B99F1674}" destId="{D3131F4B-D303-435A-BBEE-4B6919E1372C}" srcOrd="1" destOrd="0" presId="urn:microsoft.com/office/officeart/2005/8/layout/pyramid1"/>
    <dgm:cxn modelId="{D6815897-DD32-4311-BDE5-11124508BAB8}" type="presOf" srcId="{AFC696A4-532A-412E-87E5-9AD6ABDB9F6E}" destId="{42F5C9FF-D0B0-422C-9278-1A7F30FCDD14}" srcOrd="0" destOrd="0" presId="urn:microsoft.com/office/officeart/2005/8/layout/pyramid1"/>
    <dgm:cxn modelId="{4E74919A-ED5E-475A-AA23-4AAEF3749454}" type="presOf" srcId="{803361BC-24FA-4115-896B-7840F8AA6CF1}" destId="{7FFBF385-AD12-4551-9570-F3E894330AB8}" srcOrd="1" destOrd="0" presId="urn:microsoft.com/office/officeart/2005/8/layout/pyramid1"/>
    <dgm:cxn modelId="{F3A515B1-938C-4347-9CDF-9183BDD3B6C6}" type="presOf" srcId="{CA6502B5-A98F-4655-A359-9DDEA7D12CFF}" destId="{022722C7-BB7F-48CC-AC95-C0895C5ECBB3}" srcOrd="0" destOrd="0" presId="urn:microsoft.com/office/officeart/2005/8/layout/pyramid1"/>
    <dgm:cxn modelId="{70C4E3B9-E14A-4C48-B0B5-E23D8E6D07AE}" type="presOf" srcId="{803361BC-24FA-4115-896B-7840F8AA6CF1}" destId="{F5496CB9-5E1B-4F88-B35D-0F2253821E87}" srcOrd="0" destOrd="0" presId="urn:microsoft.com/office/officeart/2005/8/layout/pyramid1"/>
    <dgm:cxn modelId="{C34B7DBB-5D48-4D4F-89EF-A5CC9CEFE9DE}" srcId="{AFC696A4-532A-412E-87E5-9AD6ABDB9F6E}" destId="{3193D162-4BA1-4077-AC1B-D19A5020B396}" srcOrd="4" destOrd="0" parTransId="{896D5251-01B7-4C3F-82C7-080A408B7923}" sibTransId="{0FC4D55F-8362-4C7D-87EE-C7430F3A8E3A}"/>
    <dgm:cxn modelId="{6B60CFBF-A33B-4683-AFDE-8B1147023827}" type="presOf" srcId="{3193D162-4BA1-4077-AC1B-D19A5020B396}" destId="{04BA0D89-4EA9-4368-BCC1-D46AD1476D6E}" srcOrd="0" destOrd="0" presId="urn:microsoft.com/office/officeart/2005/8/layout/pyramid1"/>
    <dgm:cxn modelId="{8737FDDC-65E4-42AE-997D-94C591512FA6}" srcId="{AFC696A4-532A-412E-87E5-9AD6ABDB9F6E}" destId="{CA6502B5-A98F-4655-A359-9DDEA7D12CFF}" srcOrd="2" destOrd="0" parTransId="{8713E547-CEC2-4F89-980C-B167760A2ED9}" sibTransId="{6CE0C831-B9E3-4BD7-A334-B5304963FC06}"/>
    <dgm:cxn modelId="{8AD53BE0-8295-4EC0-8C31-1A3759A7BB6A}" srcId="{AFC696A4-532A-412E-87E5-9AD6ABDB9F6E}" destId="{803361BC-24FA-4115-896B-7840F8AA6CF1}" srcOrd="0" destOrd="0" parTransId="{5528A823-A5F4-42FE-B7A3-1F1F96348FDE}" sibTransId="{2F5CE69E-ABB1-4079-B394-BB67E6F96EE7}"/>
    <dgm:cxn modelId="{6A57AAFD-892B-4C3B-9630-8F256A353DA4}" srcId="{AFC696A4-532A-412E-87E5-9AD6ABDB9F6E}" destId="{E1B8FE15-192A-4FD3-83AE-FD936E947DD8}" srcOrd="1" destOrd="0" parTransId="{A5CF42AD-9149-4FFC-B03C-5D484D0F9C68}" sibTransId="{6287414B-F1B9-438B-AF61-E12D28F3109E}"/>
    <dgm:cxn modelId="{1D7EBEE2-BDBA-4140-96B2-D810B8C7AC48}" type="presParOf" srcId="{42F5C9FF-D0B0-422C-9278-1A7F30FCDD14}" destId="{3E039B3E-3257-48E8-A791-D3E04968BCAF}" srcOrd="0" destOrd="0" presId="urn:microsoft.com/office/officeart/2005/8/layout/pyramid1"/>
    <dgm:cxn modelId="{FA1D8B55-3F45-4A5B-B01C-67BC13355811}" type="presParOf" srcId="{3E039B3E-3257-48E8-A791-D3E04968BCAF}" destId="{F5496CB9-5E1B-4F88-B35D-0F2253821E87}" srcOrd="0" destOrd="0" presId="urn:microsoft.com/office/officeart/2005/8/layout/pyramid1"/>
    <dgm:cxn modelId="{1D16C61E-8457-43BF-AC3F-0EFEBC6436C3}" type="presParOf" srcId="{3E039B3E-3257-48E8-A791-D3E04968BCAF}" destId="{7FFBF385-AD12-4551-9570-F3E894330AB8}" srcOrd="1" destOrd="0" presId="urn:microsoft.com/office/officeart/2005/8/layout/pyramid1"/>
    <dgm:cxn modelId="{C14D5862-2B06-41E2-8EC6-EDC34AC99486}" type="presParOf" srcId="{42F5C9FF-D0B0-422C-9278-1A7F30FCDD14}" destId="{4368A7C0-B1DA-4A49-BCE9-1C98C661718E}" srcOrd="1" destOrd="0" presId="urn:microsoft.com/office/officeart/2005/8/layout/pyramid1"/>
    <dgm:cxn modelId="{A59FE6A3-53F2-4DCB-81B5-435AC87E01A6}" type="presParOf" srcId="{4368A7C0-B1DA-4A49-BCE9-1C98C661718E}" destId="{A053F4E4-4F57-4B90-96DF-E5733C488B63}" srcOrd="0" destOrd="0" presId="urn:microsoft.com/office/officeart/2005/8/layout/pyramid1"/>
    <dgm:cxn modelId="{F40799AA-3C90-4096-87C7-9ED1BA4ED64A}" type="presParOf" srcId="{4368A7C0-B1DA-4A49-BCE9-1C98C661718E}" destId="{D8E84423-2790-440E-A849-D3F930FA4770}" srcOrd="1" destOrd="0" presId="urn:microsoft.com/office/officeart/2005/8/layout/pyramid1"/>
    <dgm:cxn modelId="{D99649CF-2BD5-41CD-BA0C-561FA08F6D88}" type="presParOf" srcId="{42F5C9FF-D0B0-422C-9278-1A7F30FCDD14}" destId="{3AA6D078-5C23-4829-9F6A-F45EBC155BC3}" srcOrd="2" destOrd="0" presId="urn:microsoft.com/office/officeart/2005/8/layout/pyramid1"/>
    <dgm:cxn modelId="{BB73F02A-5468-40E0-8D0A-36DCAB6524DB}" type="presParOf" srcId="{3AA6D078-5C23-4829-9F6A-F45EBC155BC3}" destId="{022722C7-BB7F-48CC-AC95-C0895C5ECBB3}" srcOrd="0" destOrd="0" presId="urn:microsoft.com/office/officeart/2005/8/layout/pyramid1"/>
    <dgm:cxn modelId="{2EFBEF06-7B54-4C3C-B5D2-C0D4B6A5FC8B}" type="presParOf" srcId="{3AA6D078-5C23-4829-9F6A-F45EBC155BC3}" destId="{9B29CD8E-26FA-4781-ABE0-530814A88749}" srcOrd="1" destOrd="0" presId="urn:microsoft.com/office/officeart/2005/8/layout/pyramid1"/>
    <dgm:cxn modelId="{DA2F98C2-3535-40BF-90BE-2F76108B47CE}" type="presParOf" srcId="{42F5C9FF-D0B0-422C-9278-1A7F30FCDD14}" destId="{E99C0B40-6C3A-4D0B-9B41-B046FA988E42}" srcOrd="3" destOrd="0" presId="urn:microsoft.com/office/officeart/2005/8/layout/pyramid1"/>
    <dgm:cxn modelId="{B224BBCA-429D-42A8-B95F-BDDFB2FE0ED2}" type="presParOf" srcId="{E99C0B40-6C3A-4D0B-9B41-B046FA988E42}" destId="{40315DB5-189A-40FB-946A-B2E01CE36FC8}" srcOrd="0" destOrd="0" presId="urn:microsoft.com/office/officeart/2005/8/layout/pyramid1"/>
    <dgm:cxn modelId="{7B51476E-362D-4F42-9981-C21EBD34D198}" type="presParOf" srcId="{E99C0B40-6C3A-4D0B-9B41-B046FA988E42}" destId="{D3131F4B-D303-435A-BBEE-4B6919E1372C}" srcOrd="1" destOrd="0" presId="urn:microsoft.com/office/officeart/2005/8/layout/pyramid1"/>
    <dgm:cxn modelId="{84312D84-E4B5-44A6-AE96-72DAD258476E}" type="presParOf" srcId="{42F5C9FF-D0B0-422C-9278-1A7F30FCDD14}" destId="{9DE0194F-4CA8-4F9E-B3D9-E845645AC9DD}" srcOrd="4" destOrd="0" presId="urn:microsoft.com/office/officeart/2005/8/layout/pyramid1"/>
    <dgm:cxn modelId="{1DA04260-8C3F-49DA-8749-29188E094767}" type="presParOf" srcId="{9DE0194F-4CA8-4F9E-B3D9-E845645AC9DD}" destId="{04BA0D89-4EA9-4368-BCC1-D46AD1476D6E}" srcOrd="0" destOrd="0" presId="urn:microsoft.com/office/officeart/2005/8/layout/pyramid1"/>
    <dgm:cxn modelId="{5BDA7BC0-AD53-4B48-81DF-BADA535AECA9}" type="presParOf" srcId="{9DE0194F-4CA8-4F9E-B3D9-E845645AC9DD}" destId="{997A9BB4-0937-4776-942D-9F31663B534F}" srcOrd="1" destOrd="0" presId="urn:microsoft.com/office/officeart/2005/8/layout/pyramid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496CB9-5E1B-4F88-B35D-0F2253821E87}">
      <dsp:nvSpPr>
        <dsp:cNvPr id="0" name=""/>
        <dsp:cNvSpPr/>
      </dsp:nvSpPr>
      <dsp:spPr>
        <a:xfrm>
          <a:off x="1434379" y="0"/>
          <a:ext cx="717189" cy="446153"/>
        </a:xfrm>
        <a:prstGeom prst="trapezoid">
          <a:avLst>
            <a:gd name="adj" fmla="val 80375"/>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endParaRPr lang="en-GB" sz="1200" kern="1200" dirty="0">
            <a:latin typeface="Century Gothic" panose="020B0502020202020204" pitchFamily="34" charset="0"/>
          </a:endParaRPr>
        </a:p>
        <a:p>
          <a:pPr marL="0" lvl="0" indent="0" algn="ctr" defTabSz="533400">
            <a:lnSpc>
              <a:spcPct val="90000"/>
            </a:lnSpc>
            <a:spcBef>
              <a:spcPct val="0"/>
            </a:spcBef>
            <a:spcAft>
              <a:spcPct val="35000"/>
            </a:spcAft>
            <a:buNone/>
          </a:pPr>
          <a:r>
            <a:rPr lang="en-GB" sz="1200" kern="1200" dirty="0">
              <a:latin typeface="Century Gothic" panose="020B0502020202020204" pitchFamily="34" charset="0"/>
            </a:rPr>
            <a:t>local</a:t>
          </a:r>
        </a:p>
      </dsp:txBody>
      <dsp:txXfrm>
        <a:off x="1434379" y="0"/>
        <a:ext cx="717189" cy="446153"/>
      </dsp:txXfrm>
    </dsp:sp>
    <dsp:sp modelId="{A053F4E4-4F57-4B90-96DF-E5733C488B63}">
      <dsp:nvSpPr>
        <dsp:cNvPr id="0" name=""/>
        <dsp:cNvSpPr/>
      </dsp:nvSpPr>
      <dsp:spPr>
        <a:xfrm>
          <a:off x="1075785" y="446153"/>
          <a:ext cx="1434379" cy="446153"/>
        </a:xfrm>
        <a:prstGeom prst="trapezoid">
          <a:avLst>
            <a:gd name="adj" fmla="val 80375"/>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latin typeface="Century Gothic" panose="020B0502020202020204" pitchFamily="34" charset="0"/>
            </a:rPr>
            <a:t>regional</a:t>
          </a:r>
        </a:p>
      </dsp:txBody>
      <dsp:txXfrm>
        <a:off x="1326801" y="446153"/>
        <a:ext cx="932347" cy="446153"/>
      </dsp:txXfrm>
    </dsp:sp>
    <dsp:sp modelId="{022722C7-BB7F-48CC-AC95-C0895C5ECBB3}">
      <dsp:nvSpPr>
        <dsp:cNvPr id="0" name=""/>
        <dsp:cNvSpPr/>
      </dsp:nvSpPr>
      <dsp:spPr>
        <a:xfrm>
          <a:off x="717190" y="892306"/>
          <a:ext cx="2151569" cy="446153"/>
        </a:xfrm>
        <a:prstGeom prst="trapezoid">
          <a:avLst>
            <a:gd name="adj" fmla="val 80375"/>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latin typeface="Century Gothic" panose="020B0502020202020204" pitchFamily="34" charset="0"/>
            </a:rPr>
            <a:t>national</a:t>
          </a:r>
        </a:p>
      </dsp:txBody>
      <dsp:txXfrm>
        <a:off x="1093714" y="892306"/>
        <a:ext cx="1398520" cy="446153"/>
      </dsp:txXfrm>
    </dsp:sp>
    <dsp:sp modelId="{40315DB5-189A-40FB-946A-B2E01CE36FC8}">
      <dsp:nvSpPr>
        <dsp:cNvPr id="0" name=""/>
        <dsp:cNvSpPr/>
      </dsp:nvSpPr>
      <dsp:spPr>
        <a:xfrm>
          <a:off x="358595" y="1338459"/>
          <a:ext cx="2868759" cy="446153"/>
        </a:xfrm>
        <a:prstGeom prst="trapezoid">
          <a:avLst>
            <a:gd name="adj" fmla="val 80375"/>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latin typeface="Century Gothic" panose="020B0502020202020204" pitchFamily="34" charset="0"/>
            </a:rPr>
            <a:t>international</a:t>
          </a:r>
        </a:p>
      </dsp:txBody>
      <dsp:txXfrm>
        <a:off x="860627" y="1338459"/>
        <a:ext cx="1864694" cy="446153"/>
      </dsp:txXfrm>
    </dsp:sp>
    <dsp:sp modelId="{04BA0D89-4EA9-4368-BCC1-D46AD1476D6E}">
      <dsp:nvSpPr>
        <dsp:cNvPr id="0" name=""/>
        <dsp:cNvSpPr/>
      </dsp:nvSpPr>
      <dsp:spPr>
        <a:xfrm>
          <a:off x="0" y="1784612"/>
          <a:ext cx="3585950" cy="446153"/>
        </a:xfrm>
        <a:prstGeom prst="trapezoid">
          <a:avLst>
            <a:gd name="adj" fmla="val 80375"/>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latin typeface="Century Gothic" panose="020B0502020202020204" pitchFamily="34" charset="0"/>
            </a:rPr>
            <a:t>global</a:t>
          </a:r>
        </a:p>
      </dsp:txBody>
      <dsp:txXfrm>
        <a:off x="627541" y="1784612"/>
        <a:ext cx="2330867" cy="446153"/>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B11E7B-F387-4591-96E7-65E8ECF379DF}" type="datetimeFigureOut">
              <a:t>9/22/2024</a:t>
            </a:fld>
            <a:endParaRPr lang="en-GB"/>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1109C3-69AD-4640-B486-7AAB40756F13}" type="slidenum">
              <a:t>‹#›</a:t>
            </a:fld>
            <a:endParaRPr lang="en-GB"/>
          </a:p>
        </p:txBody>
      </p:sp>
    </p:spTree>
    <p:extLst>
      <p:ext uri="{BB962C8B-B14F-4D97-AF65-F5344CB8AC3E}">
        <p14:creationId xmlns:p14="http://schemas.microsoft.com/office/powerpoint/2010/main" val="30945303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38250" y="1122363"/>
            <a:ext cx="7429500" cy="2387600"/>
          </a:xfrm>
        </p:spPr>
        <p:txBody>
          <a:bodyPr anchor="b"/>
          <a:lstStyle>
            <a:lvl1pPr algn="ctr">
              <a:defRPr sz="4875"/>
            </a:lvl1pPr>
          </a:lstStyle>
          <a:p>
            <a:r>
              <a:rPr lang="en-GB"/>
              <a:t>Click to edit Master title style</a:t>
            </a:r>
            <a:endParaRPr lang="en-GB"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1950"/>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en-GB"/>
              <a:t>Click to edit Master subtitle style</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22/09/2024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22/09/2024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1" y="365125"/>
            <a:ext cx="2135981" cy="5811838"/>
          </a:xfrm>
        </p:spPr>
        <p:txBody>
          <a:bodyPr vert="eaVert"/>
          <a:lstStyle/>
          <a:p>
            <a:r>
              <a:rPr lang="en-GB"/>
              <a:t>Click to edit Master title style</a:t>
            </a:r>
            <a:endParaRPr lang="en-GB" dirty="0"/>
          </a:p>
        </p:txBody>
      </p:sp>
      <p:sp>
        <p:nvSpPr>
          <p:cNvPr id="3" name="Vertical Text Placeholder 2"/>
          <p:cNvSpPr>
            <a:spLocks noGrp="1"/>
          </p:cNvSpPr>
          <p:nvPr>
            <p:ph type="body" orient="vert" idx="1"/>
          </p:nvPr>
        </p:nvSpPr>
        <p:spPr>
          <a:xfrm>
            <a:off x="681037" y="365125"/>
            <a:ext cx="6284119"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22/09/2024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22/09/2024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8" y="1709739"/>
            <a:ext cx="8543925" cy="2852737"/>
          </a:xfrm>
        </p:spPr>
        <p:txBody>
          <a:bodyPr anchor="b"/>
          <a:lstStyle>
            <a:lvl1pPr>
              <a:defRPr sz="4875"/>
            </a:lvl1pPr>
          </a:lstStyle>
          <a:p>
            <a:r>
              <a:rPr lang="en-GB"/>
              <a:t>Click to edit Master title style</a:t>
            </a:r>
            <a:endParaRPr lang="en-GB" dirty="0"/>
          </a:p>
        </p:txBody>
      </p:sp>
      <p:sp>
        <p:nvSpPr>
          <p:cNvPr id="3" name="Text Placeholder 2"/>
          <p:cNvSpPr>
            <a:spLocks noGrp="1"/>
          </p:cNvSpPr>
          <p:nvPr>
            <p:ph type="body" idx="1"/>
          </p:nvPr>
        </p:nvSpPr>
        <p:spPr>
          <a:xfrm>
            <a:off x="675878" y="4589464"/>
            <a:ext cx="8543925" cy="1500187"/>
          </a:xfrm>
        </p:spPr>
        <p:txBody>
          <a:bodyPr/>
          <a:lstStyle>
            <a:lvl1pPr marL="0" indent="0">
              <a:buNone/>
              <a:defRPr sz="1950">
                <a:solidFill>
                  <a:schemeClr val="tx1">
                    <a:tint val="82000"/>
                  </a:schemeClr>
                </a:solidFill>
              </a:defRPr>
            </a:lvl1pPr>
            <a:lvl2pPr marL="371475" indent="0">
              <a:buNone/>
              <a:defRPr sz="1625">
                <a:solidFill>
                  <a:schemeClr val="tx1">
                    <a:tint val="82000"/>
                  </a:schemeClr>
                </a:solidFill>
              </a:defRPr>
            </a:lvl2pPr>
            <a:lvl3pPr marL="742950" indent="0">
              <a:buNone/>
              <a:defRPr sz="1463">
                <a:solidFill>
                  <a:schemeClr val="tx1">
                    <a:tint val="82000"/>
                  </a:schemeClr>
                </a:solidFill>
              </a:defRPr>
            </a:lvl3pPr>
            <a:lvl4pPr marL="1114425" indent="0">
              <a:buNone/>
              <a:defRPr sz="1300">
                <a:solidFill>
                  <a:schemeClr val="tx1">
                    <a:tint val="82000"/>
                  </a:schemeClr>
                </a:solidFill>
              </a:defRPr>
            </a:lvl4pPr>
            <a:lvl5pPr marL="1485900" indent="0">
              <a:buNone/>
              <a:defRPr sz="1300">
                <a:solidFill>
                  <a:schemeClr val="tx1">
                    <a:tint val="82000"/>
                  </a:schemeClr>
                </a:solidFill>
              </a:defRPr>
            </a:lvl5pPr>
            <a:lvl6pPr marL="1857375" indent="0">
              <a:buNone/>
              <a:defRPr sz="1300">
                <a:solidFill>
                  <a:schemeClr val="tx1">
                    <a:tint val="82000"/>
                  </a:schemeClr>
                </a:solidFill>
              </a:defRPr>
            </a:lvl6pPr>
            <a:lvl7pPr marL="2228850" indent="0">
              <a:buNone/>
              <a:defRPr sz="1300">
                <a:solidFill>
                  <a:schemeClr val="tx1">
                    <a:tint val="82000"/>
                  </a:schemeClr>
                </a:solidFill>
              </a:defRPr>
            </a:lvl7pPr>
            <a:lvl8pPr marL="2600325" indent="0">
              <a:buNone/>
              <a:defRPr sz="1300">
                <a:solidFill>
                  <a:schemeClr val="tx1">
                    <a:tint val="82000"/>
                  </a:schemeClr>
                </a:solidFill>
              </a:defRPr>
            </a:lvl8pPr>
            <a:lvl9pPr marL="2971800" indent="0">
              <a:buNone/>
              <a:defRPr sz="1300">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22/09/2024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sz="half" idx="1"/>
          </p:nvPr>
        </p:nvSpPr>
        <p:spPr>
          <a:xfrm>
            <a:off x="681038" y="1825625"/>
            <a:ext cx="421005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Content Placeholder 3"/>
          <p:cNvSpPr>
            <a:spLocks noGrp="1"/>
          </p:cNvSpPr>
          <p:nvPr>
            <p:ph sz="half" idx="2"/>
          </p:nvPr>
        </p:nvSpPr>
        <p:spPr>
          <a:xfrm>
            <a:off x="5014913" y="1825625"/>
            <a:ext cx="421005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p:cNvSpPr>
            <a:spLocks noGrp="1"/>
          </p:cNvSpPr>
          <p:nvPr>
            <p:ph type="dt" sz="half" idx="10"/>
          </p:nvPr>
        </p:nvSpPr>
        <p:spPr/>
        <p:txBody>
          <a:bodyPr/>
          <a:lstStyle/>
          <a:p>
            <a:fld id="{846CE7D5-CF57-46EF-B807-FDD0502418D4}" type="datetimeFigureOut">
              <a:rPr lang="en-GB" smtClean="0"/>
              <a:t>22/09/2024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6"/>
            <a:ext cx="8543925" cy="1325563"/>
          </a:xfrm>
        </p:spPr>
        <p:txBody>
          <a:bodyPr/>
          <a:lstStyle/>
          <a:p>
            <a:r>
              <a:rPr lang="en-GB"/>
              <a:t>Click to edit Master title style</a:t>
            </a:r>
            <a:endParaRPr lang="en-GB" dirty="0"/>
          </a:p>
        </p:txBody>
      </p:sp>
      <p:sp>
        <p:nvSpPr>
          <p:cNvPr id="3" name="Text Placeholder 2"/>
          <p:cNvSpPr>
            <a:spLocks noGrp="1"/>
          </p:cNvSpPr>
          <p:nvPr>
            <p:ph type="body" idx="1"/>
          </p:nvPr>
        </p:nvSpPr>
        <p:spPr>
          <a:xfrm>
            <a:off x="682328" y="1681163"/>
            <a:ext cx="4190702"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GB"/>
              <a:t>Click to edit Master text styles</a:t>
            </a:r>
          </a:p>
        </p:txBody>
      </p:sp>
      <p:sp>
        <p:nvSpPr>
          <p:cNvPr id="4" name="Content Placeholder 3"/>
          <p:cNvSpPr>
            <a:spLocks noGrp="1"/>
          </p:cNvSpPr>
          <p:nvPr>
            <p:ph sz="half" idx="2"/>
          </p:nvPr>
        </p:nvSpPr>
        <p:spPr>
          <a:xfrm>
            <a:off x="682328" y="2505075"/>
            <a:ext cx="4190702"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GB"/>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Date Placeholder 6"/>
          <p:cNvSpPr>
            <a:spLocks noGrp="1"/>
          </p:cNvSpPr>
          <p:nvPr>
            <p:ph type="dt" sz="half" idx="10"/>
          </p:nvPr>
        </p:nvSpPr>
        <p:spPr/>
        <p:txBody>
          <a:bodyPr/>
          <a:lstStyle/>
          <a:p>
            <a:fld id="{846CE7D5-CF57-46EF-B807-FDD0502418D4}" type="datetimeFigureOut">
              <a:rPr lang="en-GB" smtClean="0"/>
              <a:t>22/09/2024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Date Placeholder 2"/>
          <p:cNvSpPr>
            <a:spLocks noGrp="1"/>
          </p:cNvSpPr>
          <p:nvPr>
            <p:ph type="dt" sz="half" idx="10"/>
          </p:nvPr>
        </p:nvSpPr>
        <p:spPr/>
        <p:txBody>
          <a:bodyPr/>
          <a:lstStyle/>
          <a:p>
            <a:fld id="{846CE7D5-CF57-46EF-B807-FDD0502418D4}" type="datetimeFigureOut">
              <a:rPr lang="en-GB" smtClean="0"/>
              <a:t>22/09/2024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22/09/2024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2600"/>
            </a:lvl1pPr>
          </a:lstStyle>
          <a:p>
            <a:r>
              <a:rPr lang="en-GB"/>
              <a:t>Click to edit Master title style</a:t>
            </a:r>
            <a:endParaRPr lang="en-GB" dirty="0"/>
          </a:p>
        </p:txBody>
      </p:sp>
      <p:sp>
        <p:nvSpPr>
          <p:cNvPr id="3" name="Content Placeholder 2"/>
          <p:cNvSpPr>
            <a:spLocks noGrp="1"/>
          </p:cNvSpPr>
          <p:nvPr>
            <p:ph idx="1"/>
          </p:nvPr>
        </p:nvSpPr>
        <p:spPr>
          <a:xfrm>
            <a:off x="4211340" y="987426"/>
            <a:ext cx="5014913" cy="4873625"/>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22/09/2024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2600"/>
            </a:lvl1pPr>
          </a:lstStyle>
          <a:p>
            <a:r>
              <a:rPr lang="en-GB"/>
              <a:t>Click to edit Master title style</a:t>
            </a:r>
            <a:endParaRPr lang="en-GB" dirty="0"/>
          </a:p>
        </p:txBody>
      </p:sp>
      <p:sp>
        <p:nvSpPr>
          <p:cNvPr id="3" name="Picture Placeholder 2"/>
          <p:cNvSpPr>
            <a:spLocks noGrp="1" noChangeAspect="1"/>
          </p:cNvSpPr>
          <p:nvPr>
            <p:ph type="pic" idx="1"/>
          </p:nvPr>
        </p:nvSpPr>
        <p:spPr>
          <a:xfrm>
            <a:off x="4211340" y="987426"/>
            <a:ext cx="5014913" cy="4873625"/>
          </a:xfrm>
        </p:spPr>
        <p:txBody>
          <a:bodyPr anchor="t"/>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r>
              <a:rPr lang="en-GB"/>
              <a:t>Click icon to add picture</a:t>
            </a:r>
            <a:endParaRPr lang="en-GB"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22/09/2024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lang="en-GB"/>
              <a:t>Click to edit Master title style</a:t>
            </a:r>
            <a:endParaRPr lang="en-GB"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a:defRPr sz="975">
                <a:solidFill>
                  <a:schemeClr val="tx1">
                    <a:tint val="82000"/>
                  </a:schemeClr>
                </a:solidFill>
              </a:defRPr>
            </a:lvl1pPr>
          </a:lstStyle>
          <a:p>
            <a:fld id="{846CE7D5-CF57-46EF-B807-FDD0502418D4}" type="datetimeFigureOut">
              <a:rPr lang="en-GB" smtClean="0"/>
              <a:t>22/09/2024</a:t>
            </a:fld>
            <a:endParaRPr lang="en-GB"/>
          </a:p>
        </p:txBody>
      </p:sp>
      <p:sp>
        <p:nvSpPr>
          <p:cNvPr id="5" name="Footer Placeholder 4"/>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a:defRPr sz="975">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6996113" y="6356351"/>
            <a:ext cx="2228850" cy="365125"/>
          </a:xfrm>
          <a:prstGeom prst="rect">
            <a:avLst/>
          </a:prstGeom>
        </p:spPr>
        <p:txBody>
          <a:bodyPr vert="horz" lIns="91440" tIns="45720" rIns="91440" bIns="45720" rtlCol="0" anchor="ctr"/>
          <a:lstStyle>
            <a:lvl1pPr algn="r">
              <a:defRPr sz="975">
                <a:solidFill>
                  <a:schemeClr val="tx1">
                    <a:tint val="82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diagramQuickStyle" Target="../diagrams/quickStyle1.xml"/><Relationship Id="rId13"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diagramLayout" Target="../diagrams/layout1.xml"/><Relationship Id="rId12"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Data" Target="../diagrams/data1.xml"/><Relationship Id="rId11" Type="http://schemas.openxmlformats.org/officeDocument/2006/relationships/image" Target="../media/image5.png"/><Relationship Id="rId5" Type="http://schemas.openxmlformats.org/officeDocument/2006/relationships/image" Target="../media/image4.png"/><Relationship Id="rId15" Type="http://schemas.openxmlformats.org/officeDocument/2006/relationships/image" Target="../media/image9.png"/><Relationship Id="rId10" Type="http://schemas.microsoft.com/office/2007/relationships/diagramDrawing" Target="../diagrams/drawing1.xml"/><Relationship Id="rId4" Type="http://schemas.openxmlformats.org/officeDocument/2006/relationships/image" Target="../media/image1.png"/><Relationship Id="rId9" Type="http://schemas.openxmlformats.org/officeDocument/2006/relationships/diagramColors" Target="../diagrams/colors1.xml"/><Relationship Id="rId14"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12.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1.png"/><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3.png"/><Relationship Id="rId7"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png"/><Relationship Id="rId9"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2.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5.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9.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1.png"/><Relationship Id="rId7" Type="http://schemas.openxmlformats.org/officeDocument/2006/relationships/image" Target="../media/image3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8.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A4A8EF22-00FE-1302-2723-D9993F034EEC}"/>
              </a:ext>
            </a:extLst>
          </p:cNvPr>
          <p:cNvGraphicFramePr>
            <a:graphicFrameLocks noGrp="1"/>
          </p:cNvGraphicFramePr>
          <p:nvPr>
            <p:extLst>
              <p:ext uri="{D42A27DB-BD31-4B8C-83A1-F6EECF244321}">
                <p14:modId xmlns:p14="http://schemas.microsoft.com/office/powerpoint/2010/main" val="607985907"/>
              </p:ext>
            </p:extLst>
          </p:nvPr>
        </p:nvGraphicFramePr>
        <p:xfrm>
          <a:off x="439215" y="1432409"/>
          <a:ext cx="9357005" cy="5332764"/>
        </p:xfrm>
        <a:graphic>
          <a:graphicData uri="http://schemas.openxmlformats.org/drawingml/2006/table">
            <a:tbl>
              <a:tblPr firstRow="1" bandRow="1">
                <a:tableStyleId>{5C22544A-7EE6-4342-B048-85BDC9FD1C3A}</a:tableStyleId>
              </a:tblPr>
              <a:tblGrid>
                <a:gridCol w="3007525">
                  <a:extLst>
                    <a:ext uri="{9D8B030D-6E8A-4147-A177-3AD203B41FA5}">
                      <a16:colId xmlns:a16="http://schemas.microsoft.com/office/drawing/2014/main" val="2312803921"/>
                    </a:ext>
                  </a:extLst>
                </a:gridCol>
                <a:gridCol w="3150850">
                  <a:extLst>
                    <a:ext uri="{9D8B030D-6E8A-4147-A177-3AD203B41FA5}">
                      <a16:colId xmlns:a16="http://schemas.microsoft.com/office/drawing/2014/main" val="3904202172"/>
                    </a:ext>
                  </a:extLst>
                </a:gridCol>
                <a:gridCol w="3198630">
                  <a:extLst>
                    <a:ext uri="{9D8B030D-6E8A-4147-A177-3AD203B41FA5}">
                      <a16:colId xmlns:a16="http://schemas.microsoft.com/office/drawing/2014/main" val="3761829643"/>
                    </a:ext>
                  </a:extLst>
                </a:gridCol>
              </a:tblGrid>
              <a:tr h="2209961">
                <a:tc>
                  <a:txBody>
                    <a:bodyPr/>
                    <a:lstStyle/>
                    <a:p>
                      <a:pPr algn="ctr"/>
                      <a:r>
                        <a:rPr lang="en-GB" sz="1100" b="1" dirty="0">
                          <a:solidFill>
                            <a:schemeClr val="tx1"/>
                          </a:solidFill>
                          <a:latin typeface="Century Gothic"/>
                        </a:rPr>
                        <a:t>Task 1</a:t>
                      </a:r>
                      <a:br>
                        <a:rPr lang="en-GB" sz="1100" b="0" dirty="0">
                          <a:solidFill>
                            <a:srgbClr val="000000"/>
                          </a:solidFill>
                          <a:latin typeface="Century Gothic"/>
                        </a:rPr>
                      </a:br>
                      <a:endParaRPr lang="en-GB" sz="1100" b="0">
                        <a:solidFill>
                          <a:srgbClr val="000000"/>
                        </a:solidFill>
                        <a:latin typeface="Century Gothic"/>
                      </a:endParaRPr>
                    </a:p>
                    <a:p>
                      <a:pPr marL="228600" lvl="0" indent="-228600" algn="l">
                        <a:lnSpc>
                          <a:spcPct val="150000"/>
                        </a:lnSpc>
                        <a:buAutoNum type="arabicPeriod"/>
                      </a:pPr>
                      <a:r>
                        <a:rPr lang="en-GB" sz="1100" b="0" dirty="0">
                          <a:solidFill>
                            <a:schemeClr val="tx1"/>
                          </a:solidFill>
                          <a:latin typeface="Century Gothic"/>
                        </a:rPr>
                        <a:t>What are the three types of Geography?</a:t>
                      </a:r>
                    </a:p>
                    <a:p>
                      <a:pPr marL="228600" lvl="0" indent="-228600" algn="l">
                        <a:lnSpc>
                          <a:spcPct val="150000"/>
                        </a:lnSpc>
                        <a:buAutoNum type="arabicPeriod"/>
                      </a:pPr>
                      <a:r>
                        <a:rPr lang="en-GB" sz="1100" b="0" dirty="0">
                          <a:solidFill>
                            <a:schemeClr val="tx1"/>
                          </a:solidFill>
                          <a:latin typeface="Century Gothic"/>
                        </a:rPr>
                        <a:t>Can you name the 5 scales of geography locations?</a:t>
                      </a:r>
                    </a:p>
                    <a:p>
                      <a:pPr marL="228600" lvl="0" indent="-228600" algn="l">
                        <a:lnSpc>
                          <a:spcPct val="150000"/>
                        </a:lnSpc>
                        <a:buAutoNum type="arabicPeriod"/>
                      </a:pPr>
                      <a:r>
                        <a:rPr lang="en-GB" sz="1100" b="0" dirty="0">
                          <a:solidFill>
                            <a:schemeClr val="tx1"/>
                          </a:solidFill>
                          <a:latin typeface="Century Gothic"/>
                        </a:rPr>
                        <a:t>Can you give an example for each scale?</a:t>
                      </a: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algn="ctr"/>
                      <a:r>
                        <a:rPr lang="en-GB" sz="1100" b="1" dirty="0">
                          <a:solidFill>
                            <a:schemeClr val="tx1"/>
                          </a:solidFill>
                          <a:latin typeface="Century Gothic"/>
                        </a:rPr>
                        <a:t>Task 2</a:t>
                      </a:r>
                      <a:endParaRPr lang="en-US" sz="1100"/>
                    </a:p>
                    <a:p>
                      <a:pPr lvl="0" algn="l">
                        <a:buNone/>
                      </a:pPr>
                      <a:endParaRPr lang="en-GB" sz="1100" b="0" dirty="0">
                        <a:solidFill>
                          <a:schemeClr val="tx1"/>
                        </a:solidFill>
                        <a:latin typeface="Century Gothic"/>
                      </a:endParaRPr>
                    </a:p>
                    <a:p>
                      <a:pPr marL="228600" lvl="0" indent="-228600" algn="l">
                        <a:lnSpc>
                          <a:spcPct val="150000"/>
                        </a:lnSpc>
                        <a:buAutoNum type="arabicPeriod"/>
                      </a:pPr>
                      <a:r>
                        <a:rPr lang="en-GB" sz="1100" b="0" i="0" u="none" strike="noStrike" noProof="0" dirty="0">
                          <a:solidFill>
                            <a:schemeClr val="tx1"/>
                          </a:solidFill>
                          <a:latin typeface="Century Gothic"/>
                        </a:rPr>
                        <a:t>How many continents are there?</a:t>
                      </a:r>
                    </a:p>
                    <a:p>
                      <a:pPr marL="228600" lvl="0" indent="-228600" algn="l">
                        <a:lnSpc>
                          <a:spcPct val="150000"/>
                        </a:lnSpc>
                        <a:buAutoNum type="arabicPeriod"/>
                      </a:pPr>
                      <a:r>
                        <a:rPr lang="en-GB" sz="1100" b="0" i="0" u="none" strike="noStrike" noProof="0" dirty="0">
                          <a:solidFill>
                            <a:schemeClr val="tx1"/>
                          </a:solidFill>
                          <a:latin typeface="Century Gothic"/>
                        </a:rPr>
                        <a:t>Can you name them?</a:t>
                      </a:r>
                    </a:p>
                    <a:p>
                      <a:pPr marL="228600" lvl="0" indent="-228600" algn="l">
                        <a:lnSpc>
                          <a:spcPct val="150000"/>
                        </a:lnSpc>
                        <a:buAutoNum type="arabicPeriod"/>
                      </a:pPr>
                      <a:r>
                        <a:rPr lang="en-GB" sz="1100" b="0" i="0" u="none" strike="noStrike" noProof="0" dirty="0">
                          <a:solidFill>
                            <a:schemeClr val="tx1"/>
                          </a:solidFill>
                          <a:latin typeface="Century Gothic"/>
                        </a:rPr>
                        <a:t>How many oceans are there?</a:t>
                      </a:r>
                    </a:p>
                    <a:p>
                      <a:pPr marL="228600" lvl="0" indent="-228600" algn="l">
                        <a:lnSpc>
                          <a:spcPct val="150000"/>
                        </a:lnSpc>
                        <a:buAutoNum type="arabicPeriod"/>
                      </a:pPr>
                      <a:r>
                        <a:rPr lang="en-GB" sz="1100" b="0" i="0" u="none" strike="noStrike" noProof="0" dirty="0">
                          <a:solidFill>
                            <a:schemeClr val="tx1"/>
                          </a:solidFill>
                          <a:latin typeface="Century Gothic"/>
                        </a:rPr>
                        <a:t>Can you name them?</a:t>
                      </a:r>
                    </a:p>
                    <a:p>
                      <a:pPr marL="228600" lvl="0" indent="-228600" algn="l">
                        <a:lnSpc>
                          <a:spcPct val="150000"/>
                        </a:lnSpc>
                        <a:buAutoNum type="arabicPeriod"/>
                      </a:pPr>
                      <a:r>
                        <a:rPr lang="en-GB" sz="1100" b="0" i="0" u="none" strike="noStrike" noProof="0" dirty="0">
                          <a:solidFill>
                            <a:schemeClr val="tx1"/>
                          </a:solidFill>
                          <a:latin typeface="Century Gothic"/>
                        </a:rPr>
                        <a:t>Can you locate all of the oceans and continents on a map?</a:t>
                      </a:r>
                    </a:p>
                  </a:txBody>
                  <a:tcPr>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lvl="0" algn="ctr">
                        <a:buNone/>
                      </a:pPr>
                      <a:r>
                        <a:rPr lang="en-GB" sz="1100" b="1" dirty="0">
                          <a:solidFill>
                            <a:schemeClr val="tx1"/>
                          </a:solidFill>
                          <a:latin typeface="Century Gothic"/>
                        </a:rPr>
                        <a:t>Task 3</a:t>
                      </a:r>
                      <a:endParaRPr lang="en-US" sz="1100"/>
                    </a:p>
                    <a:p>
                      <a:pPr marL="0" lvl="0" indent="0" algn="l">
                        <a:buNone/>
                      </a:pPr>
                      <a:endParaRPr lang="en-GB" sz="1100" b="0" i="0" u="none" strike="noStrike" noProof="0" dirty="0">
                        <a:solidFill>
                          <a:schemeClr val="tx1"/>
                        </a:solidFill>
                        <a:latin typeface="Century Gothic"/>
                      </a:endParaRPr>
                    </a:p>
                    <a:p>
                      <a:pPr marL="228600" lvl="0" indent="-228600" algn="l">
                        <a:buAutoNum type="arabicPeriod"/>
                      </a:pPr>
                      <a:r>
                        <a:rPr lang="en-GB" sz="1100" b="0" i="0" u="none" strike="noStrike" noProof="0" dirty="0">
                          <a:solidFill>
                            <a:schemeClr val="tx1"/>
                          </a:solidFill>
                          <a:latin typeface="Century Gothic"/>
                        </a:rPr>
                        <a:t>Can you remember a rhyme to remember the compass directions?</a:t>
                      </a:r>
                    </a:p>
                    <a:p>
                      <a:pPr marL="228600" lvl="0" indent="-228600" algn="l">
                        <a:buAutoNum type="arabicPeriod"/>
                      </a:pPr>
                      <a:endParaRPr lang="en-GB" sz="1100" b="0" i="0" u="none" strike="noStrike" noProof="0" dirty="0">
                        <a:solidFill>
                          <a:schemeClr val="tx1"/>
                        </a:solidFill>
                        <a:latin typeface="Century Gothic"/>
                      </a:endParaRPr>
                    </a:p>
                    <a:p>
                      <a:pPr marL="228600" lvl="0" indent="-228600" algn="l">
                        <a:buAutoNum type="arabicPeriod"/>
                      </a:pPr>
                      <a:r>
                        <a:rPr lang="en-GB" sz="1100" b="0" i="0" u="none" strike="noStrike" noProof="0" dirty="0">
                          <a:solidFill>
                            <a:schemeClr val="tx1"/>
                          </a:solidFill>
                          <a:latin typeface="Century Gothic"/>
                        </a:rPr>
                        <a:t>Can you label a 4 and 8 point compass?</a:t>
                      </a:r>
                    </a:p>
                    <a:p>
                      <a:pPr marL="228600" lvl="0" indent="-228600" algn="l">
                        <a:buAutoNum type="arabicPeriod"/>
                      </a:pPr>
                      <a:endParaRPr lang="en-GB" sz="1100" b="0" i="0" u="none" strike="noStrike" noProof="0" dirty="0">
                        <a:solidFill>
                          <a:schemeClr val="tx1"/>
                        </a:solidFill>
                        <a:latin typeface="Century Gothic"/>
                      </a:endParaRPr>
                    </a:p>
                    <a:p>
                      <a:pPr marL="228600" lvl="0" indent="-228600" algn="l">
                        <a:buAutoNum type="arabicPeriod"/>
                      </a:pPr>
                      <a:r>
                        <a:rPr lang="en-GB" sz="1100" b="0" i="0" u="none" strike="noStrike" noProof="0" dirty="0">
                          <a:solidFill>
                            <a:schemeClr val="tx1"/>
                          </a:solidFill>
                          <a:latin typeface="Century Gothic"/>
                        </a:rPr>
                        <a:t>Can you use compass directions when describing where places are in relation to other places e.g. France is south east of the UK.</a:t>
                      </a:r>
                    </a:p>
                    <a:p>
                      <a:pPr marL="228600" lvl="0" indent="-228600" algn="l">
                        <a:lnSpc>
                          <a:spcPct val="150000"/>
                        </a:lnSpc>
                        <a:buClr>
                          <a:srgbClr val="FFFFFF"/>
                        </a:buClr>
                        <a:buAutoNum type="arabicPeriod"/>
                      </a:pPr>
                      <a:endParaRPr lang="en-GB" sz="1100" b="1" i="0" u="none" strike="noStrike" noProof="0" dirty="0">
                        <a:solidFill>
                          <a:srgbClr val="FFFFFF"/>
                        </a:solidFill>
                        <a:latin typeface="Arial"/>
                      </a:endParaRPr>
                    </a:p>
                  </a:txBody>
                  <a:tcPr>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00650725"/>
                  </a:ext>
                </a:extLst>
              </a:tr>
              <a:tr h="2963571">
                <a:tc>
                  <a:txBody>
                    <a:bodyPr/>
                    <a:lstStyle/>
                    <a:p>
                      <a:pPr marL="0" indent="0" algn="ctr">
                        <a:lnSpc>
                          <a:spcPct val="150000"/>
                        </a:lnSpc>
                        <a:buClr>
                          <a:srgbClr val="000000"/>
                        </a:buClr>
                        <a:buNone/>
                      </a:pPr>
                      <a:r>
                        <a:rPr lang="en-GB" sz="1200" b="1" dirty="0">
                          <a:solidFill>
                            <a:schemeClr val="tx1"/>
                          </a:solidFill>
                          <a:latin typeface="Century Gothic"/>
                        </a:rPr>
                        <a:t>Task 4</a:t>
                      </a:r>
                      <a:endParaRPr lang="en-US" sz="1200" b="1" i="0" u="none" strike="noStrike" noProof="0" dirty="0">
                        <a:solidFill>
                          <a:srgbClr val="FFFFFF"/>
                        </a:solidFill>
                        <a:latin typeface="Arial"/>
                      </a:endParaRPr>
                    </a:p>
                    <a:p>
                      <a:pPr marL="228600" lvl="0" indent="-228600" algn="l">
                        <a:lnSpc>
                          <a:spcPct val="150000"/>
                        </a:lnSpc>
                        <a:buClr>
                          <a:srgbClr val="000000"/>
                        </a:buClr>
                        <a:buAutoNum type="arabicPeriod"/>
                      </a:pPr>
                      <a:endParaRPr lang="en-GB" sz="1200" b="0" i="0" u="none" strike="noStrike" noProof="0" dirty="0">
                        <a:solidFill>
                          <a:schemeClr val="tx1"/>
                        </a:solidFill>
                        <a:latin typeface="Arial"/>
                      </a:endParaRPr>
                    </a:p>
                    <a:p>
                      <a:pPr marL="228600" lvl="0" indent="-228600" algn="l">
                        <a:lnSpc>
                          <a:spcPct val="150000"/>
                        </a:lnSpc>
                        <a:buClr>
                          <a:srgbClr val="000000"/>
                        </a:buClr>
                        <a:buAutoNum type="arabicPeriod"/>
                      </a:pPr>
                      <a:r>
                        <a:rPr lang="en-GB" sz="1100" b="0" i="0" u="none" strike="noStrike" noProof="0" dirty="0">
                          <a:solidFill>
                            <a:schemeClr val="tx1"/>
                          </a:solidFill>
                          <a:latin typeface="Century Gothic"/>
                        </a:rPr>
                        <a:t>What countries make up Great Britain?</a:t>
                      </a:r>
                    </a:p>
                    <a:p>
                      <a:pPr marL="228600" lvl="0" indent="-228600" algn="l">
                        <a:lnSpc>
                          <a:spcPct val="150000"/>
                        </a:lnSpc>
                        <a:buClr>
                          <a:srgbClr val="000000"/>
                        </a:buClr>
                        <a:buAutoNum type="arabicPeriod"/>
                      </a:pPr>
                      <a:r>
                        <a:rPr lang="en-GB" sz="1100" b="0" i="0" u="none" strike="noStrike" noProof="0" dirty="0">
                          <a:solidFill>
                            <a:schemeClr val="tx1"/>
                          </a:solidFill>
                          <a:latin typeface="Century Gothic"/>
                        </a:rPr>
                        <a:t>What countries make up the UK?</a:t>
                      </a:r>
                    </a:p>
                    <a:p>
                      <a:pPr marL="228600" lvl="0" indent="-228600" algn="l">
                        <a:lnSpc>
                          <a:spcPct val="150000"/>
                        </a:lnSpc>
                        <a:buClr>
                          <a:srgbClr val="000000"/>
                        </a:buClr>
                        <a:buAutoNum type="arabicPeriod"/>
                      </a:pPr>
                      <a:r>
                        <a:rPr lang="en-GB" sz="1100" b="0" i="0" u="none" strike="noStrike" noProof="0" dirty="0">
                          <a:solidFill>
                            <a:schemeClr val="tx1"/>
                          </a:solidFill>
                          <a:latin typeface="Century Gothic"/>
                        </a:rPr>
                        <a:t>What countries make up the British Isles?</a:t>
                      </a:r>
                    </a:p>
                    <a:p>
                      <a:pPr marL="228600" lvl="0" indent="-228600" algn="l">
                        <a:lnSpc>
                          <a:spcPct val="150000"/>
                        </a:lnSpc>
                        <a:buClr>
                          <a:srgbClr val="000000"/>
                        </a:buClr>
                        <a:buAutoNum type="arabicPeriod"/>
                      </a:pPr>
                      <a:r>
                        <a:rPr lang="en-GB" sz="1100" b="0" i="0" u="none" strike="noStrike" noProof="0" dirty="0">
                          <a:solidFill>
                            <a:schemeClr val="tx1"/>
                          </a:solidFill>
                          <a:latin typeface="Century Gothic"/>
                        </a:rPr>
                        <a:t>Can you name the capital cities for each country in the British Isles?</a:t>
                      </a:r>
                    </a:p>
                    <a:p>
                      <a:pPr marL="228600" lvl="0" indent="-228600" algn="l">
                        <a:lnSpc>
                          <a:spcPct val="150000"/>
                        </a:lnSpc>
                        <a:buClr>
                          <a:srgbClr val="000000"/>
                        </a:buClr>
                        <a:buAutoNum type="arabicPeriod"/>
                      </a:pPr>
                      <a:r>
                        <a:rPr lang="en-GB" sz="1100" b="0" i="0" u="none" strike="noStrike" noProof="0" dirty="0">
                          <a:solidFill>
                            <a:schemeClr val="tx1"/>
                          </a:solidFill>
                          <a:latin typeface="Century Gothic"/>
                        </a:rPr>
                        <a:t>Why do we use symbols on maps?</a:t>
                      </a:r>
                      <a:endParaRPr lang="en-US" sz="1100" b="0" i="0" u="none" strike="noStrike" noProof="0" dirty="0">
                        <a:solidFill>
                          <a:srgbClr val="000000"/>
                        </a:solidFill>
                        <a:latin typeface="Century Gothic"/>
                      </a:endParaRPr>
                    </a:p>
                    <a:p>
                      <a:pPr marL="228600" lvl="0" indent="-228600" algn="l">
                        <a:lnSpc>
                          <a:spcPct val="150000"/>
                        </a:lnSpc>
                        <a:buClr>
                          <a:srgbClr val="000000"/>
                        </a:buClr>
                        <a:buAutoNum type="arabicPeriod"/>
                      </a:pPr>
                      <a:r>
                        <a:rPr lang="en-GB" sz="1100" b="0" i="0" u="none" strike="noStrike" noProof="0" dirty="0">
                          <a:solidFill>
                            <a:schemeClr val="tx1"/>
                          </a:solidFill>
                          <a:latin typeface="Century Gothic"/>
                        </a:rPr>
                        <a:t>Can you identify some OS map symbols and what they represent?</a:t>
                      </a:r>
                      <a:endParaRPr lang="en-GB" sz="1100" dirty="0">
                        <a:latin typeface="Century Gothic"/>
                      </a:endParaRPr>
                    </a:p>
                  </a:txBody>
                  <a:tcPr>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noFill/>
                  </a:tcPr>
                </a:tc>
                <a:tc>
                  <a:txBody>
                    <a:bodyPr/>
                    <a:lstStyle/>
                    <a:p>
                      <a:pPr algn="ctr"/>
                      <a:r>
                        <a:rPr lang="en-GB" sz="1200" b="1" dirty="0">
                          <a:solidFill>
                            <a:schemeClr val="tx1"/>
                          </a:solidFill>
                          <a:latin typeface="Century Gothic"/>
                        </a:rPr>
                        <a:t>Task 5</a:t>
                      </a:r>
                    </a:p>
                    <a:p>
                      <a:pPr lvl="0" algn="l">
                        <a:buNone/>
                      </a:pPr>
                      <a:endParaRPr lang="en-GB" sz="1200" b="0" dirty="0">
                        <a:solidFill>
                          <a:schemeClr val="tx1"/>
                        </a:solidFill>
                        <a:latin typeface="Century Gothic"/>
                      </a:endParaRPr>
                    </a:p>
                    <a:p>
                      <a:pPr lvl="0" algn="l">
                        <a:buNone/>
                      </a:pPr>
                      <a:endParaRPr lang="en-GB" sz="1200" b="0" dirty="0">
                        <a:solidFill>
                          <a:schemeClr val="tx1"/>
                        </a:solidFill>
                        <a:latin typeface="Century Gothic"/>
                      </a:endParaRPr>
                    </a:p>
                    <a:p>
                      <a:pPr marL="228600" lvl="0" indent="-228600" algn="l">
                        <a:lnSpc>
                          <a:spcPct val="150000"/>
                        </a:lnSpc>
                        <a:buAutoNum type="arabicPeriod"/>
                      </a:pPr>
                      <a:r>
                        <a:rPr lang="en-GB" sz="1200" b="0" dirty="0">
                          <a:solidFill>
                            <a:schemeClr val="tx1"/>
                          </a:solidFill>
                          <a:latin typeface="Century Gothic"/>
                        </a:rPr>
                        <a:t>How can we would you distance on a map?</a:t>
                      </a:r>
                    </a:p>
                    <a:p>
                      <a:pPr marL="228600" lvl="0" indent="-228600" algn="l">
                        <a:lnSpc>
                          <a:spcPct val="150000"/>
                        </a:lnSpc>
                        <a:buAutoNum type="arabicPeriod"/>
                      </a:pPr>
                      <a:r>
                        <a:rPr lang="en-GB" sz="1200" b="0" dirty="0">
                          <a:solidFill>
                            <a:schemeClr val="tx1"/>
                          </a:solidFill>
                          <a:latin typeface="Century Gothic"/>
                        </a:rPr>
                        <a:t>How would you measure a wiggly road on a map?</a:t>
                      </a:r>
                    </a:p>
                    <a:p>
                      <a:pPr marL="228600" lvl="0" indent="-228600" algn="l">
                        <a:lnSpc>
                          <a:spcPct val="150000"/>
                        </a:lnSpc>
                        <a:buAutoNum type="arabicPeriod"/>
                      </a:pPr>
                      <a:r>
                        <a:rPr lang="en-GB" sz="1200" b="0" dirty="0">
                          <a:solidFill>
                            <a:schemeClr val="tx1"/>
                          </a:solidFill>
                          <a:latin typeface="Century Gothic"/>
                        </a:rPr>
                        <a:t>What do contour lines show us?</a:t>
                      </a:r>
                    </a:p>
                    <a:p>
                      <a:pPr marL="228600" lvl="0" indent="-228600" algn="l">
                        <a:lnSpc>
                          <a:spcPct val="150000"/>
                        </a:lnSpc>
                        <a:buAutoNum type="arabicPeriod"/>
                      </a:pPr>
                      <a:r>
                        <a:rPr lang="en-GB" sz="1200" b="0" dirty="0">
                          <a:solidFill>
                            <a:schemeClr val="tx1"/>
                          </a:solidFill>
                          <a:latin typeface="Century Gothic"/>
                        </a:rPr>
                        <a:t>What can they tell us about the shape of the land?</a:t>
                      </a:r>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noFill/>
                  </a:tcPr>
                </a:tc>
                <a:tc>
                  <a:txBody>
                    <a:bodyPr/>
                    <a:lstStyle/>
                    <a:p>
                      <a:pPr lvl="0" algn="ctr">
                        <a:buNone/>
                      </a:pPr>
                      <a:r>
                        <a:rPr lang="en-GB" sz="1200" b="1" dirty="0">
                          <a:solidFill>
                            <a:schemeClr val="tx1"/>
                          </a:solidFill>
                          <a:latin typeface="Century Gothic"/>
                        </a:rPr>
                        <a:t>Task 6</a:t>
                      </a:r>
                    </a:p>
                    <a:p>
                      <a:pPr lvl="0" algn="l">
                        <a:buNone/>
                      </a:pPr>
                      <a:endParaRPr lang="en-GB" sz="1200" b="0" dirty="0">
                        <a:solidFill>
                          <a:schemeClr val="tx1"/>
                        </a:solidFill>
                        <a:latin typeface="Century Gothic"/>
                      </a:endParaRPr>
                    </a:p>
                    <a:p>
                      <a:pPr lvl="0" algn="l">
                        <a:buNone/>
                      </a:pPr>
                      <a:endParaRPr lang="en-GB" sz="1200" b="0" dirty="0">
                        <a:solidFill>
                          <a:schemeClr val="tx1"/>
                        </a:solidFill>
                        <a:latin typeface="Century Gothic"/>
                      </a:endParaRPr>
                    </a:p>
                    <a:p>
                      <a:pPr marL="228600" lvl="0" indent="-228600" algn="l">
                        <a:lnSpc>
                          <a:spcPct val="150000"/>
                        </a:lnSpc>
                        <a:buAutoNum type="arabicPeriod"/>
                      </a:pPr>
                      <a:r>
                        <a:rPr lang="en-GB" sz="1200" b="0" dirty="0">
                          <a:solidFill>
                            <a:schemeClr val="tx1"/>
                          </a:solidFill>
                          <a:latin typeface="Century Gothic"/>
                        </a:rPr>
                        <a:t>What do we use grid references for?</a:t>
                      </a:r>
                    </a:p>
                    <a:p>
                      <a:pPr marL="228600" lvl="0" indent="-228600" algn="l">
                        <a:lnSpc>
                          <a:spcPct val="150000"/>
                        </a:lnSpc>
                        <a:buAutoNum type="arabicPeriod"/>
                      </a:pPr>
                      <a:r>
                        <a:rPr lang="en-GB" sz="1200" b="0" dirty="0">
                          <a:solidFill>
                            <a:schemeClr val="tx1"/>
                          </a:solidFill>
                          <a:latin typeface="Century Gothic"/>
                        </a:rPr>
                        <a:t>What rhyme can you use to remember how to give grid references?</a:t>
                      </a:r>
                    </a:p>
                    <a:p>
                      <a:pPr marL="228600" lvl="0" indent="-228600" algn="l">
                        <a:lnSpc>
                          <a:spcPct val="150000"/>
                        </a:lnSpc>
                        <a:buAutoNum type="arabicPeriod"/>
                      </a:pPr>
                      <a:r>
                        <a:rPr lang="en-GB" sz="1200" b="0" dirty="0">
                          <a:solidFill>
                            <a:schemeClr val="tx1"/>
                          </a:solidFill>
                          <a:latin typeface="Century Gothic"/>
                        </a:rPr>
                        <a:t>Can you give 4FGRs?</a:t>
                      </a:r>
                    </a:p>
                    <a:p>
                      <a:pPr marL="228600" lvl="0" indent="-228600" algn="l">
                        <a:lnSpc>
                          <a:spcPct val="150000"/>
                        </a:lnSpc>
                        <a:buAutoNum type="arabicPeriod"/>
                      </a:pPr>
                      <a:r>
                        <a:rPr lang="en-GB" sz="1200" b="0" dirty="0">
                          <a:solidFill>
                            <a:schemeClr val="tx1"/>
                          </a:solidFill>
                          <a:latin typeface="Century Gothic"/>
                        </a:rPr>
                        <a:t>Can you give 6FGRs?</a:t>
                      </a:r>
                    </a:p>
                    <a:p>
                      <a:pPr marL="228600" lvl="0" indent="-228600" algn="l">
                        <a:lnSpc>
                          <a:spcPct val="150000"/>
                        </a:lnSpc>
                        <a:buAutoNum type="arabicPeriod"/>
                      </a:pPr>
                      <a:endParaRPr lang="en-GB" sz="1200" b="0" dirty="0">
                        <a:solidFill>
                          <a:schemeClr val="tx1"/>
                        </a:solidFill>
                        <a:latin typeface="Century Gothic"/>
                      </a:endParaRPr>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noFill/>
                  </a:tcPr>
                </a:tc>
                <a:extLst>
                  <a:ext uri="{0D108BD9-81ED-4DB2-BD59-A6C34878D82A}">
                    <a16:rowId xmlns:a16="http://schemas.microsoft.com/office/drawing/2014/main" val="895784750"/>
                  </a:ext>
                </a:extLst>
              </a:tr>
            </a:tbl>
          </a:graphicData>
        </a:graphic>
      </p:graphicFrame>
      <p:sp>
        <p:nvSpPr>
          <p:cNvPr id="3" name="Title 1">
            <a:extLst>
              <a:ext uri="{FF2B5EF4-FFF2-40B4-BE49-F238E27FC236}">
                <a16:creationId xmlns:a16="http://schemas.microsoft.com/office/drawing/2014/main" id="{56334AA2-9FEB-1C13-D5C3-3A1B19FA7FE3}"/>
              </a:ext>
            </a:extLst>
          </p:cNvPr>
          <p:cNvSpPr txBox="1">
            <a:spLocks/>
          </p:cNvSpPr>
          <p:nvPr/>
        </p:nvSpPr>
        <p:spPr>
          <a:xfrm rot="16200000">
            <a:off x="-3277095" y="3279026"/>
            <a:ext cx="6852656" cy="302192"/>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4875" kern="1200">
                <a:solidFill>
                  <a:schemeClr val="tx1"/>
                </a:solidFill>
                <a:latin typeface="+mj-lt"/>
                <a:ea typeface="+mj-ea"/>
                <a:cs typeface="+mj-cs"/>
              </a:defRPr>
            </a:lvl1pPr>
          </a:lstStyle>
          <a:p>
            <a:r>
              <a:rPr lang="en-US" sz="1100" b="1" i="1" dirty="0">
                <a:latin typeface="Century Gothic"/>
              </a:rPr>
              <a:t>Knowledge Expert</a:t>
            </a:r>
          </a:p>
        </p:txBody>
      </p:sp>
      <p:sp>
        <p:nvSpPr>
          <p:cNvPr id="2" name="Rectangle 1">
            <a:extLst>
              <a:ext uri="{FF2B5EF4-FFF2-40B4-BE49-F238E27FC236}">
                <a16:creationId xmlns:a16="http://schemas.microsoft.com/office/drawing/2014/main" id="{A82BEFC8-3A01-9758-F47C-FAF73326CE34}"/>
              </a:ext>
            </a:extLst>
          </p:cNvPr>
          <p:cNvSpPr/>
          <p:nvPr/>
        </p:nvSpPr>
        <p:spPr>
          <a:xfrm>
            <a:off x="438411" y="831633"/>
            <a:ext cx="9352766" cy="480164"/>
          </a:xfrm>
          <a:prstGeom prst="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solidFill>
                  <a:srgbClr val="000000"/>
                </a:solidFill>
                <a:latin typeface="Century Gothic"/>
              </a:rPr>
              <a:t>It is your responsibility to make sure that you are able to answer each of the questions set in the tasks below. This will be based on what you are taught in lessons and the information included the knowledge organisers.</a:t>
            </a:r>
          </a:p>
        </p:txBody>
      </p:sp>
      <p:sp>
        <p:nvSpPr>
          <p:cNvPr id="6" name="TextBox 5">
            <a:extLst>
              <a:ext uri="{FF2B5EF4-FFF2-40B4-BE49-F238E27FC236}">
                <a16:creationId xmlns:a16="http://schemas.microsoft.com/office/drawing/2014/main" id="{FF69EE7F-B6CC-4348-8495-19BC54D09DCF}"/>
              </a:ext>
            </a:extLst>
          </p:cNvPr>
          <p:cNvSpPr txBox="1"/>
          <p:nvPr/>
        </p:nvSpPr>
        <p:spPr>
          <a:xfrm>
            <a:off x="2698260" y="132199"/>
            <a:ext cx="485207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ea typeface="Calibri"/>
                <a:cs typeface="Calibri"/>
              </a:rPr>
              <a:t>Map Skills </a:t>
            </a:r>
          </a:p>
          <a:p>
            <a:pPr algn="ctr"/>
            <a:r>
              <a:rPr lang="en-US" sz="1600" b="1" dirty="0">
                <a:latin typeface="Century Gothic"/>
                <a:ea typeface="Calibri"/>
                <a:cs typeface="Calibri"/>
              </a:rPr>
              <a:t>knowledge checkers</a:t>
            </a:r>
            <a:endParaRPr lang="en-US" sz="1600" b="1" dirty="0">
              <a:latin typeface="Century Gothic"/>
              <a:cs typeface="Calibri"/>
            </a:endParaRPr>
          </a:p>
        </p:txBody>
      </p:sp>
      <p:pic>
        <p:nvPicPr>
          <p:cNvPr id="8" name="Picture 7">
            <a:extLst>
              <a:ext uri="{FF2B5EF4-FFF2-40B4-BE49-F238E27FC236}">
                <a16:creationId xmlns:a16="http://schemas.microsoft.com/office/drawing/2014/main" id="{DA1EA726-5ADA-4D26-7714-9A379AAB5748}"/>
              </a:ext>
            </a:extLst>
          </p:cNvPr>
          <p:cNvPicPr>
            <a:picLocks noChangeAspect="1"/>
          </p:cNvPicPr>
          <p:nvPr/>
        </p:nvPicPr>
        <p:blipFill>
          <a:blip r:embed="rId2"/>
          <a:stretch>
            <a:fillRect/>
          </a:stretch>
        </p:blipFill>
        <p:spPr>
          <a:xfrm>
            <a:off x="437153" y="82315"/>
            <a:ext cx="676004" cy="676004"/>
          </a:xfrm>
          <a:prstGeom prst="rect">
            <a:avLst/>
          </a:prstGeom>
        </p:spPr>
      </p:pic>
      <p:pic>
        <p:nvPicPr>
          <p:cNvPr id="10" name="Picture 9">
            <a:extLst>
              <a:ext uri="{FF2B5EF4-FFF2-40B4-BE49-F238E27FC236}">
                <a16:creationId xmlns:a16="http://schemas.microsoft.com/office/drawing/2014/main" id="{1C83CA72-E7D5-348A-39A7-802DC3234419}"/>
              </a:ext>
            </a:extLst>
          </p:cNvPr>
          <p:cNvPicPr>
            <a:picLocks noChangeAspect="1"/>
          </p:cNvPicPr>
          <p:nvPr/>
        </p:nvPicPr>
        <p:blipFill>
          <a:blip r:embed="rId3"/>
          <a:stretch>
            <a:fillRect/>
          </a:stretch>
        </p:blipFill>
        <p:spPr>
          <a:xfrm>
            <a:off x="9036700" y="42043"/>
            <a:ext cx="648242" cy="669612"/>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78073C8-BC5F-53A7-A15A-8D53B2355F81}"/>
              </a:ext>
            </a:extLst>
          </p:cNvPr>
          <p:cNvSpPr/>
          <p:nvPr/>
        </p:nvSpPr>
        <p:spPr>
          <a:xfrm>
            <a:off x="169630" y="498914"/>
            <a:ext cx="9559081" cy="6217065"/>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6853D95A-F85A-E922-B75D-2344A0E1A6ED}"/>
              </a:ext>
            </a:extLst>
          </p:cNvPr>
          <p:cNvSpPr txBox="1"/>
          <p:nvPr/>
        </p:nvSpPr>
        <p:spPr>
          <a:xfrm>
            <a:off x="97212" y="226212"/>
            <a:ext cx="2025594"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200" dirty="0">
                <a:latin typeface="Century Gothic"/>
              </a:rPr>
              <a:t>Notes</a:t>
            </a:r>
          </a:p>
        </p:txBody>
      </p:sp>
    </p:spTree>
    <p:extLst>
      <p:ext uri="{BB962C8B-B14F-4D97-AF65-F5344CB8AC3E}">
        <p14:creationId xmlns:p14="http://schemas.microsoft.com/office/powerpoint/2010/main" val="13409376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853D95A-F85A-E922-B75D-2344A0E1A6ED}"/>
              </a:ext>
            </a:extLst>
          </p:cNvPr>
          <p:cNvSpPr txBox="1"/>
          <p:nvPr/>
        </p:nvSpPr>
        <p:spPr>
          <a:xfrm>
            <a:off x="97212" y="226212"/>
            <a:ext cx="2025594"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200" dirty="0">
                <a:latin typeface="Century Gothic"/>
              </a:rPr>
              <a:t>Notes</a:t>
            </a:r>
          </a:p>
        </p:txBody>
      </p:sp>
      <p:sp>
        <p:nvSpPr>
          <p:cNvPr id="2" name="TextBox 1">
            <a:extLst>
              <a:ext uri="{FF2B5EF4-FFF2-40B4-BE49-F238E27FC236}">
                <a16:creationId xmlns:a16="http://schemas.microsoft.com/office/drawing/2014/main" id="{3CA69BD9-6CD8-8BE8-7021-AF0461F0FFBC}"/>
              </a:ext>
            </a:extLst>
          </p:cNvPr>
          <p:cNvSpPr txBox="1"/>
          <p:nvPr/>
        </p:nvSpPr>
        <p:spPr>
          <a:xfrm>
            <a:off x="219522" y="638611"/>
            <a:ext cx="9449447" cy="59093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22765201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71DEB11-587B-5756-0E88-22D5D38D10AC}"/>
              </a:ext>
            </a:extLst>
          </p:cNvPr>
          <p:cNvSpPr txBox="1"/>
          <p:nvPr/>
        </p:nvSpPr>
        <p:spPr>
          <a:xfrm>
            <a:off x="880583" y="253818"/>
            <a:ext cx="485207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ea typeface="Calibri"/>
                <a:cs typeface="Calibri"/>
              </a:rPr>
              <a:t>Map Skills </a:t>
            </a:r>
          </a:p>
          <a:p>
            <a:pPr algn="ctr"/>
            <a:r>
              <a:rPr lang="en-US" sz="1600" b="1" dirty="0">
                <a:latin typeface="Century Gothic"/>
                <a:ea typeface="Calibri"/>
                <a:cs typeface="Calibri"/>
              </a:rPr>
              <a:t>knowledge checkers</a:t>
            </a:r>
            <a:endParaRPr lang="en-US" sz="1600" b="1" dirty="0">
              <a:latin typeface="Century Gothic"/>
              <a:cs typeface="Calibri"/>
            </a:endParaRPr>
          </a:p>
        </p:txBody>
      </p:sp>
      <p:cxnSp>
        <p:nvCxnSpPr>
          <p:cNvPr id="8" name="Straight Arrow Connector 7">
            <a:extLst>
              <a:ext uri="{FF2B5EF4-FFF2-40B4-BE49-F238E27FC236}">
                <a16:creationId xmlns:a16="http://schemas.microsoft.com/office/drawing/2014/main" id="{64189E15-1F74-6509-AADA-182679D99778}"/>
              </a:ext>
            </a:extLst>
          </p:cNvPr>
          <p:cNvCxnSpPr/>
          <p:nvPr/>
        </p:nvCxnSpPr>
        <p:spPr>
          <a:xfrm flipV="1">
            <a:off x="1080397" y="876301"/>
            <a:ext cx="4510600" cy="14362"/>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013D173D-D344-E0A2-D9C9-9F3457707BDB}"/>
              </a:ext>
            </a:extLst>
          </p:cNvPr>
          <p:cNvCxnSpPr>
            <a:cxnSpLocks/>
          </p:cNvCxnSpPr>
          <p:nvPr/>
        </p:nvCxnSpPr>
        <p:spPr>
          <a:xfrm flipV="1">
            <a:off x="6443110" y="833512"/>
            <a:ext cx="3129515" cy="26157"/>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A769388E-E974-C211-7CEE-3E3CCA767E10}"/>
              </a:ext>
            </a:extLst>
          </p:cNvPr>
          <p:cNvCxnSpPr>
            <a:cxnSpLocks/>
          </p:cNvCxnSpPr>
          <p:nvPr/>
        </p:nvCxnSpPr>
        <p:spPr>
          <a:xfrm flipH="1" flipV="1">
            <a:off x="5995735" y="1066800"/>
            <a:ext cx="9525" cy="386715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C7C8490A-9E6A-3552-1ACC-34638F9D9558}"/>
              </a:ext>
            </a:extLst>
          </p:cNvPr>
          <p:cNvCxnSpPr>
            <a:cxnSpLocks/>
          </p:cNvCxnSpPr>
          <p:nvPr/>
        </p:nvCxnSpPr>
        <p:spPr>
          <a:xfrm flipV="1">
            <a:off x="657225" y="5083782"/>
            <a:ext cx="5226931" cy="28725"/>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0BA9B86C-7E36-DE9E-0C63-A58EDDCB5450}"/>
              </a:ext>
            </a:extLst>
          </p:cNvPr>
          <p:cNvCxnSpPr>
            <a:cxnSpLocks/>
          </p:cNvCxnSpPr>
          <p:nvPr/>
        </p:nvCxnSpPr>
        <p:spPr>
          <a:xfrm flipV="1">
            <a:off x="6152372" y="5029200"/>
            <a:ext cx="3563128" cy="28575"/>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12F2A28B-F5EB-B152-B2AF-24F750FD419E}"/>
              </a:ext>
            </a:extLst>
          </p:cNvPr>
          <p:cNvCxnSpPr>
            <a:cxnSpLocks/>
          </p:cNvCxnSpPr>
          <p:nvPr/>
        </p:nvCxnSpPr>
        <p:spPr>
          <a:xfrm flipH="1" flipV="1">
            <a:off x="5995735" y="5153025"/>
            <a:ext cx="9525" cy="1466850"/>
          </a:xfrm>
          <a:prstGeom prst="straightConnector1">
            <a:avLst/>
          </a:prstGeom>
          <a:ln w="28575"/>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70477DDF-D691-D846-8337-0833FE04096E}"/>
              </a:ext>
            </a:extLst>
          </p:cNvPr>
          <p:cNvSpPr txBox="1"/>
          <p:nvPr/>
        </p:nvSpPr>
        <p:spPr>
          <a:xfrm>
            <a:off x="989589" y="896234"/>
            <a:ext cx="501567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ea typeface="Calibri"/>
                <a:cs typeface="Calibri"/>
              </a:rPr>
              <a:t>Core knowledge</a:t>
            </a:r>
          </a:p>
        </p:txBody>
      </p:sp>
      <p:sp>
        <p:nvSpPr>
          <p:cNvPr id="15" name="TextBox 14">
            <a:extLst>
              <a:ext uri="{FF2B5EF4-FFF2-40B4-BE49-F238E27FC236}">
                <a16:creationId xmlns:a16="http://schemas.microsoft.com/office/drawing/2014/main" id="{B00E35AD-28BD-4744-C25C-D5E933460943}"/>
              </a:ext>
            </a:extLst>
          </p:cNvPr>
          <p:cNvSpPr txBox="1"/>
          <p:nvPr/>
        </p:nvSpPr>
        <p:spPr>
          <a:xfrm>
            <a:off x="6081129" y="984854"/>
            <a:ext cx="3494088"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ea typeface="Calibri"/>
                <a:cs typeface="Calibri"/>
              </a:rPr>
              <a:t>Key words</a:t>
            </a:r>
            <a:endParaRPr lang="en-US" sz="1600" b="1">
              <a:ea typeface="Calibri"/>
              <a:cs typeface="Calibri"/>
            </a:endParaRPr>
          </a:p>
        </p:txBody>
      </p:sp>
      <p:sp>
        <p:nvSpPr>
          <p:cNvPr id="16" name="TextBox 15">
            <a:extLst>
              <a:ext uri="{FF2B5EF4-FFF2-40B4-BE49-F238E27FC236}">
                <a16:creationId xmlns:a16="http://schemas.microsoft.com/office/drawing/2014/main" id="{122D831E-076B-8C00-52D9-3F6BA7C4DBC3}"/>
              </a:ext>
            </a:extLst>
          </p:cNvPr>
          <p:cNvSpPr txBox="1"/>
          <p:nvPr/>
        </p:nvSpPr>
        <p:spPr>
          <a:xfrm>
            <a:off x="656101" y="5156804"/>
            <a:ext cx="530403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ea typeface="Calibri"/>
                <a:cs typeface="Calibri"/>
              </a:rPr>
              <a:t>Misconceptions</a:t>
            </a:r>
            <a:endParaRPr lang="en-US" sz="1600" b="1">
              <a:ea typeface="Calibri"/>
              <a:cs typeface="Calibri"/>
            </a:endParaRPr>
          </a:p>
        </p:txBody>
      </p:sp>
      <p:sp>
        <p:nvSpPr>
          <p:cNvPr id="17" name="TextBox 16">
            <a:extLst>
              <a:ext uri="{FF2B5EF4-FFF2-40B4-BE49-F238E27FC236}">
                <a16:creationId xmlns:a16="http://schemas.microsoft.com/office/drawing/2014/main" id="{EA3EA87C-E11C-B713-97A4-C4A9AE9AF60B}"/>
              </a:ext>
            </a:extLst>
          </p:cNvPr>
          <p:cNvSpPr txBox="1"/>
          <p:nvPr/>
        </p:nvSpPr>
        <p:spPr>
          <a:xfrm>
            <a:off x="6153557" y="5156804"/>
            <a:ext cx="3552892"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cs typeface="Calibri"/>
              </a:rPr>
              <a:t>Take it further...</a:t>
            </a:r>
            <a:endParaRPr lang="en-US" dirty="0"/>
          </a:p>
        </p:txBody>
      </p:sp>
      <p:sp>
        <p:nvSpPr>
          <p:cNvPr id="41" name="TextBox 40">
            <a:extLst>
              <a:ext uri="{FF2B5EF4-FFF2-40B4-BE49-F238E27FC236}">
                <a16:creationId xmlns:a16="http://schemas.microsoft.com/office/drawing/2014/main" id="{12A9954C-7F21-C6FF-BA45-33F4AEE35874}"/>
              </a:ext>
            </a:extLst>
          </p:cNvPr>
          <p:cNvSpPr txBox="1"/>
          <p:nvPr/>
        </p:nvSpPr>
        <p:spPr>
          <a:xfrm>
            <a:off x="7272778" y="6366956"/>
            <a:ext cx="131445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dirty="0">
                <a:latin typeface="Century Gothic"/>
                <a:ea typeface="Calibri"/>
                <a:cs typeface="Calibri"/>
              </a:rPr>
              <a:t>BBC</a:t>
            </a:r>
            <a:endParaRPr lang="en-US" dirty="0"/>
          </a:p>
        </p:txBody>
      </p:sp>
      <p:sp>
        <p:nvSpPr>
          <p:cNvPr id="44" name="TextBox 43">
            <a:extLst>
              <a:ext uri="{FF2B5EF4-FFF2-40B4-BE49-F238E27FC236}">
                <a16:creationId xmlns:a16="http://schemas.microsoft.com/office/drawing/2014/main" id="{11A78581-5662-BF98-679B-7E73728E7C35}"/>
              </a:ext>
            </a:extLst>
          </p:cNvPr>
          <p:cNvSpPr txBox="1"/>
          <p:nvPr/>
        </p:nvSpPr>
        <p:spPr>
          <a:xfrm>
            <a:off x="1269793" y="5767200"/>
            <a:ext cx="4581642"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latin typeface="Century Gothic"/>
                <a:cs typeface="Calibri"/>
              </a:rPr>
              <a:t>As settlements become bigger there will be fewer of them, although they will contain more people.</a:t>
            </a:r>
            <a:endParaRPr lang="en-US" dirty="0"/>
          </a:p>
        </p:txBody>
      </p:sp>
      <p:sp>
        <p:nvSpPr>
          <p:cNvPr id="2" name="TextBox 1">
            <a:extLst>
              <a:ext uri="{FF2B5EF4-FFF2-40B4-BE49-F238E27FC236}">
                <a16:creationId xmlns:a16="http://schemas.microsoft.com/office/drawing/2014/main" id="{C418A694-A9E7-6D4C-593C-311D54004EFA}"/>
              </a:ext>
            </a:extLst>
          </p:cNvPr>
          <p:cNvSpPr txBox="1"/>
          <p:nvPr/>
        </p:nvSpPr>
        <p:spPr>
          <a:xfrm>
            <a:off x="6445685" y="341103"/>
            <a:ext cx="3318799"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rPr>
              <a:t>What is Geography?</a:t>
            </a:r>
            <a:endParaRPr lang="en-US" sz="2000" b="1" dirty="0"/>
          </a:p>
        </p:txBody>
      </p:sp>
      <p:pic>
        <p:nvPicPr>
          <p:cNvPr id="50" name="Picture 49">
            <a:extLst>
              <a:ext uri="{FF2B5EF4-FFF2-40B4-BE49-F238E27FC236}">
                <a16:creationId xmlns:a16="http://schemas.microsoft.com/office/drawing/2014/main" id="{5B69BA69-29D6-3617-D636-D5ECBAB95644}"/>
              </a:ext>
            </a:extLst>
          </p:cNvPr>
          <p:cNvPicPr>
            <a:picLocks noChangeAspect="1"/>
          </p:cNvPicPr>
          <p:nvPr/>
        </p:nvPicPr>
        <p:blipFill>
          <a:blip r:embed="rId2"/>
          <a:stretch>
            <a:fillRect/>
          </a:stretch>
        </p:blipFill>
        <p:spPr>
          <a:xfrm>
            <a:off x="5712176" y="251499"/>
            <a:ext cx="648242" cy="669612"/>
          </a:xfrm>
          <a:prstGeom prst="rect">
            <a:avLst/>
          </a:prstGeom>
        </p:spPr>
      </p:pic>
      <p:pic>
        <p:nvPicPr>
          <p:cNvPr id="51" name="Picture 50">
            <a:extLst>
              <a:ext uri="{FF2B5EF4-FFF2-40B4-BE49-F238E27FC236}">
                <a16:creationId xmlns:a16="http://schemas.microsoft.com/office/drawing/2014/main" id="{DF16BCE3-46F0-95F0-8D51-92EB4D5354A7}"/>
              </a:ext>
            </a:extLst>
          </p:cNvPr>
          <p:cNvPicPr>
            <a:picLocks noChangeAspect="1"/>
          </p:cNvPicPr>
          <p:nvPr/>
        </p:nvPicPr>
        <p:blipFill>
          <a:blip r:embed="rId3"/>
          <a:stretch>
            <a:fillRect/>
          </a:stretch>
        </p:blipFill>
        <p:spPr>
          <a:xfrm>
            <a:off x="340594" y="5534693"/>
            <a:ext cx="896957" cy="904135"/>
          </a:xfrm>
          <a:prstGeom prst="rect">
            <a:avLst/>
          </a:prstGeom>
        </p:spPr>
      </p:pic>
      <p:sp>
        <p:nvSpPr>
          <p:cNvPr id="21" name="Title 1">
            <a:extLst>
              <a:ext uri="{FF2B5EF4-FFF2-40B4-BE49-F238E27FC236}">
                <a16:creationId xmlns:a16="http://schemas.microsoft.com/office/drawing/2014/main" id="{0BE1789F-A955-8E31-B3C1-998D9171E70A}"/>
              </a:ext>
            </a:extLst>
          </p:cNvPr>
          <p:cNvSpPr txBox="1">
            <a:spLocks/>
          </p:cNvSpPr>
          <p:nvPr/>
        </p:nvSpPr>
        <p:spPr>
          <a:xfrm rot="16200000">
            <a:off x="-3277095" y="3279026"/>
            <a:ext cx="6852656" cy="302192"/>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4875" kern="1200">
                <a:solidFill>
                  <a:schemeClr val="tx1"/>
                </a:solidFill>
                <a:latin typeface="+mj-lt"/>
                <a:ea typeface="+mj-ea"/>
                <a:cs typeface="+mj-cs"/>
              </a:defRPr>
            </a:lvl1pPr>
          </a:lstStyle>
          <a:p>
            <a:r>
              <a:rPr lang="en-US" sz="1100" b="1" i="1" dirty="0">
                <a:latin typeface="Century Gothic"/>
              </a:rPr>
              <a:t>Knowledge </a:t>
            </a:r>
            <a:r>
              <a:rPr lang="en-US" sz="1100" b="1" i="1" dirty="0" err="1">
                <a:latin typeface="Century Gothic"/>
              </a:rPr>
              <a:t>Organiser</a:t>
            </a:r>
            <a:endParaRPr lang="en-US" sz="1100" b="1" i="1" dirty="0">
              <a:latin typeface="Century Gothic"/>
            </a:endParaRPr>
          </a:p>
        </p:txBody>
      </p:sp>
      <p:pic>
        <p:nvPicPr>
          <p:cNvPr id="19" name="Picture 18">
            <a:extLst>
              <a:ext uri="{FF2B5EF4-FFF2-40B4-BE49-F238E27FC236}">
                <a16:creationId xmlns:a16="http://schemas.microsoft.com/office/drawing/2014/main" id="{87B10975-AE34-9CF2-6593-5F2B990078E3}"/>
              </a:ext>
            </a:extLst>
          </p:cNvPr>
          <p:cNvPicPr>
            <a:picLocks noChangeAspect="1"/>
          </p:cNvPicPr>
          <p:nvPr/>
        </p:nvPicPr>
        <p:blipFill>
          <a:blip r:embed="rId4"/>
          <a:stretch>
            <a:fillRect/>
          </a:stretch>
        </p:blipFill>
        <p:spPr>
          <a:xfrm>
            <a:off x="470939" y="183665"/>
            <a:ext cx="676004" cy="676004"/>
          </a:xfrm>
          <a:prstGeom prst="rect">
            <a:avLst/>
          </a:prstGeom>
        </p:spPr>
      </p:pic>
      <p:pic>
        <p:nvPicPr>
          <p:cNvPr id="23" name="Picture 22" descr="A qr code on a white background&#10;&#10;Description automatically generated">
            <a:extLst>
              <a:ext uri="{FF2B5EF4-FFF2-40B4-BE49-F238E27FC236}">
                <a16:creationId xmlns:a16="http://schemas.microsoft.com/office/drawing/2014/main" id="{DED74C5B-9CAF-BABE-9CC5-12B4BB3BF0F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00728" y="5525339"/>
            <a:ext cx="816806" cy="811636"/>
          </a:xfrm>
          <a:prstGeom prst="rect">
            <a:avLst/>
          </a:prstGeom>
        </p:spPr>
      </p:pic>
      <p:sp>
        <p:nvSpPr>
          <p:cNvPr id="6" name="TextBox 5">
            <a:extLst>
              <a:ext uri="{FF2B5EF4-FFF2-40B4-BE49-F238E27FC236}">
                <a16:creationId xmlns:a16="http://schemas.microsoft.com/office/drawing/2014/main" id="{FAFF50FE-8456-7FC4-DE19-79C90FBFE05F}"/>
              </a:ext>
            </a:extLst>
          </p:cNvPr>
          <p:cNvSpPr txBox="1"/>
          <p:nvPr/>
        </p:nvSpPr>
        <p:spPr>
          <a:xfrm>
            <a:off x="473077" y="1717258"/>
            <a:ext cx="2295416"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solidFill>
                  <a:srgbClr val="000000"/>
                </a:solidFill>
                <a:latin typeface="Century Gothic"/>
              </a:rPr>
              <a:t>We refer to three types of geography. These are physical (natural), human and environmental.</a:t>
            </a:r>
          </a:p>
        </p:txBody>
      </p:sp>
      <p:graphicFrame>
        <p:nvGraphicFramePr>
          <p:cNvPr id="18" name="Diagram 17">
            <a:extLst>
              <a:ext uri="{FF2B5EF4-FFF2-40B4-BE49-F238E27FC236}">
                <a16:creationId xmlns:a16="http://schemas.microsoft.com/office/drawing/2014/main" id="{3A369F0E-0B16-B9FE-CBA2-1EB776A93F16}"/>
              </a:ext>
            </a:extLst>
          </p:cNvPr>
          <p:cNvGraphicFramePr/>
          <p:nvPr>
            <p:extLst>
              <p:ext uri="{D42A27DB-BD31-4B8C-83A1-F6EECF244321}">
                <p14:modId xmlns:p14="http://schemas.microsoft.com/office/powerpoint/2010/main" val="840813685"/>
              </p:ext>
            </p:extLst>
          </p:nvPr>
        </p:nvGraphicFramePr>
        <p:xfrm>
          <a:off x="473980" y="2701266"/>
          <a:ext cx="3585950" cy="223076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30" name="TextBox 29">
            <a:extLst>
              <a:ext uri="{FF2B5EF4-FFF2-40B4-BE49-F238E27FC236}">
                <a16:creationId xmlns:a16="http://schemas.microsoft.com/office/drawing/2014/main" id="{9F78D8DB-C334-C3AC-A265-1C99E42111FE}"/>
              </a:ext>
            </a:extLst>
          </p:cNvPr>
          <p:cNvSpPr txBox="1"/>
          <p:nvPr/>
        </p:nvSpPr>
        <p:spPr>
          <a:xfrm>
            <a:off x="4061074" y="4166622"/>
            <a:ext cx="1798388"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dirty="0">
                <a:latin typeface="Century Gothic"/>
              </a:rPr>
              <a:t>As geographers we need to be able to use a variety of scales to describe locations.</a:t>
            </a:r>
            <a:endParaRPr lang="en-US" sz="1100" dirty="0"/>
          </a:p>
        </p:txBody>
      </p:sp>
      <p:pic>
        <p:nvPicPr>
          <p:cNvPr id="32" name="Picture 31" descr="What is geography? - BBC Bitesize">
            <a:extLst>
              <a:ext uri="{FF2B5EF4-FFF2-40B4-BE49-F238E27FC236}">
                <a16:creationId xmlns:a16="http://schemas.microsoft.com/office/drawing/2014/main" id="{1B6B5C11-A74A-9300-90A7-56FFE652FEC8}"/>
              </a:ext>
            </a:extLst>
          </p:cNvPr>
          <p:cNvPicPr>
            <a:picLocks noChangeAspect="1"/>
          </p:cNvPicPr>
          <p:nvPr/>
        </p:nvPicPr>
        <p:blipFill>
          <a:blip r:embed="rId11"/>
          <a:stretch>
            <a:fillRect/>
          </a:stretch>
        </p:blipFill>
        <p:spPr>
          <a:xfrm>
            <a:off x="2973530" y="1463762"/>
            <a:ext cx="2743200" cy="1967163"/>
          </a:xfrm>
          <a:prstGeom prst="rect">
            <a:avLst/>
          </a:prstGeom>
        </p:spPr>
      </p:pic>
      <p:sp>
        <p:nvSpPr>
          <p:cNvPr id="34" name="TextBox 33">
            <a:extLst>
              <a:ext uri="{FF2B5EF4-FFF2-40B4-BE49-F238E27FC236}">
                <a16:creationId xmlns:a16="http://schemas.microsoft.com/office/drawing/2014/main" id="{504BE8DD-F03E-D663-5899-80F8CE8BDE25}"/>
              </a:ext>
            </a:extLst>
          </p:cNvPr>
          <p:cNvSpPr txBox="1"/>
          <p:nvPr/>
        </p:nvSpPr>
        <p:spPr>
          <a:xfrm>
            <a:off x="7343317" y="1553545"/>
            <a:ext cx="2418491" cy="29700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b="1" dirty="0">
                <a:latin typeface="Century Gothic"/>
                <a:ea typeface="+mn-lt"/>
                <a:cs typeface="+mn-lt"/>
              </a:rPr>
              <a:t>Physical geography </a:t>
            </a:r>
            <a:r>
              <a:rPr lang="en-GB" sz="1100" dirty="0">
                <a:latin typeface="Century Gothic"/>
                <a:ea typeface="+mn-lt"/>
                <a:cs typeface="+mn-lt"/>
              </a:rPr>
              <a:t>- Natural features and events on earth </a:t>
            </a:r>
            <a:endParaRPr lang="en-GB" dirty="0"/>
          </a:p>
          <a:p>
            <a:endParaRPr lang="en-GB" sz="1100" dirty="0">
              <a:latin typeface="Century Gothic"/>
              <a:ea typeface="+mn-lt"/>
              <a:cs typeface="+mn-lt"/>
            </a:endParaRPr>
          </a:p>
          <a:p>
            <a:endParaRPr lang="en-GB" sz="1100" dirty="0">
              <a:latin typeface="Century Gothic"/>
              <a:ea typeface="+mn-lt"/>
              <a:cs typeface="+mn-lt"/>
            </a:endParaRPr>
          </a:p>
          <a:p>
            <a:endParaRPr lang="en-GB" sz="1100" dirty="0">
              <a:latin typeface="Century Gothic"/>
              <a:ea typeface="+mn-lt"/>
              <a:cs typeface="+mn-lt"/>
            </a:endParaRPr>
          </a:p>
          <a:p>
            <a:r>
              <a:rPr lang="en-GB" sz="1100" b="1" dirty="0">
                <a:latin typeface="Century Gothic"/>
                <a:ea typeface="+mn-lt"/>
                <a:cs typeface="+mn-lt"/>
              </a:rPr>
              <a:t>Human geography- </a:t>
            </a:r>
            <a:r>
              <a:rPr lang="en-GB" sz="1100" dirty="0">
                <a:latin typeface="Century Gothic"/>
                <a:ea typeface="+mn-lt"/>
                <a:cs typeface="+mn-lt"/>
              </a:rPr>
              <a:t>where and how people live </a:t>
            </a:r>
            <a:br>
              <a:rPr lang="en-GB" sz="1100" dirty="0">
                <a:latin typeface="Century Gothic"/>
                <a:ea typeface="+mn-lt"/>
                <a:cs typeface="+mn-lt"/>
              </a:rPr>
            </a:br>
            <a:br>
              <a:rPr lang="en-GB" sz="1100" dirty="0">
                <a:latin typeface="Century Gothic"/>
                <a:ea typeface="+mn-lt"/>
                <a:cs typeface="+mn-lt"/>
              </a:rPr>
            </a:br>
            <a:endParaRPr lang="en-GB" sz="1100" dirty="0">
              <a:latin typeface="Century Gothic"/>
              <a:ea typeface="+mn-lt"/>
              <a:cs typeface="+mn-lt"/>
            </a:endParaRPr>
          </a:p>
          <a:p>
            <a:endParaRPr lang="en-GB" sz="1100" dirty="0">
              <a:latin typeface="Century Gothic"/>
              <a:ea typeface="+mn-lt"/>
              <a:cs typeface="+mn-lt"/>
            </a:endParaRPr>
          </a:p>
          <a:p>
            <a:r>
              <a:rPr lang="en-GB" sz="1100" b="1" dirty="0">
                <a:latin typeface="Century Gothic"/>
                <a:ea typeface="+mn-lt"/>
                <a:cs typeface="+mn-lt"/>
              </a:rPr>
              <a:t>Environmental geography</a:t>
            </a:r>
            <a:r>
              <a:rPr lang="en-GB" sz="1100" dirty="0">
                <a:latin typeface="Century Gothic"/>
                <a:ea typeface="+mn-lt"/>
                <a:cs typeface="+mn-lt"/>
              </a:rPr>
              <a:t> - How people affect the surrounding world </a:t>
            </a:r>
            <a:r>
              <a:rPr lang="en-GB" sz="1100" dirty="0">
                <a:solidFill>
                  <a:srgbClr val="000000"/>
                </a:solidFill>
                <a:latin typeface="Century Gothic"/>
                <a:ea typeface="+mn-lt"/>
                <a:cs typeface="+mn-lt"/>
              </a:rPr>
              <a:t> </a:t>
            </a:r>
            <a:br>
              <a:rPr lang="en-GB" sz="1100" dirty="0">
                <a:solidFill>
                  <a:srgbClr val="000000"/>
                </a:solidFill>
                <a:latin typeface="Century Gothic"/>
                <a:ea typeface="+mn-lt"/>
                <a:cs typeface="+mn-lt"/>
              </a:rPr>
            </a:br>
            <a:endParaRPr lang="en-GB" sz="1100" dirty="0">
              <a:solidFill>
                <a:srgbClr val="000000"/>
              </a:solidFill>
              <a:latin typeface="Aptos" panose="020B0004020202020204"/>
              <a:ea typeface="+mn-lt"/>
              <a:cs typeface="+mn-lt"/>
            </a:endParaRPr>
          </a:p>
          <a:p>
            <a:endParaRPr lang="en-GB" sz="1100" dirty="0">
              <a:latin typeface="Century Gothic"/>
            </a:endParaRPr>
          </a:p>
          <a:p>
            <a:endParaRPr lang="en-GB" sz="1100" dirty="0">
              <a:latin typeface="Century Gothic"/>
            </a:endParaRPr>
          </a:p>
          <a:p>
            <a:r>
              <a:rPr lang="en-GB" sz="1100" b="1" dirty="0">
                <a:latin typeface="Century Gothic"/>
              </a:rPr>
              <a:t>Scale - </a:t>
            </a:r>
            <a:r>
              <a:rPr lang="en-GB" sz="1100" dirty="0">
                <a:latin typeface="Century Gothic"/>
              </a:rPr>
              <a:t>the size of settlements</a:t>
            </a:r>
            <a:endParaRPr lang="en-GB" sz="1100" dirty="0">
              <a:solidFill>
                <a:srgbClr val="000000"/>
              </a:solidFill>
              <a:latin typeface="Century Gothic"/>
              <a:ea typeface="+mn-lt"/>
              <a:cs typeface="+mn-lt"/>
            </a:endParaRPr>
          </a:p>
        </p:txBody>
      </p:sp>
      <p:pic>
        <p:nvPicPr>
          <p:cNvPr id="35" name="Picture 34">
            <a:extLst>
              <a:ext uri="{FF2B5EF4-FFF2-40B4-BE49-F238E27FC236}">
                <a16:creationId xmlns:a16="http://schemas.microsoft.com/office/drawing/2014/main" id="{89FB8CEA-E7D5-AFFA-E384-F2EA1F7064FC}"/>
              </a:ext>
            </a:extLst>
          </p:cNvPr>
          <p:cNvPicPr>
            <a:picLocks noChangeAspect="1"/>
          </p:cNvPicPr>
          <p:nvPr/>
        </p:nvPicPr>
        <p:blipFill>
          <a:blip r:embed="rId12"/>
          <a:stretch>
            <a:fillRect/>
          </a:stretch>
        </p:blipFill>
        <p:spPr>
          <a:xfrm>
            <a:off x="6448387" y="1376040"/>
            <a:ext cx="683497" cy="720509"/>
          </a:xfrm>
          <a:prstGeom prst="rect">
            <a:avLst/>
          </a:prstGeom>
        </p:spPr>
      </p:pic>
      <p:pic>
        <p:nvPicPr>
          <p:cNvPr id="36" name="Picture 35">
            <a:extLst>
              <a:ext uri="{FF2B5EF4-FFF2-40B4-BE49-F238E27FC236}">
                <a16:creationId xmlns:a16="http://schemas.microsoft.com/office/drawing/2014/main" id="{E59C7811-AD8C-407B-841F-8290A1DCB9A1}"/>
              </a:ext>
            </a:extLst>
          </p:cNvPr>
          <p:cNvPicPr>
            <a:picLocks noChangeAspect="1"/>
          </p:cNvPicPr>
          <p:nvPr/>
        </p:nvPicPr>
        <p:blipFill>
          <a:blip r:embed="rId13"/>
          <a:stretch>
            <a:fillRect/>
          </a:stretch>
        </p:blipFill>
        <p:spPr>
          <a:xfrm>
            <a:off x="6440233" y="2247415"/>
            <a:ext cx="678005" cy="692257"/>
          </a:xfrm>
          <a:prstGeom prst="rect">
            <a:avLst/>
          </a:prstGeom>
        </p:spPr>
      </p:pic>
      <p:pic>
        <p:nvPicPr>
          <p:cNvPr id="37" name="Picture 36">
            <a:extLst>
              <a:ext uri="{FF2B5EF4-FFF2-40B4-BE49-F238E27FC236}">
                <a16:creationId xmlns:a16="http://schemas.microsoft.com/office/drawing/2014/main" id="{B99FB87C-F471-2B98-CBD8-1EE788B29EC6}"/>
              </a:ext>
            </a:extLst>
          </p:cNvPr>
          <p:cNvPicPr>
            <a:picLocks noChangeAspect="1"/>
          </p:cNvPicPr>
          <p:nvPr/>
        </p:nvPicPr>
        <p:blipFill>
          <a:blip r:embed="rId14"/>
          <a:stretch>
            <a:fillRect/>
          </a:stretch>
        </p:blipFill>
        <p:spPr>
          <a:xfrm>
            <a:off x="6374824" y="3220902"/>
            <a:ext cx="757950" cy="714051"/>
          </a:xfrm>
          <a:prstGeom prst="rect">
            <a:avLst/>
          </a:prstGeom>
        </p:spPr>
      </p:pic>
      <p:pic>
        <p:nvPicPr>
          <p:cNvPr id="38" name="Picture 37">
            <a:extLst>
              <a:ext uri="{FF2B5EF4-FFF2-40B4-BE49-F238E27FC236}">
                <a16:creationId xmlns:a16="http://schemas.microsoft.com/office/drawing/2014/main" id="{CFF86D54-5FE6-5D11-3817-68D8C5421224}"/>
              </a:ext>
            </a:extLst>
          </p:cNvPr>
          <p:cNvPicPr>
            <a:picLocks noChangeAspect="1"/>
          </p:cNvPicPr>
          <p:nvPr/>
        </p:nvPicPr>
        <p:blipFill>
          <a:blip r:embed="rId15"/>
          <a:stretch>
            <a:fillRect/>
          </a:stretch>
        </p:blipFill>
        <p:spPr>
          <a:xfrm>
            <a:off x="6440233" y="4136271"/>
            <a:ext cx="801557" cy="764906"/>
          </a:xfrm>
          <a:prstGeom prst="rect">
            <a:avLst/>
          </a:prstGeom>
        </p:spPr>
      </p:pic>
    </p:spTree>
    <p:extLst>
      <p:ext uri="{BB962C8B-B14F-4D97-AF65-F5344CB8AC3E}">
        <p14:creationId xmlns:p14="http://schemas.microsoft.com/office/powerpoint/2010/main" val="2172531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71DEB11-587B-5756-0E88-22D5D38D10AC}"/>
              </a:ext>
            </a:extLst>
          </p:cNvPr>
          <p:cNvSpPr txBox="1"/>
          <p:nvPr/>
        </p:nvSpPr>
        <p:spPr>
          <a:xfrm>
            <a:off x="880583" y="253818"/>
            <a:ext cx="485207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ea typeface="Calibri"/>
                <a:cs typeface="Calibri"/>
              </a:rPr>
              <a:t>Map Skills </a:t>
            </a:r>
          </a:p>
          <a:p>
            <a:pPr algn="ctr"/>
            <a:r>
              <a:rPr lang="en-US" sz="1600" b="1" dirty="0">
                <a:latin typeface="Century Gothic"/>
                <a:ea typeface="Calibri"/>
                <a:cs typeface="Calibri"/>
              </a:rPr>
              <a:t>knowledge checkers</a:t>
            </a:r>
            <a:endParaRPr lang="en-US" sz="1600" b="1" dirty="0">
              <a:latin typeface="Century Gothic"/>
              <a:cs typeface="Calibri"/>
            </a:endParaRPr>
          </a:p>
        </p:txBody>
      </p:sp>
      <p:cxnSp>
        <p:nvCxnSpPr>
          <p:cNvPr id="8" name="Straight Arrow Connector 7">
            <a:extLst>
              <a:ext uri="{FF2B5EF4-FFF2-40B4-BE49-F238E27FC236}">
                <a16:creationId xmlns:a16="http://schemas.microsoft.com/office/drawing/2014/main" id="{64189E15-1F74-6509-AADA-182679D99778}"/>
              </a:ext>
            </a:extLst>
          </p:cNvPr>
          <p:cNvCxnSpPr/>
          <p:nvPr/>
        </p:nvCxnSpPr>
        <p:spPr>
          <a:xfrm flipV="1">
            <a:off x="1080397" y="876301"/>
            <a:ext cx="4510600" cy="14362"/>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013D173D-D344-E0A2-D9C9-9F3457707BDB}"/>
              </a:ext>
            </a:extLst>
          </p:cNvPr>
          <p:cNvCxnSpPr>
            <a:cxnSpLocks/>
          </p:cNvCxnSpPr>
          <p:nvPr/>
        </p:nvCxnSpPr>
        <p:spPr>
          <a:xfrm flipV="1">
            <a:off x="6443110" y="833512"/>
            <a:ext cx="3129515" cy="26157"/>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A769388E-E974-C211-7CEE-3E3CCA767E10}"/>
              </a:ext>
            </a:extLst>
          </p:cNvPr>
          <p:cNvCxnSpPr>
            <a:cxnSpLocks/>
          </p:cNvCxnSpPr>
          <p:nvPr/>
        </p:nvCxnSpPr>
        <p:spPr>
          <a:xfrm flipH="1" flipV="1">
            <a:off x="5995735" y="1066800"/>
            <a:ext cx="9525" cy="386715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C7C8490A-9E6A-3552-1ACC-34638F9D9558}"/>
              </a:ext>
            </a:extLst>
          </p:cNvPr>
          <p:cNvCxnSpPr>
            <a:cxnSpLocks/>
          </p:cNvCxnSpPr>
          <p:nvPr/>
        </p:nvCxnSpPr>
        <p:spPr>
          <a:xfrm flipV="1">
            <a:off x="657225" y="5083782"/>
            <a:ext cx="5226931" cy="28725"/>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0BA9B86C-7E36-DE9E-0C63-A58EDDCB5450}"/>
              </a:ext>
            </a:extLst>
          </p:cNvPr>
          <p:cNvCxnSpPr>
            <a:cxnSpLocks/>
          </p:cNvCxnSpPr>
          <p:nvPr/>
        </p:nvCxnSpPr>
        <p:spPr>
          <a:xfrm flipV="1">
            <a:off x="6152372" y="5029200"/>
            <a:ext cx="3563128" cy="28575"/>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12F2A28B-F5EB-B152-B2AF-24F750FD419E}"/>
              </a:ext>
            </a:extLst>
          </p:cNvPr>
          <p:cNvCxnSpPr>
            <a:cxnSpLocks/>
          </p:cNvCxnSpPr>
          <p:nvPr/>
        </p:nvCxnSpPr>
        <p:spPr>
          <a:xfrm flipH="1" flipV="1">
            <a:off x="5995735" y="5153025"/>
            <a:ext cx="9525" cy="1466850"/>
          </a:xfrm>
          <a:prstGeom prst="straightConnector1">
            <a:avLst/>
          </a:prstGeom>
          <a:ln w="28575"/>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70477DDF-D691-D846-8337-0833FE04096E}"/>
              </a:ext>
            </a:extLst>
          </p:cNvPr>
          <p:cNvSpPr txBox="1"/>
          <p:nvPr/>
        </p:nvSpPr>
        <p:spPr>
          <a:xfrm>
            <a:off x="989589" y="896234"/>
            <a:ext cx="501567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ea typeface="Calibri"/>
                <a:cs typeface="Calibri"/>
              </a:rPr>
              <a:t>Core knowledge</a:t>
            </a:r>
          </a:p>
        </p:txBody>
      </p:sp>
      <p:sp>
        <p:nvSpPr>
          <p:cNvPr id="15" name="TextBox 14">
            <a:extLst>
              <a:ext uri="{FF2B5EF4-FFF2-40B4-BE49-F238E27FC236}">
                <a16:creationId xmlns:a16="http://schemas.microsoft.com/office/drawing/2014/main" id="{B00E35AD-28BD-4744-C25C-D5E933460943}"/>
              </a:ext>
            </a:extLst>
          </p:cNvPr>
          <p:cNvSpPr txBox="1"/>
          <p:nvPr/>
        </p:nvSpPr>
        <p:spPr>
          <a:xfrm>
            <a:off x="6081129" y="984854"/>
            <a:ext cx="3494088"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ea typeface="Calibri"/>
                <a:cs typeface="Calibri"/>
              </a:rPr>
              <a:t>Key words</a:t>
            </a:r>
            <a:endParaRPr lang="en-US" sz="1600" b="1">
              <a:ea typeface="Calibri"/>
              <a:cs typeface="Calibri"/>
            </a:endParaRPr>
          </a:p>
        </p:txBody>
      </p:sp>
      <p:sp>
        <p:nvSpPr>
          <p:cNvPr id="16" name="TextBox 15">
            <a:extLst>
              <a:ext uri="{FF2B5EF4-FFF2-40B4-BE49-F238E27FC236}">
                <a16:creationId xmlns:a16="http://schemas.microsoft.com/office/drawing/2014/main" id="{122D831E-076B-8C00-52D9-3F6BA7C4DBC3}"/>
              </a:ext>
            </a:extLst>
          </p:cNvPr>
          <p:cNvSpPr txBox="1"/>
          <p:nvPr/>
        </p:nvSpPr>
        <p:spPr>
          <a:xfrm>
            <a:off x="656101" y="5156804"/>
            <a:ext cx="530403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ea typeface="Calibri"/>
                <a:cs typeface="Calibri"/>
              </a:rPr>
              <a:t>Misconceptions</a:t>
            </a:r>
            <a:endParaRPr lang="en-US" sz="1600" b="1">
              <a:ea typeface="Calibri"/>
              <a:cs typeface="Calibri"/>
            </a:endParaRPr>
          </a:p>
        </p:txBody>
      </p:sp>
      <p:sp>
        <p:nvSpPr>
          <p:cNvPr id="17" name="TextBox 16">
            <a:extLst>
              <a:ext uri="{FF2B5EF4-FFF2-40B4-BE49-F238E27FC236}">
                <a16:creationId xmlns:a16="http://schemas.microsoft.com/office/drawing/2014/main" id="{EA3EA87C-E11C-B713-97A4-C4A9AE9AF60B}"/>
              </a:ext>
            </a:extLst>
          </p:cNvPr>
          <p:cNvSpPr txBox="1"/>
          <p:nvPr/>
        </p:nvSpPr>
        <p:spPr>
          <a:xfrm>
            <a:off x="6153557" y="5156804"/>
            <a:ext cx="3552892"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cs typeface="Calibri"/>
              </a:rPr>
              <a:t>Take it further...</a:t>
            </a:r>
            <a:endParaRPr lang="en-US" dirty="0"/>
          </a:p>
        </p:txBody>
      </p:sp>
      <p:sp>
        <p:nvSpPr>
          <p:cNvPr id="27" name="TextBox 26">
            <a:extLst>
              <a:ext uri="{FF2B5EF4-FFF2-40B4-BE49-F238E27FC236}">
                <a16:creationId xmlns:a16="http://schemas.microsoft.com/office/drawing/2014/main" id="{663A381D-F3AD-F506-9A44-222728253F9B}"/>
              </a:ext>
            </a:extLst>
          </p:cNvPr>
          <p:cNvSpPr txBox="1"/>
          <p:nvPr/>
        </p:nvSpPr>
        <p:spPr>
          <a:xfrm>
            <a:off x="7568619" y="1938582"/>
            <a:ext cx="2178654" cy="229293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b="1" dirty="0">
                <a:latin typeface="Century Gothic"/>
                <a:ea typeface="+mn-lt"/>
                <a:cs typeface="+mn-lt"/>
              </a:rPr>
              <a:t>Continents </a:t>
            </a:r>
            <a:r>
              <a:rPr lang="en-GB" sz="1100" dirty="0">
                <a:latin typeface="Century Gothic"/>
                <a:ea typeface="+mn-lt"/>
                <a:cs typeface="+mn-lt"/>
              </a:rPr>
              <a:t>- </a:t>
            </a:r>
            <a:r>
              <a:rPr lang="en-GB" sz="1100" dirty="0">
                <a:solidFill>
                  <a:srgbClr val="040C28"/>
                </a:solidFill>
                <a:latin typeface="Century Gothic"/>
                <a:ea typeface="+mn-lt"/>
                <a:cs typeface="Arial"/>
              </a:rPr>
              <a:t>a very large area of land, such as Africa or Asia, that consists of several countries</a:t>
            </a:r>
            <a:br>
              <a:rPr lang="en-GB" sz="1100" dirty="0">
                <a:latin typeface="Century Gothic"/>
                <a:ea typeface="+mn-lt"/>
                <a:cs typeface="+mn-lt"/>
              </a:rPr>
            </a:br>
            <a:endParaRPr lang="en-GB" sz="1100">
              <a:solidFill>
                <a:srgbClr val="040C28"/>
              </a:solidFill>
              <a:latin typeface="Century Gothic"/>
              <a:ea typeface="+mn-lt"/>
              <a:cs typeface="Arial"/>
            </a:endParaRPr>
          </a:p>
          <a:p>
            <a:endParaRPr lang="en-GB" sz="1100" dirty="0">
              <a:latin typeface="Century Gothic"/>
              <a:ea typeface="+mn-lt"/>
              <a:cs typeface="+mn-lt"/>
            </a:endParaRPr>
          </a:p>
          <a:p>
            <a:endParaRPr lang="en-GB" sz="1100" dirty="0">
              <a:latin typeface="Century Gothic"/>
              <a:ea typeface="+mn-lt"/>
              <a:cs typeface="+mn-lt"/>
            </a:endParaRPr>
          </a:p>
          <a:p>
            <a:endParaRPr lang="en-GB" sz="1100" dirty="0">
              <a:latin typeface="Century Gothic"/>
              <a:ea typeface="+mn-lt"/>
              <a:cs typeface="+mn-lt"/>
            </a:endParaRPr>
          </a:p>
          <a:p>
            <a:endParaRPr lang="en-GB" sz="1100" dirty="0">
              <a:latin typeface="Century Gothic"/>
              <a:ea typeface="+mn-lt"/>
              <a:cs typeface="+mn-lt"/>
            </a:endParaRPr>
          </a:p>
          <a:p>
            <a:endParaRPr lang="en-GB" sz="1100" dirty="0">
              <a:latin typeface="Century Gothic"/>
              <a:ea typeface="+mn-lt"/>
              <a:cs typeface="+mn-lt"/>
            </a:endParaRPr>
          </a:p>
          <a:p>
            <a:r>
              <a:rPr lang="en-GB" sz="1100" b="1" dirty="0">
                <a:latin typeface="Century Gothic"/>
                <a:ea typeface="+mn-lt"/>
                <a:cs typeface="+mn-lt"/>
              </a:rPr>
              <a:t>Ocean - </a:t>
            </a:r>
            <a:r>
              <a:rPr lang="en-GB" sz="1100" dirty="0">
                <a:latin typeface="Century Gothic"/>
                <a:ea typeface="+mn-lt"/>
                <a:cs typeface="+mn-lt"/>
              </a:rPr>
              <a:t>a huge body of salt water.</a:t>
            </a:r>
            <a:br>
              <a:rPr lang="en-GB" sz="1100" dirty="0">
                <a:latin typeface="Century Gothic"/>
                <a:ea typeface="+mn-lt"/>
                <a:cs typeface="+mn-lt"/>
              </a:rPr>
            </a:br>
            <a:endParaRPr lang="en-GB" sz="1100" dirty="0">
              <a:latin typeface="Century Gothic"/>
              <a:ea typeface="+mn-lt"/>
              <a:cs typeface="+mn-lt"/>
            </a:endParaRPr>
          </a:p>
        </p:txBody>
      </p:sp>
      <p:sp>
        <p:nvSpPr>
          <p:cNvPr id="41" name="TextBox 40">
            <a:extLst>
              <a:ext uri="{FF2B5EF4-FFF2-40B4-BE49-F238E27FC236}">
                <a16:creationId xmlns:a16="http://schemas.microsoft.com/office/drawing/2014/main" id="{12A9954C-7F21-C6FF-BA45-33F4AEE35874}"/>
              </a:ext>
            </a:extLst>
          </p:cNvPr>
          <p:cNvSpPr txBox="1"/>
          <p:nvPr/>
        </p:nvSpPr>
        <p:spPr>
          <a:xfrm>
            <a:off x="6459368" y="6481375"/>
            <a:ext cx="131445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dirty="0">
                <a:latin typeface="Century Gothic"/>
                <a:ea typeface="Calibri"/>
                <a:cs typeface="Calibri"/>
              </a:rPr>
              <a:t>Video</a:t>
            </a:r>
            <a:endParaRPr lang="en-US" dirty="0"/>
          </a:p>
        </p:txBody>
      </p:sp>
      <p:sp>
        <p:nvSpPr>
          <p:cNvPr id="43" name="TextBox 42">
            <a:extLst>
              <a:ext uri="{FF2B5EF4-FFF2-40B4-BE49-F238E27FC236}">
                <a16:creationId xmlns:a16="http://schemas.microsoft.com/office/drawing/2014/main" id="{E8911E59-34EF-9A1F-60A7-3C9AE4527399}"/>
              </a:ext>
            </a:extLst>
          </p:cNvPr>
          <p:cNvSpPr txBox="1"/>
          <p:nvPr/>
        </p:nvSpPr>
        <p:spPr>
          <a:xfrm>
            <a:off x="7824699" y="6446295"/>
            <a:ext cx="1747926"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dirty="0">
                <a:latin typeface="Century Gothic"/>
                <a:ea typeface="Calibri"/>
                <a:cs typeface="Calibri"/>
              </a:rPr>
              <a:t>Game</a:t>
            </a:r>
            <a:endParaRPr lang="en-US" dirty="0"/>
          </a:p>
        </p:txBody>
      </p:sp>
      <p:sp>
        <p:nvSpPr>
          <p:cNvPr id="44" name="TextBox 43">
            <a:extLst>
              <a:ext uri="{FF2B5EF4-FFF2-40B4-BE49-F238E27FC236}">
                <a16:creationId xmlns:a16="http://schemas.microsoft.com/office/drawing/2014/main" id="{11A78581-5662-BF98-679B-7E73728E7C35}"/>
              </a:ext>
            </a:extLst>
          </p:cNvPr>
          <p:cNvSpPr txBox="1"/>
          <p:nvPr/>
        </p:nvSpPr>
        <p:spPr>
          <a:xfrm>
            <a:off x="1298864" y="5883437"/>
            <a:ext cx="4290930"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latin typeface="Century Gothic"/>
                <a:ea typeface="Calibri"/>
                <a:cs typeface="Calibri"/>
              </a:rPr>
              <a:t>There is no real border between oceans, water flows freely between them.</a:t>
            </a:r>
          </a:p>
        </p:txBody>
      </p:sp>
      <p:sp>
        <p:nvSpPr>
          <p:cNvPr id="2" name="TextBox 1">
            <a:extLst>
              <a:ext uri="{FF2B5EF4-FFF2-40B4-BE49-F238E27FC236}">
                <a16:creationId xmlns:a16="http://schemas.microsoft.com/office/drawing/2014/main" id="{C418A694-A9E7-6D4C-593C-311D54004EFA}"/>
              </a:ext>
            </a:extLst>
          </p:cNvPr>
          <p:cNvSpPr txBox="1"/>
          <p:nvPr/>
        </p:nvSpPr>
        <p:spPr>
          <a:xfrm>
            <a:off x="6445685" y="341103"/>
            <a:ext cx="3318799"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rPr>
              <a:t>Continents and Oceans</a:t>
            </a:r>
            <a:endParaRPr lang="en-US" sz="2000" b="1" dirty="0"/>
          </a:p>
        </p:txBody>
      </p:sp>
      <p:pic>
        <p:nvPicPr>
          <p:cNvPr id="50" name="Picture 49">
            <a:extLst>
              <a:ext uri="{FF2B5EF4-FFF2-40B4-BE49-F238E27FC236}">
                <a16:creationId xmlns:a16="http://schemas.microsoft.com/office/drawing/2014/main" id="{5B69BA69-29D6-3617-D636-D5ECBAB95644}"/>
              </a:ext>
            </a:extLst>
          </p:cNvPr>
          <p:cNvPicPr>
            <a:picLocks noChangeAspect="1"/>
          </p:cNvPicPr>
          <p:nvPr/>
        </p:nvPicPr>
        <p:blipFill>
          <a:blip r:embed="rId2"/>
          <a:stretch>
            <a:fillRect/>
          </a:stretch>
        </p:blipFill>
        <p:spPr>
          <a:xfrm>
            <a:off x="5712176" y="251499"/>
            <a:ext cx="648242" cy="669612"/>
          </a:xfrm>
          <a:prstGeom prst="rect">
            <a:avLst/>
          </a:prstGeom>
        </p:spPr>
      </p:pic>
      <p:pic>
        <p:nvPicPr>
          <p:cNvPr id="51" name="Picture 50">
            <a:extLst>
              <a:ext uri="{FF2B5EF4-FFF2-40B4-BE49-F238E27FC236}">
                <a16:creationId xmlns:a16="http://schemas.microsoft.com/office/drawing/2014/main" id="{DF16BCE3-46F0-95F0-8D51-92EB4D5354A7}"/>
              </a:ext>
            </a:extLst>
          </p:cNvPr>
          <p:cNvPicPr>
            <a:picLocks noChangeAspect="1"/>
          </p:cNvPicPr>
          <p:nvPr/>
        </p:nvPicPr>
        <p:blipFill>
          <a:blip r:embed="rId3"/>
          <a:stretch>
            <a:fillRect/>
          </a:stretch>
        </p:blipFill>
        <p:spPr>
          <a:xfrm>
            <a:off x="340594" y="5534693"/>
            <a:ext cx="896957" cy="904135"/>
          </a:xfrm>
          <a:prstGeom prst="rect">
            <a:avLst/>
          </a:prstGeom>
        </p:spPr>
      </p:pic>
      <p:sp>
        <p:nvSpPr>
          <p:cNvPr id="21" name="Title 1">
            <a:extLst>
              <a:ext uri="{FF2B5EF4-FFF2-40B4-BE49-F238E27FC236}">
                <a16:creationId xmlns:a16="http://schemas.microsoft.com/office/drawing/2014/main" id="{0BE1789F-A955-8E31-B3C1-998D9171E70A}"/>
              </a:ext>
            </a:extLst>
          </p:cNvPr>
          <p:cNvSpPr txBox="1">
            <a:spLocks/>
          </p:cNvSpPr>
          <p:nvPr/>
        </p:nvSpPr>
        <p:spPr>
          <a:xfrm rot="16200000">
            <a:off x="-3277095" y="3279026"/>
            <a:ext cx="6852656" cy="302192"/>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4875" kern="1200">
                <a:solidFill>
                  <a:schemeClr val="tx1"/>
                </a:solidFill>
                <a:latin typeface="+mj-lt"/>
                <a:ea typeface="+mj-ea"/>
                <a:cs typeface="+mj-cs"/>
              </a:defRPr>
            </a:lvl1pPr>
          </a:lstStyle>
          <a:p>
            <a:r>
              <a:rPr lang="en-US" sz="1100" b="1" i="1" dirty="0">
                <a:latin typeface="Century Gothic"/>
              </a:rPr>
              <a:t>Knowledge </a:t>
            </a:r>
            <a:r>
              <a:rPr lang="en-US" sz="1100" b="1" i="1" dirty="0" err="1">
                <a:latin typeface="Century Gothic"/>
              </a:rPr>
              <a:t>Organiser</a:t>
            </a:r>
            <a:endParaRPr lang="en-US" sz="1100" b="1" i="1" dirty="0">
              <a:latin typeface="Century Gothic"/>
            </a:endParaRPr>
          </a:p>
        </p:txBody>
      </p:sp>
      <p:pic>
        <p:nvPicPr>
          <p:cNvPr id="19" name="Picture 18">
            <a:extLst>
              <a:ext uri="{FF2B5EF4-FFF2-40B4-BE49-F238E27FC236}">
                <a16:creationId xmlns:a16="http://schemas.microsoft.com/office/drawing/2014/main" id="{87B10975-AE34-9CF2-6593-5F2B990078E3}"/>
              </a:ext>
            </a:extLst>
          </p:cNvPr>
          <p:cNvPicPr>
            <a:picLocks noChangeAspect="1"/>
          </p:cNvPicPr>
          <p:nvPr/>
        </p:nvPicPr>
        <p:blipFill>
          <a:blip r:embed="rId4"/>
          <a:stretch>
            <a:fillRect/>
          </a:stretch>
        </p:blipFill>
        <p:spPr>
          <a:xfrm>
            <a:off x="470939" y="183665"/>
            <a:ext cx="676004" cy="676004"/>
          </a:xfrm>
          <a:prstGeom prst="rect">
            <a:avLst/>
          </a:prstGeom>
        </p:spPr>
      </p:pic>
      <p:pic>
        <p:nvPicPr>
          <p:cNvPr id="18" name="Picture 17" descr="A qr code on a white background&#10;&#10;Description automatically generated">
            <a:extLst>
              <a:ext uri="{FF2B5EF4-FFF2-40B4-BE49-F238E27FC236}">
                <a16:creationId xmlns:a16="http://schemas.microsoft.com/office/drawing/2014/main" id="{45679769-61AA-941F-3A35-D43BABBDD70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97270" y="5505064"/>
            <a:ext cx="1002783" cy="983863"/>
          </a:xfrm>
          <a:prstGeom prst="rect">
            <a:avLst/>
          </a:prstGeom>
        </p:spPr>
      </p:pic>
      <p:pic>
        <p:nvPicPr>
          <p:cNvPr id="22" name="Picture 21" descr="A qr code on a white background&#10;&#10;Description automatically generated">
            <a:extLst>
              <a:ext uri="{FF2B5EF4-FFF2-40B4-BE49-F238E27FC236}">
                <a16:creationId xmlns:a16="http://schemas.microsoft.com/office/drawing/2014/main" id="{2A2C59B4-0DBD-3208-9D99-6FCE0DEF468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89885" y="5495358"/>
            <a:ext cx="980992" cy="993569"/>
          </a:xfrm>
          <a:prstGeom prst="rect">
            <a:avLst/>
          </a:prstGeom>
        </p:spPr>
      </p:pic>
      <p:pic>
        <p:nvPicPr>
          <p:cNvPr id="5" name="Picture 4" descr="continent - Kids | Britannica Kids | Homework Help">
            <a:extLst>
              <a:ext uri="{FF2B5EF4-FFF2-40B4-BE49-F238E27FC236}">
                <a16:creationId xmlns:a16="http://schemas.microsoft.com/office/drawing/2014/main" id="{E8D54404-7CFA-0599-2E42-788404B6F7BD}"/>
              </a:ext>
            </a:extLst>
          </p:cNvPr>
          <p:cNvPicPr>
            <a:picLocks noChangeAspect="1"/>
          </p:cNvPicPr>
          <p:nvPr/>
        </p:nvPicPr>
        <p:blipFill>
          <a:blip r:embed="rId7"/>
          <a:stretch>
            <a:fillRect/>
          </a:stretch>
        </p:blipFill>
        <p:spPr>
          <a:xfrm>
            <a:off x="499856" y="1315585"/>
            <a:ext cx="5236053" cy="2701214"/>
          </a:xfrm>
          <a:prstGeom prst="rect">
            <a:avLst/>
          </a:prstGeom>
          <a:ln>
            <a:noFill/>
          </a:ln>
        </p:spPr>
      </p:pic>
      <p:sp>
        <p:nvSpPr>
          <p:cNvPr id="6" name="TextBox 5">
            <a:extLst>
              <a:ext uri="{FF2B5EF4-FFF2-40B4-BE49-F238E27FC236}">
                <a16:creationId xmlns:a16="http://schemas.microsoft.com/office/drawing/2014/main" id="{F41670D5-139A-9C4F-BD05-16B116D724E8}"/>
              </a:ext>
            </a:extLst>
          </p:cNvPr>
          <p:cNvSpPr txBox="1"/>
          <p:nvPr/>
        </p:nvSpPr>
        <p:spPr>
          <a:xfrm>
            <a:off x="339967" y="4108505"/>
            <a:ext cx="5555834" cy="9387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solidFill>
                  <a:srgbClr val="000000"/>
                </a:solidFill>
                <a:latin typeface="Century Gothic"/>
                <a:ea typeface="Open Sans"/>
                <a:cs typeface="Open Sans"/>
              </a:rPr>
              <a:t>Continent's are large solid areas of land. Earth has seven continents. They are Asia, Africa, North America, South America, Antarctica, Europe, and Australia. Sometimes people think of Europe and Asia as a single continent called Eurasia. Australia is part of a larger area called Oceania or Australasia. It includes many islands in the Pacific Ocean.</a:t>
            </a:r>
            <a:endParaRPr lang="en-US" sz="1100" dirty="0">
              <a:solidFill>
                <a:srgbClr val="000000"/>
              </a:solidFill>
              <a:latin typeface="Century Gothic"/>
            </a:endParaRPr>
          </a:p>
        </p:txBody>
      </p:sp>
      <p:pic>
        <p:nvPicPr>
          <p:cNvPr id="7" name="Picture 6">
            <a:extLst>
              <a:ext uri="{FF2B5EF4-FFF2-40B4-BE49-F238E27FC236}">
                <a16:creationId xmlns:a16="http://schemas.microsoft.com/office/drawing/2014/main" id="{1CB709A9-2379-8C5C-DEC2-5EB74902DACE}"/>
              </a:ext>
            </a:extLst>
          </p:cNvPr>
          <p:cNvPicPr>
            <a:picLocks noChangeAspect="1"/>
          </p:cNvPicPr>
          <p:nvPr/>
        </p:nvPicPr>
        <p:blipFill>
          <a:blip r:embed="rId8"/>
          <a:stretch>
            <a:fillRect/>
          </a:stretch>
        </p:blipFill>
        <p:spPr>
          <a:xfrm>
            <a:off x="6360286" y="1804260"/>
            <a:ext cx="1179484" cy="1200797"/>
          </a:xfrm>
          <a:prstGeom prst="rect">
            <a:avLst/>
          </a:prstGeom>
        </p:spPr>
      </p:pic>
      <p:pic>
        <p:nvPicPr>
          <p:cNvPr id="20" name="Picture 19">
            <a:extLst>
              <a:ext uri="{FF2B5EF4-FFF2-40B4-BE49-F238E27FC236}">
                <a16:creationId xmlns:a16="http://schemas.microsoft.com/office/drawing/2014/main" id="{08A7C704-65FE-4F5D-16DB-55A48901AD2A}"/>
              </a:ext>
            </a:extLst>
          </p:cNvPr>
          <p:cNvPicPr>
            <a:picLocks noChangeAspect="1"/>
          </p:cNvPicPr>
          <p:nvPr/>
        </p:nvPicPr>
        <p:blipFill>
          <a:blip r:embed="rId9"/>
          <a:stretch>
            <a:fillRect/>
          </a:stretch>
        </p:blipFill>
        <p:spPr>
          <a:xfrm>
            <a:off x="6462036" y="3431582"/>
            <a:ext cx="975984" cy="910203"/>
          </a:xfrm>
          <a:prstGeom prst="rect">
            <a:avLst/>
          </a:prstGeom>
        </p:spPr>
      </p:pic>
    </p:spTree>
    <p:extLst>
      <p:ext uri="{BB962C8B-B14F-4D97-AF65-F5344CB8AC3E}">
        <p14:creationId xmlns:p14="http://schemas.microsoft.com/office/powerpoint/2010/main" val="12869624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71DEB11-587B-5756-0E88-22D5D38D10AC}"/>
              </a:ext>
            </a:extLst>
          </p:cNvPr>
          <p:cNvSpPr txBox="1"/>
          <p:nvPr/>
        </p:nvSpPr>
        <p:spPr>
          <a:xfrm>
            <a:off x="880583" y="253818"/>
            <a:ext cx="485207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ea typeface="Calibri"/>
                <a:cs typeface="Calibri"/>
              </a:rPr>
              <a:t>Map Skills </a:t>
            </a:r>
          </a:p>
          <a:p>
            <a:pPr algn="ctr"/>
            <a:r>
              <a:rPr lang="en-US" sz="1600" b="1" dirty="0">
                <a:latin typeface="Century Gothic"/>
                <a:ea typeface="Calibri"/>
                <a:cs typeface="Calibri"/>
              </a:rPr>
              <a:t>knowledge checkers</a:t>
            </a:r>
            <a:endParaRPr lang="en-US" sz="1600" b="1" dirty="0">
              <a:latin typeface="Century Gothic"/>
              <a:cs typeface="Calibri"/>
            </a:endParaRPr>
          </a:p>
        </p:txBody>
      </p:sp>
      <p:cxnSp>
        <p:nvCxnSpPr>
          <p:cNvPr id="8" name="Straight Arrow Connector 7">
            <a:extLst>
              <a:ext uri="{FF2B5EF4-FFF2-40B4-BE49-F238E27FC236}">
                <a16:creationId xmlns:a16="http://schemas.microsoft.com/office/drawing/2014/main" id="{64189E15-1F74-6509-AADA-182679D99778}"/>
              </a:ext>
            </a:extLst>
          </p:cNvPr>
          <p:cNvCxnSpPr/>
          <p:nvPr/>
        </p:nvCxnSpPr>
        <p:spPr>
          <a:xfrm flipV="1">
            <a:off x="1080397" y="876301"/>
            <a:ext cx="4510600" cy="14362"/>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013D173D-D344-E0A2-D9C9-9F3457707BDB}"/>
              </a:ext>
            </a:extLst>
          </p:cNvPr>
          <p:cNvCxnSpPr>
            <a:cxnSpLocks/>
          </p:cNvCxnSpPr>
          <p:nvPr/>
        </p:nvCxnSpPr>
        <p:spPr>
          <a:xfrm flipV="1">
            <a:off x="6443110" y="833512"/>
            <a:ext cx="3129515" cy="26157"/>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C7C8490A-9E6A-3552-1ACC-34638F9D9558}"/>
              </a:ext>
            </a:extLst>
          </p:cNvPr>
          <p:cNvCxnSpPr>
            <a:cxnSpLocks/>
          </p:cNvCxnSpPr>
          <p:nvPr/>
        </p:nvCxnSpPr>
        <p:spPr>
          <a:xfrm flipV="1">
            <a:off x="657225" y="5083782"/>
            <a:ext cx="5226931" cy="28725"/>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0BA9B86C-7E36-DE9E-0C63-A58EDDCB5450}"/>
              </a:ext>
            </a:extLst>
          </p:cNvPr>
          <p:cNvCxnSpPr>
            <a:cxnSpLocks/>
          </p:cNvCxnSpPr>
          <p:nvPr/>
        </p:nvCxnSpPr>
        <p:spPr>
          <a:xfrm flipV="1">
            <a:off x="6152372" y="5029200"/>
            <a:ext cx="3563128" cy="28575"/>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12F2A28B-F5EB-B152-B2AF-24F750FD419E}"/>
              </a:ext>
            </a:extLst>
          </p:cNvPr>
          <p:cNvCxnSpPr>
            <a:cxnSpLocks/>
          </p:cNvCxnSpPr>
          <p:nvPr/>
        </p:nvCxnSpPr>
        <p:spPr>
          <a:xfrm flipH="1" flipV="1">
            <a:off x="5995735" y="5153025"/>
            <a:ext cx="9525" cy="1466850"/>
          </a:xfrm>
          <a:prstGeom prst="straightConnector1">
            <a:avLst/>
          </a:prstGeom>
          <a:ln w="28575"/>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70477DDF-D691-D846-8337-0833FE04096E}"/>
              </a:ext>
            </a:extLst>
          </p:cNvPr>
          <p:cNvSpPr txBox="1"/>
          <p:nvPr/>
        </p:nvSpPr>
        <p:spPr>
          <a:xfrm>
            <a:off x="495379" y="1027001"/>
            <a:ext cx="9216454"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ea typeface="Calibri"/>
                <a:cs typeface="Calibri"/>
              </a:rPr>
              <a:t>Core knowledge</a:t>
            </a:r>
          </a:p>
        </p:txBody>
      </p:sp>
      <p:sp>
        <p:nvSpPr>
          <p:cNvPr id="16" name="TextBox 15">
            <a:extLst>
              <a:ext uri="{FF2B5EF4-FFF2-40B4-BE49-F238E27FC236}">
                <a16:creationId xmlns:a16="http://schemas.microsoft.com/office/drawing/2014/main" id="{122D831E-076B-8C00-52D9-3F6BA7C4DBC3}"/>
              </a:ext>
            </a:extLst>
          </p:cNvPr>
          <p:cNvSpPr txBox="1"/>
          <p:nvPr/>
        </p:nvSpPr>
        <p:spPr>
          <a:xfrm>
            <a:off x="656101" y="5156804"/>
            <a:ext cx="530403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ea typeface="Calibri"/>
                <a:cs typeface="Calibri"/>
              </a:rPr>
              <a:t>Misconceptions</a:t>
            </a:r>
            <a:endParaRPr lang="en-US" sz="1600" b="1">
              <a:ea typeface="Calibri"/>
              <a:cs typeface="Calibri"/>
            </a:endParaRPr>
          </a:p>
        </p:txBody>
      </p:sp>
      <p:sp>
        <p:nvSpPr>
          <p:cNvPr id="17" name="TextBox 16">
            <a:extLst>
              <a:ext uri="{FF2B5EF4-FFF2-40B4-BE49-F238E27FC236}">
                <a16:creationId xmlns:a16="http://schemas.microsoft.com/office/drawing/2014/main" id="{EA3EA87C-E11C-B713-97A4-C4A9AE9AF60B}"/>
              </a:ext>
            </a:extLst>
          </p:cNvPr>
          <p:cNvSpPr txBox="1"/>
          <p:nvPr/>
        </p:nvSpPr>
        <p:spPr>
          <a:xfrm>
            <a:off x="6153557" y="5156804"/>
            <a:ext cx="3552892"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cs typeface="Calibri"/>
              </a:rPr>
              <a:t>Take it further...</a:t>
            </a:r>
            <a:endParaRPr lang="en-US" dirty="0"/>
          </a:p>
        </p:txBody>
      </p:sp>
      <p:sp>
        <p:nvSpPr>
          <p:cNvPr id="41" name="TextBox 40">
            <a:extLst>
              <a:ext uri="{FF2B5EF4-FFF2-40B4-BE49-F238E27FC236}">
                <a16:creationId xmlns:a16="http://schemas.microsoft.com/office/drawing/2014/main" id="{12A9954C-7F21-C6FF-BA45-33F4AEE35874}"/>
              </a:ext>
            </a:extLst>
          </p:cNvPr>
          <p:cNvSpPr txBox="1"/>
          <p:nvPr/>
        </p:nvSpPr>
        <p:spPr>
          <a:xfrm>
            <a:off x="6495762" y="6438828"/>
            <a:ext cx="131445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dirty="0">
                <a:latin typeface="Century Gothic"/>
                <a:ea typeface="Calibri"/>
                <a:cs typeface="Calibri"/>
              </a:rPr>
              <a:t>BBC</a:t>
            </a:r>
            <a:endParaRPr lang="en-US" dirty="0"/>
          </a:p>
        </p:txBody>
      </p:sp>
      <p:sp>
        <p:nvSpPr>
          <p:cNvPr id="43" name="TextBox 42">
            <a:extLst>
              <a:ext uri="{FF2B5EF4-FFF2-40B4-BE49-F238E27FC236}">
                <a16:creationId xmlns:a16="http://schemas.microsoft.com/office/drawing/2014/main" id="{E8911E59-34EF-9A1F-60A7-3C9AE4527399}"/>
              </a:ext>
            </a:extLst>
          </p:cNvPr>
          <p:cNvSpPr txBox="1"/>
          <p:nvPr/>
        </p:nvSpPr>
        <p:spPr>
          <a:xfrm>
            <a:off x="7817480" y="6438827"/>
            <a:ext cx="1747926"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dirty="0">
                <a:latin typeface="Century Gothic"/>
                <a:ea typeface="Calibri"/>
                <a:cs typeface="Calibri"/>
              </a:rPr>
              <a:t>Ordnance Survey</a:t>
            </a:r>
            <a:endParaRPr lang="en-US" dirty="0"/>
          </a:p>
        </p:txBody>
      </p:sp>
      <p:sp>
        <p:nvSpPr>
          <p:cNvPr id="44" name="TextBox 43">
            <a:extLst>
              <a:ext uri="{FF2B5EF4-FFF2-40B4-BE49-F238E27FC236}">
                <a16:creationId xmlns:a16="http://schemas.microsoft.com/office/drawing/2014/main" id="{11A78581-5662-BF98-679B-7E73728E7C35}"/>
              </a:ext>
            </a:extLst>
          </p:cNvPr>
          <p:cNvSpPr txBox="1"/>
          <p:nvPr/>
        </p:nvSpPr>
        <p:spPr>
          <a:xfrm>
            <a:off x="1269793" y="5767200"/>
            <a:ext cx="4501696"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latin typeface="Century Gothic"/>
                <a:cs typeface="Calibri"/>
              </a:rPr>
              <a:t>For 8 point compass directions north or south should always be the first part of the direction.</a:t>
            </a:r>
          </a:p>
        </p:txBody>
      </p:sp>
      <p:sp>
        <p:nvSpPr>
          <p:cNvPr id="2" name="TextBox 1">
            <a:extLst>
              <a:ext uri="{FF2B5EF4-FFF2-40B4-BE49-F238E27FC236}">
                <a16:creationId xmlns:a16="http://schemas.microsoft.com/office/drawing/2014/main" id="{C418A694-A9E7-6D4C-593C-311D54004EFA}"/>
              </a:ext>
            </a:extLst>
          </p:cNvPr>
          <p:cNvSpPr txBox="1"/>
          <p:nvPr/>
        </p:nvSpPr>
        <p:spPr>
          <a:xfrm>
            <a:off x="6445685" y="341103"/>
            <a:ext cx="3318799"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rPr>
              <a:t>Compass Directions</a:t>
            </a:r>
            <a:endParaRPr lang="en-US" sz="2000" b="1" dirty="0"/>
          </a:p>
        </p:txBody>
      </p:sp>
      <p:pic>
        <p:nvPicPr>
          <p:cNvPr id="50" name="Picture 49">
            <a:extLst>
              <a:ext uri="{FF2B5EF4-FFF2-40B4-BE49-F238E27FC236}">
                <a16:creationId xmlns:a16="http://schemas.microsoft.com/office/drawing/2014/main" id="{5B69BA69-29D6-3617-D636-D5ECBAB95644}"/>
              </a:ext>
            </a:extLst>
          </p:cNvPr>
          <p:cNvPicPr>
            <a:picLocks noChangeAspect="1"/>
          </p:cNvPicPr>
          <p:nvPr/>
        </p:nvPicPr>
        <p:blipFill>
          <a:blip r:embed="rId2"/>
          <a:stretch>
            <a:fillRect/>
          </a:stretch>
        </p:blipFill>
        <p:spPr>
          <a:xfrm>
            <a:off x="5712176" y="251499"/>
            <a:ext cx="648242" cy="669612"/>
          </a:xfrm>
          <a:prstGeom prst="rect">
            <a:avLst/>
          </a:prstGeom>
        </p:spPr>
      </p:pic>
      <p:pic>
        <p:nvPicPr>
          <p:cNvPr id="51" name="Picture 50">
            <a:extLst>
              <a:ext uri="{FF2B5EF4-FFF2-40B4-BE49-F238E27FC236}">
                <a16:creationId xmlns:a16="http://schemas.microsoft.com/office/drawing/2014/main" id="{DF16BCE3-46F0-95F0-8D51-92EB4D5354A7}"/>
              </a:ext>
            </a:extLst>
          </p:cNvPr>
          <p:cNvPicPr>
            <a:picLocks noChangeAspect="1"/>
          </p:cNvPicPr>
          <p:nvPr/>
        </p:nvPicPr>
        <p:blipFill>
          <a:blip r:embed="rId3"/>
          <a:stretch>
            <a:fillRect/>
          </a:stretch>
        </p:blipFill>
        <p:spPr>
          <a:xfrm>
            <a:off x="340594" y="5534693"/>
            <a:ext cx="896957" cy="904135"/>
          </a:xfrm>
          <a:prstGeom prst="rect">
            <a:avLst/>
          </a:prstGeom>
        </p:spPr>
      </p:pic>
      <p:sp>
        <p:nvSpPr>
          <p:cNvPr id="21" name="Title 1">
            <a:extLst>
              <a:ext uri="{FF2B5EF4-FFF2-40B4-BE49-F238E27FC236}">
                <a16:creationId xmlns:a16="http://schemas.microsoft.com/office/drawing/2014/main" id="{0BE1789F-A955-8E31-B3C1-998D9171E70A}"/>
              </a:ext>
            </a:extLst>
          </p:cNvPr>
          <p:cNvSpPr txBox="1">
            <a:spLocks/>
          </p:cNvSpPr>
          <p:nvPr/>
        </p:nvSpPr>
        <p:spPr>
          <a:xfrm rot="16200000">
            <a:off x="-3277095" y="3279026"/>
            <a:ext cx="6852656" cy="302192"/>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4875" kern="1200">
                <a:solidFill>
                  <a:schemeClr val="tx1"/>
                </a:solidFill>
                <a:latin typeface="+mj-lt"/>
                <a:ea typeface="+mj-ea"/>
                <a:cs typeface="+mj-cs"/>
              </a:defRPr>
            </a:lvl1pPr>
          </a:lstStyle>
          <a:p>
            <a:r>
              <a:rPr lang="en-US" sz="1100" b="1" i="1" dirty="0">
                <a:latin typeface="Century Gothic"/>
              </a:rPr>
              <a:t>Knowledge </a:t>
            </a:r>
            <a:r>
              <a:rPr lang="en-US" sz="1100" b="1" i="1" dirty="0" err="1">
                <a:latin typeface="Century Gothic"/>
              </a:rPr>
              <a:t>Organiser</a:t>
            </a:r>
            <a:endParaRPr lang="en-US" sz="1100" b="1" i="1" dirty="0">
              <a:latin typeface="Century Gothic"/>
            </a:endParaRPr>
          </a:p>
        </p:txBody>
      </p:sp>
      <p:pic>
        <p:nvPicPr>
          <p:cNvPr id="19" name="Picture 18">
            <a:extLst>
              <a:ext uri="{FF2B5EF4-FFF2-40B4-BE49-F238E27FC236}">
                <a16:creationId xmlns:a16="http://schemas.microsoft.com/office/drawing/2014/main" id="{87B10975-AE34-9CF2-6593-5F2B990078E3}"/>
              </a:ext>
            </a:extLst>
          </p:cNvPr>
          <p:cNvPicPr>
            <a:picLocks noChangeAspect="1"/>
          </p:cNvPicPr>
          <p:nvPr/>
        </p:nvPicPr>
        <p:blipFill>
          <a:blip r:embed="rId4"/>
          <a:stretch>
            <a:fillRect/>
          </a:stretch>
        </p:blipFill>
        <p:spPr>
          <a:xfrm>
            <a:off x="470939" y="183665"/>
            <a:ext cx="676004" cy="676004"/>
          </a:xfrm>
          <a:prstGeom prst="rect">
            <a:avLst/>
          </a:prstGeom>
        </p:spPr>
      </p:pic>
      <p:pic>
        <p:nvPicPr>
          <p:cNvPr id="18" name="Picture 17" descr="A qr code on a white background&#10;&#10;Description automatically generated">
            <a:extLst>
              <a:ext uri="{FF2B5EF4-FFF2-40B4-BE49-F238E27FC236}">
                <a16:creationId xmlns:a16="http://schemas.microsoft.com/office/drawing/2014/main" id="{FFE6FE9F-B31B-206D-B049-E8158E4BB6D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19042" y="5602873"/>
            <a:ext cx="867890" cy="867890"/>
          </a:xfrm>
          <a:prstGeom prst="rect">
            <a:avLst/>
          </a:prstGeom>
        </p:spPr>
      </p:pic>
      <p:pic>
        <p:nvPicPr>
          <p:cNvPr id="22" name="Picture 21" descr="A qr code on a white background&#10;&#10;Description automatically generated">
            <a:extLst>
              <a:ext uri="{FF2B5EF4-FFF2-40B4-BE49-F238E27FC236}">
                <a16:creationId xmlns:a16="http://schemas.microsoft.com/office/drawing/2014/main" id="{B6BA6486-E435-EE33-50AE-865EDCC078D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43913" y="5612166"/>
            <a:ext cx="891161" cy="874347"/>
          </a:xfrm>
          <a:prstGeom prst="rect">
            <a:avLst/>
          </a:prstGeom>
        </p:spPr>
      </p:pic>
      <p:sp>
        <p:nvSpPr>
          <p:cNvPr id="5" name="TextBox 4">
            <a:extLst>
              <a:ext uri="{FF2B5EF4-FFF2-40B4-BE49-F238E27FC236}">
                <a16:creationId xmlns:a16="http://schemas.microsoft.com/office/drawing/2014/main" id="{250A00D7-A476-F49A-6CD0-4D0EB76CC8FE}"/>
              </a:ext>
            </a:extLst>
          </p:cNvPr>
          <p:cNvSpPr txBox="1"/>
          <p:nvPr/>
        </p:nvSpPr>
        <p:spPr>
          <a:xfrm>
            <a:off x="470785" y="1464105"/>
            <a:ext cx="7518138"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latin typeface="Century Gothic"/>
              </a:rPr>
              <a:t>A compass is an important tool for map readers. It tells us which way is north and where to find east, south, and west. Together, these are known as the four cardinal points of the compass.</a:t>
            </a:r>
          </a:p>
        </p:txBody>
      </p:sp>
      <p:sp>
        <p:nvSpPr>
          <p:cNvPr id="6" name="TextBox 5">
            <a:extLst>
              <a:ext uri="{FF2B5EF4-FFF2-40B4-BE49-F238E27FC236}">
                <a16:creationId xmlns:a16="http://schemas.microsoft.com/office/drawing/2014/main" id="{5460E9AF-084A-01DC-2154-F804A7C703D2}"/>
              </a:ext>
            </a:extLst>
          </p:cNvPr>
          <p:cNvSpPr txBox="1"/>
          <p:nvPr/>
        </p:nvSpPr>
        <p:spPr>
          <a:xfrm>
            <a:off x="470787" y="2030761"/>
            <a:ext cx="7518136" cy="280076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b="1" dirty="0">
                <a:latin typeface="Century Gothic"/>
              </a:rPr>
              <a:t>Helpful phrases </a:t>
            </a:r>
            <a:endParaRPr lang="en-US" dirty="0"/>
          </a:p>
          <a:p>
            <a:endParaRPr lang="en-US" sz="1100" dirty="0">
              <a:latin typeface="Century Gothic"/>
            </a:endParaRPr>
          </a:p>
          <a:p>
            <a:r>
              <a:rPr lang="en-US" sz="1100" dirty="0">
                <a:latin typeface="Century Gothic"/>
              </a:rPr>
              <a:t>To help you remember where the points of the compass are, you could try learning a phrase like: </a:t>
            </a:r>
            <a:endParaRPr lang="en-US" dirty="0">
              <a:latin typeface="Aptos" panose="020B0004020202020204"/>
            </a:endParaRPr>
          </a:p>
          <a:p>
            <a:pPr marL="171450" indent="-171450">
              <a:buFont typeface="Wingdings"/>
              <a:buChar char="Ø"/>
            </a:pPr>
            <a:r>
              <a:rPr lang="en-US" sz="1100" dirty="0">
                <a:latin typeface="Century Gothic"/>
              </a:rPr>
              <a:t>Naughty Elephants Squirt Water </a:t>
            </a:r>
            <a:endParaRPr lang="en-US" dirty="0">
              <a:latin typeface="Aptos" panose="020B0004020202020204"/>
            </a:endParaRPr>
          </a:p>
          <a:p>
            <a:endParaRPr lang="en-US" sz="1100" dirty="0">
              <a:latin typeface="Century Gothic"/>
            </a:endParaRPr>
          </a:p>
          <a:p>
            <a:r>
              <a:rPr lang="en-US" sz="1100" b="1" dirty="0">
                <a:latin typeface="Century Gothic"/>
              </a:rPr>
              <a:t>The eight-point compass </a:t>
            </a:r>
            <a:endParaRPr lang="en-US">
              <a:latin typeface="Aptos" panose="020B0004020202020204"/>
            </a:endParaRPr>
          </a:p>
          <a:p>
            <a:endParaRPr lang="en-US" sz="1100" dirty="0">
              <a:latin typeface="Century Gothic"/>
            </a:endParaRPr>
          </a:p>
          <a:p>
            <a:r>
              <a:rPr lang="en-US" sz="1100" dirty="0">
                <a:latin typeface="Century Gothic"/>
              </a:rPr>
              <a:t>You can make your compass more accurate by adding more points to it. By drawing a line in between each of the cardinal points, you can create an eight-point compass that shows the directions for north-east (NE), south-east (SE), south-west (SW) and north-west (NW).</a:t>
            </a:r>
          </a:p>
          <a:p>
            <a:endParaRPr lang="en-US" sz="1100" dirty="0">
              <a:latin typeface="Century Gothic"/>
            </a:endParaRPr>
          </a:p>
          <a:p>
            <a:r>
              <a:rPr lang="en-US" sz="1100" b="1" dirty="0">
                <a:latin typeface="Century Gothic"/>
                <a:ea typeface="+mn-lt"/>
                <a:cs typeface="+mn-lt"/>
              </a:rPr>
              <a:t>The 16-point compass </a:t>
            </a:r>
            <a:endParaRPr lang="en-US" dirty="0">
              <a:latin typeface="Aptos" panose="020B0004020202020204"/>
              <a:ea typeface="+mn-lt"/>
              <a:cs typeface="+mn-lt"/>
            </a:endParaRPr>
          </a:p>
          <a:p>
            <a:endParaRPr lang="en-US" sz="1100" dirty="0">
              <a:latin typeface="Century Gothic"/>
              <a:ea typeface="+mn-lt"/>
              <a:cs typeface="+mn-lt"/>
            </a:endParaRPr>
          </a:p>
          <a:p>
            <a:r>
              <a:rPr lang="en-US" sz="1100" dirty="0">
                <a:latin typeface="Century Gothic"/>
                <a:ea typeface="+mn-lt"/>
                <a:cs typeface="+mn-lt"/>
              </a:rPr>
              <a:t>For even more accurate readings, some compasses add eight more points to make a total of 16. Each of these points also has a direction. West-south-west (WSW) points to a direction west of south-west. Similarly, north-north-east (NNE) points north of north-east.</a:t>
            </a:r>
            <a:endParaRPr lang="en-US"/>
          </a:p>
        </p:txBody>
      </p:sp>
      <p:pic>
        <p:nvPicPr>
          <p:cNvPr id="7" name="Picture 6" descr="A blue compass with a point&#10;&#10;Description automatically generated">
            <a:extLst>
              <a:ext uri="{FF2B5EF4-FFF2-40B4-BE49-F238E27FC236}">
                <a16:creationId xmlns:a16="http://schemas.microsoft.com/office/drawing/2014/main" id="{16E952F7-9BF3-84C3-78EE-9064EDD0E2E3}"/>
              </a:ext>
            </a:extLst>
          </p:cNvPr>
          <p:cNvPicPr>
            <a:picLocks noChangeAspect="1"/>
          </p:cNvPicPr>
          <p:nvPr/>
        </p:nvPicPr>
        <p:blipFill rotWithShape="1">
          <a:blip r:embed="rId7"/>
          <a:srcRect l="7209" t="3396" r="47" b="242"/>
          <a:stretch/>
        </p:blipFill>
        <p:spPr>
          <a:xfrm>
            <a:off x="8419445" y="1029319"/>
            <a:ext cx="979265" cy="1026973"/>
          </a:xfrm>
          <a:prstGeom prst="rect">
            <a:avLst/>
          </a:prstGeom>
          <a:ln>
            <a:noFill/>
          </a:ln>
        </p:spPr>
      </p:pic>
      <p:pic>
        <p:nvPicPr>
          <p:cNvPr id="20" name="Picture 19" descr="A blue compass with a point&#10;&#10;Description automatically generated">
            <a:extLst>
              <a:ext uri="{FF2B5EF4-FFF2-40B4-BE49-F238E27FC236}">
                <a16:creationId xmlns:a16="http://schemas.microsoft.com/office/drawing/2014/main" id="{1CF54B38-5571-9201-681F-71EE88AB9D27}"/>
              </a:ext>
            </a:extLst>
          </p:cNvPr>
          <p:cNvPicPr>
            <a:picLocks noChangeAspect="1"/>
          </p:cNvPicPr>
          <p:nvPr/>
        </p:nvPicPr>
        <p:blipFill>
          <a:blip r:embed="rId8"/>
          <a:stretch>
            <a:fillRect/>
          </a:stretch>
        </p:blipFill>
        <p:spPr>
          <a:xfrm>
            <a:off x="8382903" y="2396122"/>
            <a:ext cx="1091476" cy="1041778"/>
          </a:xfrm>
          <a:prstGeom prst="rect">
            <a:avLst/>
          </a:prstGeom>
          <a:ln>
            <a:noFill/>
          </a:ln>
        </p:spPr>
      </p:pic>
      <p:pic>
        <p:nvPicPr>
          <p:cNvPr id="23" name="Picture 22" descr="A blue compass with white text&#10;&#10;Description automatically generated">
            <a:extLst>
              <a:ext uri="{FF2B5EF4-FFF2-40B4-BE49-F238E27FC236}">
                <a16:creationId xmlns:a16="http://schemas.microsoft.com/office/drawing/2014/main" id="{442CE56F-CC18-5F08-E061-C1AEE839E10C}"/>
              </a:ext>
            </a:extLst>
          </p:cNvPr>
          <p:cNvPicPr>
            <a:picLocks noChangeAspect="1"/>
          </p:cNvPicPr>
          <p:nvPr/>
        </p:nvPicPr>
        <p:blipFill rotWithShape="1">
          <a:blip r:embed="rId9"/>
          <a:srcRect l="9183" t="2502" b="-837"/>
          <a:stretch/>
        </p:blipFill>
        <p:spPr>
          <a:xfrm>
            <a:off x="8250642" y="3668755"/>
            <a:ext cx="1316692" cy="1164914"/>
          </a:xfrm>
          <a:prstGeom prst="rect">
            <a:avLst/>
          </a:prstGeom>
          <a:ln>
            <a:noFill/>
          </a:ln>
        </p:spPr>
      </p:pic>
    </p:spTree>
    <p:extLst>
      <p:ext uri="{BB962C8B-B14F-4D97-AF65-F5344CB8AC3E}">
        <p14:creationId xmlns:p14="http://schemas.microsoft.com/office/powerpoint/2010/main" val="5677146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71DEB11-587B-5756-0E88-22D5D38D10AC}"/>
              </a:ext>
            </a:extLst>
          </p:cNvPr>
          <p:cNvSpPr txBox="1"/>
          <p:nvPr/>
        </p:nvSpPr>
        <p:spPr>
          <a:xfrm>
            <a:off x="880583" y="253818"/>
            <a:ext cx="485207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ea typeface="Calibri"/>
                <a:cs typeface="Calibri"/>
              </a:rPr>
              <a:t>Map Skills </a:t>
            </a:r>
          </a:p>
          <a:p>
            <a:pPr algn="ctr"/>
            <a:r>
              <a:rPr lang="en-US" sz="1600" b="1" dirty="0">
                <a:latin typeface="Century Gothic"/>
                <a:ea typeface="Calibri"/>
                <a:cs typeface="Calibri"/>
              </a:rPr>
              <a:t>knowledge checkers</a:t>
            </a:r>
            <a:endParaRPr lang="en-US" sz="1600" b="1" dirty="0">
              <a:latin typeface="Century Gothic"/>
              <a:cs typeface="Calibri"/>
            </a:endParaRPr>
          </a:p>
        </p:txBody>
      </p:sp>
      <p:cxnSp>
        <p:nvCxnSpPr>
          <p:cNvPr id="8" name="Straight Arrow Connector 7">
            <a:extLst>
              <a:ext uri="{FF2B5EF4-FFF2-40B4-BE49-F238E27FC236}">
                <a16:creationId xmlns:a16="http://schemas.microsoft.com/office/drawing/2014/main" id="{64189E15-1F74-6509-AADA-182679D99778}"/>
              </a:ext>
            </a:extLst>
          </p:cNvPr>
          <p:cNvCxnSpPr/>
          <p:nvPr/>
        </p:nvCxnSpPr>
        <p:spPr>
          <a:xfrm flipV="1">
            <a:off x="1080397" y="876301"/>
            <a:ext cx="4510600" cy="14362"/>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013D173D-D344-E0A2-D9C9-9F3457707BDB}"/>
              </a:ext>
            </a:extLst>
          </p:cNvPr>
          <p:cNvCxnSpPr>
            <a:cxnSpLocks/>
          </p:cNvCxnSpPr>
          <p:nvPr/>
        </p:nvCxnSpPr>
        <p:spPr>
          <a:xfrm flipV="1">
            <a:off x="6443110" y="833512"/>
            <a:ext cx="3129515" cy="26157"/>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A769388E-E974-C211-7CEE-3E3CCA767E10}"/>
              </a:ext>
            </a:extLst>
          </p:cNvPr>
          <p:cNvCxnSpPr>
            <a:cxnSpLocks/>
          </p:cNvCxnSpPr>
          <p:nvPr/>
        </p:nvCxnSpPr>
        <p:spPr>
          <a:xfrm flipH="1" flipV="1">
            <a:off x="5995735" y="1066800"/>
            <a:ext cx="9525" cy="386715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0BA9B86C-7E36-DE9E-0C63-A58EDDCB5450}"/>
              </a:ext>
            </a:extLst>
          </p:cNvPr>
          <p:cNvCxnSpPr>
            <a:cxnSpLocks/>
          </p:cNvCxnSpPr>
          <p:nvPr/>
        </p:nvCxnSpPr>
        <p:spPr>
          <a:xfrm flipV="1">
            <a:off x="6152372" y="5029200"/>
            <a:ext cx="3563128" cy="28575"/>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12F2A28B-F5EB-B152-B2AF-24F750FD419E}"/>
              </a:ext>
            </a:extLst>
          </p:cNvPr>
          <p:cNvCxnSpPr>
            <a:cxnSpLocks/>
          </p:cNvCxnSpPr>
          <p:nvPr/>
        </p:nvCxnSpPr>
        <p:spPr>
          <a:xfrm flipH="1" flipV="1">
            <a:off x="5995735" y="5153025"/>
            <a:ext cx="9525" cy="1466850"/>
          </a:xfrm>
          <a:prstGeom prst="straightConnector1">
            <a:avLst/>
          </a:prstGeom>
          <a:ln w="28575"/>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70477DDF-D691-D846-8337-0833FE04096E}"/>
              </a:ext>
            </a:extLst>
          </p:cNvPr>
          <p:cNvSpPr txBox="1"/>
          <p:nvPr/>
        </p:nvSpPr>
        <p:spPr>
          <a:xfrm>
            <a:off x="989589" y="896234"/>
            <a:ext cx="501567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ea typeface="Calibri"/>
                <a:cs typeface="Calibri"/>
              </a:rPr>
              <a:t>Core knowledge</a:t>
            </a:r>
          </a:p>
        </p:txBody>
      </p:sp>
      <p:sp>
        <p:nvSpPr>
          <p:cNvPr id="16" name="TextBox 15">
            <a:extLst>
              <a:ext uri="{FF2B5EF4-FFF2-40B4-BE49-F238E27FC236}">
                <a16:creationId xmlns:a16="http://schemas.microsoft.com/office/drawing/2014/main" id="{122D831E-076B-8C00-52D9-3F6BA7C4DBC3}"/>
              </a:ext>
            </a:extLst>
          </p:cNvPr>
          <p:cNvSpPr txBox="1"/>
          <p:nvPr/>
        </p:nvSpPr>
        <p:spPr>
          <a:xfrm>
            <a:off x="6150552" y="1066704"/>
            <a:ext cx="3596099"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ea typeface="Calibri"/>
                <a:cs typeface="Calibri"/>
              </a:rPr>
              <a:t>Misconceptions</a:t>
            </a:r>
            <a:endParaRPr lang="en-US" sz="1600" b="1">
              <a:ea typeface="Calibri"/>
              <a:cs typeface="Calibri"/>
            </a:endParaRPr>
          </a:p>
        </p:txBody>
      </p:sp>
      <p:sp>
        <p:nvSpPr>
          <p:cNvPr id="17" name="TextBox 16">
            <a:extLst>
              <a:ext uri="{FF2B5EF4-FFF2-40B4-BE49-F238E27FC236}">
                <a16:creationId xmlns:a16="http://schemas.microsoft.com/office/drawing/2014/main" id="{EA3EA87C-E11C-B713-97A4-C4A9AE9AF60B}"/>
              </a:ext>
            </a:extLst>
          </p:cNvPr>
          <p:cNvSpPr txBox="1"/>
          <p:nvPr/>
        </p:nvSpPr>
        <p:spPr>
          <a:xfrm>
            <a:off x="6153557" y="5156804"/>
            <a:ext cx="3552892"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cs typeface="Calibri"/>
              </a:rPr>
              <a:t>Take it further...</a:t>
            </a:r>
            <a:endParaRPr lang="en-US" dirty="0"/>
          </a:p>
        </p:txBody>
      </p:sp>
      <p:sp>
        <p:nvSpPr>
          <p:cNvPr id="41" name="TextBox 40">
            <a:extLst>
              <a:ext uri="{FF2B5EF4-FFF2-40B4-BE49-F238E27FC236}">
                <a16:creationId xmlns:a16="http://schemas.microsoft.com/office/drawing/2014/main" id="{12A9954C-7F21-C6FF-BA45-33F4AEE35874}"/>
              </a:ext>
            </a:extLst>
          </p:cNvPr>
          <p:cNvSpPr txBox="1"/>
          <p:nvPr/>
        </p:nvSpPr>
        <p:spPr>
          <a:xfrm>
            <a:off x="6511375" y="6481375"/>
            <a:ext cx="131445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dirty="0">
                <a:latin typeface="Century Gothic"/>
                <a:ea typeface="Calibri"/>
                <a:cs typeface="Calibri"/>
              </a:rPr>
              <a:t>Video</a:t>
            </a:r>
            <a:endParaRPr lang="en-US" dirty="0"/>
          </a:p>
        </p:txBody>
      </p:sp>
      <p:sp>
        <p:nvSpPr>
          <p:cNvPr id="43" name="TextBox 42">
            <a:extLst>
              <a:ext uri="{FF2B5EF4-FFF2-40B4-BE49-F238E27FC236}">
                <a16:creationId xmlns:a16="http://schemas.microsoft.com/office/drawing/2014/main" id="{E8911E59-34EF-9A1F-60A7-3C9AE4527399}"/>
              </a:ext>
            </a:extLst>
          </p:cNvPr>
          <p:cNvSpPr txBox="1"/>
          <p:nvPr/>
        </p:nvSpPr>
        <p:spPr>
          <a:xfrm>
            <a:off x="7789365" y="6481375"/>
            <a:ext cx="1747926"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dirty="0">
                <a:latin typeface="Century Gothic"/>
                <a:ea typeface="Calibri"/>
                <a:cs typeface="Calibri"/>
              </a:rPr>
              <a:t>Britannica</a:t>
            </a:r>
            <a:endParaRPr lang="en-US" dirty="0"/>
          </a:p>
        </p:txBody>
      </p:sp>
      <p:sp>
        <p:nvSpPr>
          <p:cNvPr id="2" name="TextBox 1">
            <a:extLst>
              <a:ext uri="{FF2B5EF4-FFF2-40B4-BE49-F238E27FC236}">
                <a16:creationId xmlns:a16="http://schemas.microsoft.com/office/drawing/2014/main" id="{C418A694-A9E7-6D4C-593C-311D54004EFA}"/>
              </a:ext>
            </a:extLst>
          </p:cNvPr>
          <p:cNvSpPr txBox="1"/>
          <p:nvPr/>
        </p:nvSpPr>
        <p:spPr>
          <a:xfrm>
            <a:off x="6445685" y="341103"/>
            <a:ext cx="3318799"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rPr>
              <a:t>UK? Great Britain?</a:t>
            </a:r>
            <a:endParaRPr lang="en-US" sz="2000" b="1" dirty="0"/>
          </a:p>
        </p:txBody>
      </p:sp>
      <p:pic>
        <p:nvPicPr>
          <p:cNvPr id="50" name="Picture 49">
            <a:extLst>
              <a:ext uri="{FF2B5EF4-FFF2-40B4-BE49-F238E27FC236}">
                <a16:creationId xmlns:a16="http://schemas.microsoft.com/office/drawing/2014/main" id="{5B69BA69-29D6-3617-D636-D5ECBAB95644}"/>
              </a:ext>
            </a:extLst>
          </p:cNvPr>
          <p:cNvPicPr>
            <a:picLocks noChangeAspect="1"/>
          </p:cNvPicPr>
          <p:nvPr/>
        </p:nvPicPr>
        <p:blipFill>
          <a:blip r:embed="rId2"/>
          <a:stretch>
            <a:fillRect/>
          </a:stretch>
        </p:blipFill>
        <p:spPr>
          <a:xfrm>
            <a:off x="5712176" y="251499"/>
            <a:ext cx="648242" cy="669612"/>
          </a:xfrm>
          <a:prstGeom prst="rect">
            <a:avLst/>
          </a:prstGeom>
        </p:spPr>
      </p:pic>
      <p:pic>
        <p:nvPicPr>
          <p:cNvPr id="51" name="Picture 50">
            <a:extLst>
              <a:ext uri="{FF2B5EF4-FFF2-40B4-BE49-F238E27FC236}">
                <a16:creationId xmlns:a16="http://schemas.microsoft.com/office/drawing/2014/main" id="{DF16BCE3-46F0-95F0-8D51-92EB4D5354A7}"/>
              </a:ext>
            </a:extLst>
          </p:cNvPr>
          <p:cNvPicPr>
            <a:picLocks noChangeAspect="1"/>
          </p:cNvPicPr>
          <p:nvPr/>
        </p:nvPicPr>
        <p:blipFill>
          <a:blip r:embed="rId3"/>
          <a:stretch>
            <a:fillRect/>
          </a:stretch>
        </p:blipFill>
        <p:spPr>
          <a:xfrm>
            <a:off x="7484833" y="3544130"/>
            <a:ext cx="896957" cy="904135"/>
          </a:xfrm>
          <a:prstGeom prst="rect">
            <a:avLst/>
          </a:prstGeom>
        </p:spPr>
      </p:pic>
      <p:sp>
        <p:nvSpPr>
          <p:cNvPr id="21" name="Title 1">
            <a:extLst>
              <a:ext uri="{FF2B5EF4-FFF2-40B4-BE49-F238E27FC236}">
                <a16:creationId xmlns:a16="http://schemas.microsoft.com/office/drawing/2014/main" id="{0BE1789F-A955-8E31-B3C1-998D9171E70A}"/>
              </a:ext>
            </a:extLst>
          </p:cNvPr>
          <p:cNvSpPr txBox="1">
            <a:spLocks/>
          </p:cNvSpPr>
          <p:nvPr/>
        </p:nvSpPr>
        <p:spPr>
          <a:xfrm rot="16200000">
            <a:off x="-3277095" y="3279026"/>
            <a:ext cx="6852656" cy="302192"/>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4875" kern="1200">
                <a:solidFill>
                  <a:schemeClr val="tx1"/>
                </a:solidFill>
                <a:latin typeface="+mj-lt"/>
                <a:ea typeface="+mj-ea"/>
                <a:cs typeface="+mj-cs"/>
              </a:defRPr>
            </a:lvl1pPr>
          </a:lstStyle>
          <a:p>
            <a:r>
              <a:rPr lang="en-US" sz="1100" b="1" i="1" dirty="0">
                <a:latin typeface="Century Gothic"/>
              </a:rPr>
              <a:t>Knowledge </a:t>
            </a:r>
            <a:r>
              <a:rPr lang="en-US" sz="1100" b="1" i="1" dirty="0" err="1">
                <a:latin typeface="Century Gothic"/>
              </a:rPr>
              <a:t>Organiser</a:t>
            </a:r>
            <a:endParaRPr lang="en-US" sz="1100" b="1" i="1" dirty="0">
              <a:latin typeface="Century Gothic"/>
            </a:endParaRPr>
          </a:p>
        </p:txBody>
      </p:sp>
      <p:pic>
        <p:nvPicPr>
          <p:cNvPr id="19" name="Picture 18">
            <a:extLst>
              <a:ext uri="{FF2B5EF4-FFF2-40B4-BE49-F238E27FC236}">
                <a16:creationId xmlns:a16="http://schemas.microsoft.com/office/drawing/2014/main" id="{87B10975-AE34-9CF2-6593-5F2B990078E3}"/>
              </a:ext>
            </a:extLst>
          </p:cNvPr>
          <p:cNvPicPr>
            <a:picLocks noChangeAspect="1"/>
          </p:cNvPicPr>
          <p:nvPr/>
        </p:nvPicPr>
        <p:blipFill>
          <a:blip r:embed="rId4"/>
          <a:stretch>
            <a:fillRect/>
          </a:stretch>
        </p:blipFill>
        <p:spPr>
          <a:xfrm>
            <a:off x="470939" y="183665"/>
            <a:ext cx="676004" cy="676004"/>
          </a:xfrm>
          <a:prstGeom prst="rect">
            <a:avLst/>
          </a:prstGeom>
        </p:spPr>
      </p:pic>
      <p:pic>
        <p:nvPicPr>
          <p:cNvPr id="18" name="Picture 17" descr="A qr code on a white background&#10;&#10;Description automatically generated">
            <a:extLst>
              <a:ext uri="{FF2B5EF4-FFF2-40B4-BE49-F238E27FC236}">
                <a16:creationId xmlns:a16="http://schemas.microsoft.com/office/drawing/2014/main" id="{B732D018-F4A7-C424-5675-E1EAE447D21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88441" y="5485131"/>
            <a:ext cx="1031766" cy="1031766"/>
          </a:xfrm>
          <a:prstGeom prst="rect">
            <a:avLst/>
          </a:prstGeom>
        </p:spPr>
      </p:pic>
      <p:pic>
        <p:nvPicPr>
          <p:cNvPr id="22" name="Picture 21" descr="A qr code on a white background&#10;&#10;Description automatically generated">
            <a:extLst>
              <a:ext uri="{FF2B5EF4-FFF2-40B4-BE49-F238E27FC236}">
                <a16:creationId xmlns:a16="http://schemas.microsoft.com/office/drawing/2014/main" id="{E47B8B99-9C90-A389-DDFF-FA408682D43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60575" y="5514974"/>
            <a:ext cx="979700" cy="967605"/>
          </a:xfrm>
          <a:prstGeom prst="rect">
            <a:avLst/>
          </a:prstGeom>
        </p:spPr>
      </p:pic>
      <p:pic>
        <p:nvPicPr>
          <p:cNvPr id="73" name="Picture 72" descr="What's the Difference Between Great Britain and the United ...">
            <a:extLst>
              <a:ext uri="{FF2B5EF4-FFF2-40B4-BE49-F238E27FC236}">
                <a16:creationId xmlns:a16="http://schemas.microsoft.com/office/drawing/2014/main" id="{E2572E63-B6AA-05DA-178D-32B92757BCAB}"/>
              </a:ext>
            </a:extLst>
          </p:cNvPr>
          <p:cNvPicPr>
            <a:picLocks noChangeAspect="1"/>
          </p:cNvPicPr>
          <p:nvPr/>
        </p:nvPicPr>
        <p:blipFill>
          <a:blip r:embed="rId7"/>
          <a:stretch>
            <a:fillRect/>
          </a:stretch>
        </p:blipFill>
        <p:spPr>
          <a:xfrm>
            <a:off x="470785" y="1316386"/>
            <a:ext cx="5483156" cy="5358539"/>
          </a:xfrm>
          <a:prstGeom prst="rect">
            <a:avLst/>
          </a:prstGeom>
        </p:spPr>
      </p:pic>
      <p:sp>
        <p:nvSpPr>
          <p:cNvPr id="74" name="TextBox 73">
            <a:extLst>
              <a:ext uri="{FF2B5EF4-FFF2-40B4-BE49-F238E27FC236}">
                <a16:creationId xmlns:a16="http://schemas.microsoft.com/office/drawing/2014/main" id="{5A650F17-34A0-BF5A-BE45-45CA1E04221C}"/>
              </a:ext>
            </a:extLst>
          </p:cNvPr>
          <p:cNvSpPr txBox="1"/>
          <p:nvPr/>
        </p:nvSpPr>
        <p:spPr>
          <a:xfrm>
            <a:off x="6161467" y="1529489"/>
            <a:ext cx="3608065" cy="17192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sz="1200">
                <a:solidFill>
                  <a:srgbClr val="1F1F1F"/>
                </a:solidFill>
                <a:latin typeface="Century Gothic"/>
              </a:rPr>
              <a:t>The United Kingdom of Great Britain and Northern Ireland is the official title of the state. </a:t>
            </a:r>
            <a:r>
              <a:rPr lang="en-US" sz="1200">
                <a:solidFill>
                  <a:srgbClr val="040C28"/>
                </a:solidFill>
                <a:latin typeface="Century Gothic"/>
              </a:rPr>
              <a:t>Wales, Scotland, Northern Ireland and England are often called the Home Nations</a:t>
            </a:r>
            <a:r>
              <a:rPr lang="en-US" sz="1200">
                <a:solidFill>
                  <a:srgbClr val="1F1F1F"/>
                </a:solidFill>
                <a:latin typeface="Century Gothic"/>
              </a:rPr>
              <a:t>. All of them can be described as countries, or nations, as can the UK in its entirety.</a:t>
            </a:r>
            <a:endParaRPr lang="en-US" sz="1200">
              <a:latin typeface="Century Gothic"/>
            </a:endParaRPr>
          </a:p>
        </p:txBody>
      </p:sp>
    </p:spTree>
    <p:extLst>
      <p:ext uri="{BB962C8B-B14F-4D97-AF65-F5344CB8AC3E}">
        <p14:creationId xmlns:p14="http://schemas.microsoft.com/office/powerpoint/2010/main" val="1933183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71DEB11-587B-5756-0E88-22D5D38D10AC}"/>
              </a:ext>
            </a:extLst>
          </p:cNvPr>
          <p:cNvSpPr txBox="1"/>
          <p:nvPr/>
        </p:nvSpPr>
        <p:spPr>
          <a:xfrm>
            <a:off x="880583" y="253818"/>
            <a:ext cx="485207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ea typeface="Calibri"/>
                <a:cs typeface="Calibri"/>
              </a:rPr>
              <a:t>Map Skills </a:t>
            </a:r>
          </a:p>
          <a:p>
            <a:pPr algn="ctr"/>
            <a:r>
              <a:rPr lang="en-US" sz="1600" b="1" dirty="0">
                <a:latin typeface="Century Gothic"/>
                <a:ea typeface="Calibri"/>
                <a:cs typeface="Calibri"/>
              </a:rPr>
              <a:t>knowledge checkers</a:t>
            </a:r>
            <a:endParaRPr lang="en-US" sz="1600" b="1" dirty="0">
              <a:latin typeface="Century Gothic"/>
              <a:cs typeface="Calibri"/>
            </a:endParaRPr>
          </a:p>
        </p:txBody>
      </p:sp>
      <p:cxnSp>
        <p:nvCxnSpPr>
          <p:cNvPr id="8" name="Straight Arrow Connector 7">
            <a:extLst>
              <a:ext uri="{FF2B5EF4-FFF2-40B4-BE49-F238E27FC236}">
                <a16:creationId xmlns:a16="http://schemas.microsoft.com/office/drawing/2014/main" id="{64189E15-1F74-6509-AADA-182679D99778}"/>
              </a:ext>
            </a:extLst>
          </p:cNvPr>
          <p:cNvCxnSpPr/>
          <p:nvPr/>
        </p:nvCxnSpPr>
        <p:spPr>
          <a:xfrm flipV="1">
            <a:off x="1080397" y="876301"/>
            <a:ext cx="4510600" cy="14362"/>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013D173D-D344-E0A2-D9C9-9F3457707BDB}"/>
              </a:ext>
            </a:extLst>
          </p:cNvPr>
          <p:cNvCxnSpPr>
            <a:cxnSpLocks/>
          </p:cNvCxnSpPr>
          <p:nvPr/>
        </p:nvCxnSpPr>
        <p:spPr>
          <a:xfrm flipV="1">
            <a:off x="6443110" y="833512"/>
            <a:ext cx="3129515" cy="26157"/>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C7C8490A-9E6A-3552-1ACC-34638F9D9558}"/>
              </a:ext>
            </a:extLst>
          </p:cNvPr>
          <p:cNvCxnSpPr>
            <a:cxnSpLocks/>
          </p:cNvCxnSpPr>
          <p:nvPr/>
        </p:nvCxnSpPr>
        <p:spPr>
          <a:xfrm flipV="1">
            <a:off x="657225" y="5192754"/>
            <a:ext cx="5226931" cy="28725"/>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0BA9B86C-7E36-DE9E-0C63-A58EDDCB5450}"/>
              </a:ext>
            </a:extLst>
          </p:cNvPr>
          <p:cNvCxnSpPr>
            <a:cxnSpLocks/>
          </p:cNvCxnSpPr>
          <p:nvPr/>
        </p:nvCxnSpPr>
        <p:spPr>
          <a:xfrm flipV="1">
            <a:off x="6152372" y="5145437"/>
            <a:ext cx="3563128" cy="28575"/>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12F2A28B-F5EB-B152-B2AF-24F750FD419E}"/>
              </a:ext>
            </a:extLst>
          </p:cNvPr>
          <p:cNvCxnSpPr>
            <a:cxnSpLocks/>
          </p:cNvCxnSpPr>
          <p:nvPr/>
        </p:nvCxnSpPr>
        <p:spPr>
          <a:xfrm flipH="1" flipV="1">
            <a:off x="5995735" y="5153025"/>
            <a:ext cx="9525" cy="1466850"/>
          </a:xfrm>
          <a:prstGeom prst="straightConnector1">
            <a:avLst/>
          </a:prstGeom>
          <a:ln w="28575"/>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70477DDF-D691-D846-8337-0833FE04096E}"/>
              </a:ext>
            </a:extLst>
          </p:cNvPr>
          <p:cNvSpPr txBox="1"/>
          <p:nvPr/>
        </p:nvSpPr>
        <p:spPr>
          <a:xfrm>
            <a:off x="880572" y="1077855"/>
            <a:ext cx="501567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ea typeface="Calibri"/>
                <a:cs typeface="Calibri"/>
              </a:rPr>
              <a:t>Core knowledge</a:t>
            </a:r>
          </a:p>
        </p:txBody>
      </p:sp>
      <p:sp>
        <p:nvSpPr>
          <p:cNvPr id="16" name="TextBox 15">
            <a:extLst>
              <a:ext uri="{FF2B5EF4-FFF2-40B4-BE49-F238E27FC236}">
                <a16:creationId xmlns:a16="http://schemas.microsoft.com/office/drawing/2014/main" id="{122D831E-076B-8C00-52D9-3F6BA7C4DBC3}"/>
              </a:ext>
            </a:extLst>
          </p:cNvPr>
          <p:cNvSpPr txBox="1"/>
          <p:nvPr/>
        </p:nvSpPr>
        <p:spPr>
          <a:xfrm>
            <a:off x="656101" y="5258512"/>
            <a:ext cx="530403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ea typeface="Calibri"/>
                <a:cs typeface="Calibri"/>
              </a:rPr>
              <a:t>Misconceptions</a:t>
            </a:r>
            <a:endParaRPr lang="en-US" sz="1600" b="1">
              <a:ea typeface="Calibri"/>
              <a:cs typeface="Calibri"/>
            </a:endParaRPr>
          </a:p>
        </p:txBody>
      </p:sp>
      <p:sp>
        <p:nvSpPr>
          <p:cNvPr id="17" name="TextBox 16">
            <a:extLst>
              <a:ext uri="{FF2B5EF4-FFF2-40B4-BE49-F238E27FC236}">
                <a16:creationId xmlns:a16="http://schemas.microsoft.com/office/drawing/2014/main" id="{EA3EA87C-E11C-B713-97A4-C4A9AE9AF60B}"/>
              </a:ext>
            </a:extLst>
          </p:cNvPr>
          <p:cNvSpPr txBox="1"/>
          <p:nvPr/>
        </p:nvSpPr>
        <p:spPr>
          <a:xfrm>
            <a:off x="6153557" y="5156804"/>
            <a:ext cx="3552892"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cs typeface="Calibri"/>
              </a:rPr>
              <a:t>Take it further...</a:t>
            </a:r>
            <a:endParaRPr lang="en-US" dirty="0"/>
          </a:p>
        </p:txBody>
      </p:sp>
      <p:sp>
        <p:nvSpPr>
          <p:cNvPr id="41" name="TextBox 40">
            <a:extLst>
              <a:ext uri="{FF2B5EF4-FFF2-40B4-BE49-F238E27FC236}">
                <a16:creationId xmlns:a16="http://schemas.microsoft.com/office/drawing/2014/main" id="{12A9954C-7F21-C6FF-BA45-33F4AEE35874}"/>
              </a:ext>
            </a:extLst>
          </p:cNvPr>
          <p:cNvSpPr txBox="1"/>
          <p:nvPr/>
        </p:nvSpPr>
        <p:spPr>
          <a:xfrm>
            <a:off x="6511375" y="6366707"/>
            <a:ext cx="131445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dirty="0">
                <a:latin typeface="Century Gothic"/>
                <a:ea typeface="Calibri"/>
                <a:cs typeface="Calibri"/>
              </a:rPr>
              <a:t>BBC</a:t>
            </a:r>
            <a:endParaRPr lang="en-US" dirty="0"/>
          </a:p>
        </p:txBody>
      </p:sp>
      <p:sp>
        <p:nvSpPr>
          <p:cNvPr id="43" name="TextBox 42">
            <a:extLst>
              <a:ext uri="{FF2B5EF4-FFF2-40B4-BE49-F238E27FC236}">
                <a16:creationId xmlns:a16="http://schemas.microsoft.com/office/drawing/2014/main" id="{E8911E59-34EF-9A1F-60A7-3C9AE4527399}"/>
              </a:ext>
            </a:extLst>
          </p:cNvPr>
          <p:cNvSpPr txBox="1"/>
          <p:nvPr/>
        </p:nvSpPr>
        <p:spPr>
          <a:xfrm>
            <a:off x="7825825" y="6366706"/>
            <a:ext cx="1747926"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dirty="0">
                <a:latin typeface="Century Gothic"/>
                <a:cs typeface="Calibri"/>
              </a:rPr>
              <a:t>Ordnance Survey</a:t>
            </a:r>
            <a:endParaRPr lang="en-US" dirty="0"/>
          </a:p>
        </p:txBody>
      </p:sp>
      <p:sp>
        <p:nvSpPr>
          <p:cNvPr id="44" name="TextBox 43">
            <a:extLst>
              <a:ext uri="{FF2B5EF4-FFF2-40B4-BE49-F238E27FC236}">
                <a16:creationId xmlns:a16="http://schemas.microsoft.com/office/drawing/2014/main" id="{11A78581-5662-BF98-679B-7E73728E7C35}"/>
              </a:ext>
            </a:extLst>
          </p:cNvPr>
          <p:cNvSpPr txBox="1"/>
          <p:nvPr/>
        </p:nvSpPr>
        <p:spPr>
          <a:xfrm>
            <a:off x="1320666" y="5767200"/>
            <a:ext cx="4526771" cy="6001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latin typeface="Century Gothic"/>
                <a:ea typeface="Calibri"/>
                <a:cs typeface="Calibri"/>
              </a:rPr>
              <a:t>In geography your 4 and 6 numbers do not need to be in brackets or separated by commas. (see the final page for more info on grid references)</a:t>
            </a:r>
          </a:p>
        </p:txBody>
      </p:sp>
      <p:pic>
        <p:nvPicPr>
          <p:cNvPr id="50" name="Picture 49">
            <a:extLst>
              <a:ext uri="{FF2B5EF4-FFF2-40B4-BE49-F238E27FC236}">
                <a16:creationId xmlns:a16="http://schemas.microsoft.com/office/drawing/2014/main" id="{5B69BA69-29D6-3617-D636-D5ECBAB95644}"/>
              </a:ext>
            </a:extLst>
          </p:cNvPr>
          <p:cNvPicPr>
            <a:picLocks noChangeAspect="1"/>
          </p:cNvPicPr>
          <p:nvPr/>
        </p:nvPicPr>
        <p:blipFill>
          <a:blip r:embed="rId2"/>
          <a:stretch>
            <a:fillRect/>
          </a:stretch>
        </p:blipFill>
        <p:spPr>
          <a:xfrm>
            <a:off x="5712176" y="251499"/>
            <a:ext cx="648242" cy="669612"/>
          </a:xfrm>
          <a:prstGeom prst="rect">
            <a:avLst/>
          </a:prstGeom>
        </p:spPr>
      </p:pic>
      <p:pic>
        <p:nvPicPr>
          <p:cNvPr id="51" name="Picture 50">
            <a:extLst>
              <a:ext uri="{FF2B5EF4-FFF2-40B4-BE49-F238E27FC236}">
                <a16:creationId xmlns:a16="http://schemas.microsoft.com/office/drawing/2014/main" id="{DF16BCE3-46F0-95F0-8D51-92EB4D5354A7}"/>
              </a:ext>
            </a:extLst>
          </p:cNvPr>
          <p:cNvPicPr>
            <a:picLocks noChangeAspect="1"/>
          </p:cNvPicPr>
          <p:nvPr/>
        </p:nvPicPr>
        <p:blipFill>
          <a:blip r:embed="rId3"/>
          <a:stretch>
            <a:fillRect/>
          </a:stretch>
        </p:blipFill>
        <p:spPr>
          <a:xfrm>
            <a:off x="340594" y="5534693"/>
            <a:ext cx="896957" cy="904135"/>
          </a:xfrm>
          <a:prstGeom prst="rect">
            <a:avLst/>
          </a:prstGeom>
        </p:spPr>
      </p:pic>
      <p:sp>
        <p:nvSpPr>
          <p:cNvPr id="21" name="Title 1">
            <a:extLst>
              <a:ext uri="{FF2B5EF4-FFF2-40B4-BE49-F238E27FC236}">
                <a16:creationId xmlns:a16="http://schemas.microsoft.com/office/drawing/2014/main" id="{0BE1789F-A955-8E31-B3C1-998D9171E70A}"/>
              </a:ext>
            </a:extLst>
          </p:cNvPr>
          <p:cNvSpPr txBox="1">
            <a:spLocks/>
          </p:cNvSpPr>
          <p:nvPr/>
        </p:nvSpPr>
        <p:spPr>
          <a:xfrm rot="16200000">
            <a:off x="-3277095" y="3279026"/>
            <a:ext cx="6852656" cy="302192"/>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4875" kern="1200">
                <a:solidFill>
                  <a:schemeClr val="tx1"/>
                </a:solidFill>
                <a:latin typeface="+mj-lt"/>
                <a:ea typeface="+mj-ea"/>
                <a:cs typeface="+mj-cs"/>
              </a:defRPr>
            </a:lvl1pPr>
          </a:lstStyle>
          <a:p>
            <a:r>
              <a:rPr lang="en-US" sz="1100" b="1" i="1" dirty="0">
                <a:latin typeface="Century Gothic"/>
              </a:rPr>
              <a:t>Knowledge </a:t>
            </a:r>
            <a:r>
              <a:rPr lang="en-US" sz="1100" b="1" i="1" dirty="0" err="1">
                <a:latin typeface="Century Gothic"/>
              </a:rPr>
              <a:t>Organiser</a:t>
            </a:r>
            <a:endParaRPr lang="en-US" sz="1100" b="1" i="1" dirty="0">
              <a:latin typeface="Century Gothic"/>
            </a:endParaRPr>
          </a:p>
        </p:txBody>
      </p:sp>
      <p:pic>
        <p:nvPicPr>
          <p:cNvPr id="19" name="Picture 18">
            <a:extLst>
              <a:ext uri="{FF2B5EF4-FFF2-40B4-BE49-F238E27FC236}">
                <a16:creationId xmlns:a16="http://schemas.microsoft.com/office/drawing/2014/main" id="{87B10975-AE34-9CF2-6593-5F2B990078E3}"/>
              </a:ext>
            </a:extLst>
          </p:cNvPr>
          <p:cNvPicPr>
            <a:picLocks noChangeAspect="1"/>
          </p:cNvPicPr>
          <p:nvPr/>
        </p:nvPicPr>
        <p:blipFill>
          <a:blip r:embed="rId4"/>
          <a:stretch>
            <a:fillRect/>
          </a:stretch>
        </p:blipFill>
        <p:spPr>
          <a:xfrm>
            <a:off x="470939" y="183665"/>
            <a:ext cx="676004" cy="676004"/>
          </a:xfrm>
          <a:prstGeom prst="rect">
            <a:avLst/>
          </a:prstGeom>
        </p:spPr>
      </p:pic>
      <p:pic>
        <p:nvPicPr>
          <p:cNvPr id="18" name="Picture 17" descr="A qr code with a black background&#10;&#10;Description automatically generated">
            <a:extLst>
              <a:ext uri="{FF2B5EF4-FFF2-40B4-BE49-F238E27FC236}">
                <a16:creationId xmlns:a16="http://schemas.microsoft.com/office/drawing/2014/main" id="{302D6FE2-F7F2-38CC-DD45-7B500AF64B1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77300" y="5531641"/>
            <a:ext cx="798581" cy="803635"/>
          </a:xfrm>
          <a:prstGeom prst="rect">
            <a:avLst/>
          </a:prstGeom>
        </p:spPr>
      </p:pic>
      <p:pic>
        <p:nvPicPr>
          <p:cNvPr id="22" name="Picture 21" descr="A qr code on a white background&#10;&#10;Description automatically generated">
            <a:extLst>
              <a:ext uri="{FF2B5EF4-FFF2-40B4-BE49-F238E27FC236}">
                <a16:creationId xmlns:a16="http://schemas.microsoft.com/office/drawing/2014/main" id="{832CF6EC-6C13-0DE6-83A6-0087F6FFF8B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00497" y="5529182"/>
            <a:ext cx="798581" cy="803700"/>
          </a:xfrm>
          <a:prstGeom prst="rect">
            <a:avLst/>
          </a:prstGeom>
        </p:spPr>
      </p:pic>
      <p:sp>
        <p:nvSpPr>
          <p:cNvPr id="5" name="TextBox 1">
            <a:extLst>
              <a:ext uri="{FF2B5EF4-FFF2-40B4-BE49-F238E27FC236}">
                <a16:creationId xmlns:a16="http://schemas.microsoft.com/office/drawing/2014/main" id="{C418A694-A9E7-6D4C-593C-311D54004EFA}"/>
              </a:ext>
            </a:extLst>
          </p:cNvPr>
          <p:cNvSpPr txBox="1"/>
          <p:nvPr/>
        </p:nvSpPr>
        <p:spPr>
          <a:xfrm>
            <a:off x="6445685" y="348368"/>
            <a:ext cx="3318799" cy="33855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a:latin typeface="Century Gothic"/>
              </a:rPr>
              <a:t>OS Maps</a:t>
            </a:r>
            <a:endParaRPr lang="en-US" sz="2000" b="1" dirty="0"/>
          </a:p>
        </p:txBody>
      </p:sp>
      <p:pic>
        <p:nvPicPr>
          <p:cNvPr id="6" name="Picture 5" descr="A chart of symbols and icons&#10;&#10;Description automatically generated">
            <a:extLst>
              <a:ext uri="{FF2B5EF4-FFF2-40B4-BE49-F238E27FC236}">
                <a16:creationId xmlns:a16="http://schemas.microsoft.com/office/drawing/2014/main" id="{DFE0ED7F-4A9D-DA7D-46D0-BF194172A78B}"/>
              </a:ext>
            </a:extLst>
          </p:cNvPr>
          <p:cNvPicPr>
            <a:picLocks noChangeAspect="1"/>
          </p:cNvPicPr>
          <p:nvPr/>
        </p:nvPicPr>
        <p:blipFill>
          <a:blip r:embed="rId7"/>
          <a:stretch>
            <a:fillRect/>
          </a:stretch>
        </p:blipFill>
        <p:spPr>
          <a:xfrm>
            <a:off x="6466045" y="980933"/>
            <a:ext cx="3083532" cy="4114800"/>
          </a:xfrm>
          <a:prstGeom prst="rect">
            <a:avLst/>
          </a:prstGeom>
        </p:spPr>
      </p:pic>
      <p:sp>
        <p:nvSpPr>
          <p:cNvPr id="7" name="TextBox 6">
            <a:extLst>
              <a:ext uri="{FF2B5EF4-FFF2-40B4-BE49-F238E27FC236}">
                <a16:creationId xmlns:a16="http://schemas.microsoft.com/office/drawing/2014/main" id="{4E9AB671-5BED-EE4F-8FAA-0398CBCB8D2E}"/>
              </a:ext>
            </a:extLst>
          </p:cNvPr>
          <p:cNvSpPr txBox="1"/>
          <p:nvPr/>
        </p:nvSpPr>
        <p:spPr>
          <a:xfrm>
            <a:off x="448982" y="1536754"/>
            <a:ext cx="5882885"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solidFill>
                  <a:srgbClr val="000000"/>
                </a:solidFill>
                <a:latin typeface="Century Gothic"/>
                <a:ea typeface="Open Sans"/>
                <a:cs typeface="Open Sans"/>
              </a:rPr>
              <a:t>The Ordnance Survey (OS) is the United Kingdom's mapping agency. It conducts official surveys in the United Kingdom, giving the most precise and up-to-date geographic data on which the government, businesses, and individuals rely. </a:t>
            </a:r>
          </a:p>
          <a:p>
            <a:endParaRPr lang="en-US" sz="1200" dirty="0">
              <a:solidFill>
                <a:srgbClr val="000000"/>
              </a:solidFill>
              <a:latin typeface="Century Gothic"/>
              <a:ea typeface="Open Sans"/>
              <a:cs typeface="Open Sans"/>
            </a:endParaRPr>
          </a:p>
          <a:p>
            <a:r>
              <a:rPr lang="en-US" sz="1200" dirty="0">
                <a:solidFill>
                  <a:srgbClr val="000000"/>
                </a:solidFill>
                <a:latin typeface="Century Gothic"/>
                <a:ea typeface="Open Sans"/>
                <a:cs typeface="Open Sans"/>
              </a:rPr>
              <a:t>They've created a variety of maps over the years, catering to the military, walkers, the government, cyclists, and road users and the building industry. </a:t>
            </a:r>
            <a:endParaRPr lang="en-US" sz="1200">
              <a:solidFill>
                <a:srgbClr val="000000"/>
              </a:solidFill>
              <a:latin typeface="Century Gothic"/>
              <a:ea typeface="Open Sans"/>
              <a:cs typeface="Open Sans"/>
            </a:endParaRPr>
          </a:p>
          <a:p>
            <a:endParaRPr lang="en-US" sz="1200" dirty="0">
              <a:solidFill>
                <a:srgbClr val="000000"/>
              </a:solidFill>
              <a:latin typeface="Century Gothic"/>
              <a:ea typeface="Open Sans"/>
              <a:cs typeface="Open Sans"/>
            </a:endParaRPr>
          </a:p>
          <a:p>
            <a:r>
              <a:rPr lang="en-US" sz="1200" dirty="0">
                <a:solidFill>
                  <a:srgbClr val="141414"/>
                </a:solidFill>
                <a:latin typeface="Century Gothic"/>
                <a:ea typeface="+mn-lt"/>
                <a:cs typeface="+mn-lt"/>
              </a:rPr>
              <a:t>Maps contain a lot of information about the areas of land that they show. There are too many features to label everything using text, so we use map symbols.</a:t>
            </a:r>
            <a:endParaRPr lang="en-US" sz="1200" dirty="0">
              <a:solidFill>
                <a:srgbClr val="000000"/>
              </a:solidFill>
              <a:latin typeface="Century Gothic"/>
              <a:ea typeface="+mn-lt"/>
              <a:cs typeface="+mn-lt"/>
            </a:endParaRPr>
          </a:p>
          <a:p>
            <a:endParaRPr lang="en-US" sz="1200" dirty="0">
              <a:solidFill>
                <a:srgbClr val="000000"/>
              </a:solidFill>
              <a:latin typeface="Century Gothic"/>
              <a:ea typeface="+mn-lt"/>
              <a:cs typeface="+mn-lt"/>
            </a:endParaRPr>
          </a:p>
          <a:p>
            <a:r>
              <a:rPr lang="en-US" sz="1200" dirty="0">
                <a:solidFill>
                  <a:srgbClr val="141414"/>
                </a:solidFill>
                <a:latin typeface="Century Gothic"/>
                <a:ea typeface="+mn-lt"/>
                <a:cs typeface="+mn-lt"/>
              </a:rPr>
              <a:t>Map symbols can include letters, </a:t>
            </a:r>
            <a:r>
              <a:rPr lang="en-US" sz="1200" err="1">
                <a:solidFill>
                  <a:srgbClr val="141414"/>
                </a:solidFill>
                <a:latin typeface="Century Gothic"/>
                <a:ea typeface="+mn-lt"/>
                <a:cs typeface="+mn-lt"/>
              </a:rPr>
              <a:t>coloured</a:t>
            </a:r>
            <a:r>
              <a:rPr lang="en-US" sz="1200" dirty="0">
                <a:solidFill>
                  <a:srgbClr val="141414"/>
                </a:solidFill>
                <a:latin typeface="Century Gothic"/>
                <a:ea typeface="+mn-lt"/>
                <a:cs typeface="+mn-lt"/>
              </a:rPr>
              <a:t> areas, pictures or lines. These symbols can be used to show the location of different features such as roads, viewpoints, bus stations, train stations, schools and post offices.</a:t>
            </a:r>
          </a:p>
          <a:p>
            <a:endParaRPr lang="en-US" sz="1200" dirty="0">
              <a:solidFill>
                <a:srgbClr val="141414"/>
              </a:solidFill>
              <a:latin typeface="Century Gothic"/>
            </a:endParaRPr>
          </a:p>
          <a:p>
            <a:r>
              <a:rPr lang="en-US" sz="1200" dirty="0">
                <a:solidFill>
                  <a:srgbClr val="141414"/>
                </a:solidFill>
                <a:latin typeface="Century Gothic"/>
              </a:rPr>
              <a:t>The maps are covered with a grid of faint blue lines that are accompanied by numbers that allow you to properly pinpoint your location on a map.</a:t>
            </a:r>
            <a:endParaRPr lang="en-US" dirty="0"/>
          </a:p>
        </p:txBody>
      </p:sp>
    </p:spTree>
    <p:extLst>
      <p:ext uri="{BB962C8B-B14F-4D97-AF65-F5344CB8AC3E}">
        <p14:creationId xmlns:p14="http://schemas.microsoft.com/office/powerpoint/2010/main" val="19489043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71DEB11-587B-5756-0E88-22D5D38D10AC}"/>
              </a:ext>
            </a:extLst>
          </p:cNvPr>
          <p:cNvSpPr txBox="1"/>
          <p:nvPr/>
        </p:nvSpPr>
        <p:spPr>
          <a:xfrm>
            <a:off x="880583" y="253818"/>
            <a:ext cx="485207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ea typeface="Calibri"/>
                <a:cs typeface="Calibri"/>
              </a:rPr>
              <a:t>Map Skills </a:t>
            </a:r>
          </a:p>
          <a:p>
            <a:pPr algn="ctr"/>
            <a:r>
              <a:rPr lang="en-US" sz="1600" b="1" dirty="0">
                <a:latin typeface="Century Gothic"/>
                <a:ea typeface="Calibri"/>
                <a:cs typeface="Calibri"/>
              </a:rPr>
              <a:t>knowledge checkers</a:t>
            </a:r>
            <a:endParaRPr lang="en-US" sz="1600" b="1" dirty="0">
              <a:latin typeface="Century Gothic"/>
              <a:cs typeface="Calibri"/>
            </a:endParaRPr>
          </a:p>
        </p:txBody>
      </p:sp>
      <p:cxnSp>
        <p:nvCxnSpPr>
          <p:cNvPr id="8" name="Straight Arrow Connector 7">
            <a:extLst>
              <a:ext uri="{FF2B5EF4-FFF2-40B4-BE49-F238E27FC236}">
                <a16:creationId xmlns:a16="http://schemas.microsoft.com/office/drawing/2014/main" id="{64189E15-1F74-6509-AADA-182679D99778}"/>
              </a:ext>
            </a:extLst>
          </p:cNvPr>
          <p:cNvCxnSpPr/>
          <p:nvPr/>
        </p:nvCxnSpPr>
        <p:spPr>
          <a:xfrm flipV="1">
            <a:off x="1080397" y="876301"/>
            <a:ext cx="4510600" cy="14362"/>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013D173D-D344-E0A2-D9C9-9F3457707BDB}"/>
              </a:ext>
            </a:extLst>
          </p:cNvPr>
          <p:cNvCxnSpPr>
            <a:cxnSpLocks/>
          </p:cNvCxnSpPr>
          <p:nvPr/>
        </p:nvCxnSpPr>
        <p:spPr>
          <a:xfrm flipV="1">
            <a:off x="6443110" y="833512"/>
            <a:ext cx="3129515" cy="26157"/>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A769388E-E974-C211-7CEE-3E3CCA767E10}"/>
              </a:ext>
            </a:extLst>
          </p:cNvPr>
          <p:cNvCxnSpPr>
            <a:cxnSpLocks/>
          </p:cNvCxnSpPr>
          <p:nvPr/>
        </p:nvCxnSpPr>
        <p:spPr>
          <a:xfrm flipH="1" flipV="1">
            <a:off x="6628033" y="1066800"/>
            <a:ext cx="9525" cy="386715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0BA9B86C-7E36-DE9E-0C63-A58EDDCB5450}"/>
              </a:ext>
            </a:extLst>
          </p:cNvPr>
          <p:cNvCxnSpPr>
            <a:cxnSpLocks/>
          </p:cNvCxnSpPr>
          <p:nvPr/>
        </p:nvCxnSpPr>
        <p:spPr>
          <a:xfrm flipV="1">
            <a:off x="6675652" y="5050994"/>
            <a:ext cx="3032581" cy="6781"/>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12F2A28B-F5EB-B152-B2AF-24F750FD419E}"/>
              </a:ext>
            </a:extLst>
          </p:cNvPr>
          <p:cNvCxnSpPr>
            <a:cxnSpLocks/>
          </p:cNvCxnSpPr>
          <p:nvPr/>
        </p:nvCxnSpPr>
        <p:spPr>
          <a:xfrm flipH="1" flipV="1">
            <a:off x="6628033" y="5247468"/>
            <a:ext cx="9525" cy="1466850"/>
          </a:xfrm>
          <a:prstGeom prst="straightConnector1">
            <a:avLst/>
          </a:prstGeom>
          <a:ln w="28575"/>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70477DDF-D691-D846-8337-0833FE04096E}"/>
              </a:ext>
            </a:extLst>
          </p:cNvPr>
          <p:cNvSpPr txBox="1"/>
          <p:nvPr/>
        </p:nvSpPr>
        <p:spPr>
          <a:xfrm>
            <a:off x="989589" y="896234"/>
            <a:ext cx="501567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ea typeface="Calibri"/>
                <a:cs typeface="Calibri"/>
              </a:rPr>
              <a:t>Core knowledge</a:t>
            </a:r>
          </a:p>
        </p:txBody>
      </p:sp>
      <p:sp>
        <p:nvSpPr>
          <p:cNvPr id="15" name="TextBox 14">
            <a:extLst>
              <a:ext uri="{FF2B5EF4-FFF2-40B4-BE49-F238E27FC236}">
                <a16:creationId xmlns:a16="http://schemas.microsoft.com/office/drawing/2014/main" id="{B00E35AD-28BD-4744-C25C-D5E933460943}"/>
              </a:ext>
            </a:extLst>
          </p:cNvPr>
          <p:cNvSpPr txBox="1"/>
          <p:nvPr/>
        </p:nvSpPr>
        <p:spPr>
          <a:xfrm>
            <a:off x="6081129" y="984854"/>
            <a:ext cx="3494088"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ea typeface="Calibri"/>
                <a:cs typeface="Calibri"/>
              </a:rPr>
              <a:t>Key words</a:t>
            </a:r>
            <a:endParaRPr lang="en-US" sz="1600" b="1">
              <a:ea typeface="Calibri"/>
              <a:cs typeface="Calibri"/>
            </a:endParaRPr>
          </a:p>
        </p:txBody>
      </p:sp>
      <p:sp>
        <p:nvSpPr>
          <p:cNvPr id="17" name="TextBox 16">
            <a:extLst>
              <a:ext uri="{FF2B5EF4-FFF2-40B4-BE49-F238E27FC236}">
                <a16:creationId xmlns:a16="http://schemas.microsoft.com/office/drawing/2014/main" id="{EA3EA87C-E11C-B713-97A4-C4A9AE9AF60B}"/>
              </a:ext>
            </a:extLst>
          </p:cNvPr>
          <p:cNvSpPr txBox="1"/>
          <p:nvPr/>
        </p:nvSpPr>
        <p:spPr>
          <a:xfrm>
            <a:off x="6153557" y="5156804"/>
            <a:ext cx="3552892"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cs typeface="Calibri"/>
              </a:rPr>
              <a:t>Take it further...</a:t>
            </a:r>
            <a:endParaRPr lang="en-US" dirty="0"/>
          </a:p>
        </p:txBody>
      </p:sp>
      <p:sp>
        <p:nvSpPr>
          <p:cNvPr id="41" name="TextBox 40">
            <a:extLst>
              <a:ext uri="{FF2B5EF4-FFF2-40B4-BE49-F238E27FC236}">
                <a16:creationId xmlns:a16="http://schemas.microsoft.com/office/drawing/2014/main" id="{12A9954C-7F21-C6FF-BA45-33F4AEE35874}"/>
              </a:ext>
            </a:extLst>
          </p:cNvPr>
          <p:cNvSpPr txBox="1"/>
          <p:nvPr/>
        </p:nvSpPr>
        <p:spPr>
          <a:xfrm>
            <a:off x="6704751" y="6407456"/>
            <a:ext cx="131445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dirty="0">
                <a:latin typeface="Century Gothic"/>
                <a:ea typeface="Calibri"/>
                <a:cs typeface="Calibri"/>
              </a:rPr>
              <a:t>BBC</a:t>
            </a:r>
            <a:endParaRPr lang="en-US" dirty="0"/>
          </a:p>
        </p:txBody>
      </p:sp>
      <p:sp>
        <p:nvSpPr>
          <p:cNvPr id="43" name="TextBox 42">
            <a:extLst>
              <a:ext uri="{FF2B5EF4-FFF2-40B4-BE49-F238E27FC236}">
                <a16:creationId xmlns:a16="http://schemas.microsoft.com/office/drawing/2014/main" id="{E8911E59-34EF-9A1F-60A7-3C9AE4527399}"/>
              </a:ext>
            </a:extLst>
          </p:cNvPr>
          <p:cNvSpPr txBox="1"/>
          <p:nvPr/>
        </p:nvSpPr>
        <p:spPr>
          <a:xfrm>
            <a:off x="8089813" y="6398202"/>
            <a:ext cx="1747926"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dirty="0">
                <a:latin typeface="Century Gothic"/>
                <a:ea typeface="Calibri"/>
                <a:cs typeface="Calibri"/>
              </a:rPr>
              <a:t>Ordnance Survey</a:t>
            </a:r>
            <a:endParaRPr lang="en-US" dirty="0"/>
          </a:p>
        </p:txBody>
      </p:sp>
      <p:sp>
        <p:nvSpPr>
          <p:cNvPr id="2" name="TextBox 1">
            <a:extLst>
              <a:ext uri="{FF2B5EF4-FFF2-40B4-BE49-F238E27FC236}">
                <a16:creationId xmlns:a16="http://schemas.microsoft.com/office/drawing/2014/main" id="{C418A694-A9E7-6D4C-593C-311D54004EFA}"/>
              </a:ext>
            </a:extLst>
          </p:cNvPr>
          <p:cNvSpPr txBox="1"/>
          <p:nvPr/>
        </p:nvSpPr>
        <p:spPr>
          <a:xfrm>
            <a:off x="6445685" y="341103"/>
            <a:ext cx="3318799"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rPr>
              <a:t>Scale and Distance</a:t>
            </a:r>
            <a:endParaRPr lang="en-US" sz="2000" b="1" dirty="0"/>
          </a:p>
        </p:txBody>
      </p:sp>
      <p:pic>
        <p:nvPicPr>
          <p:cNvPr id="50" name="Picture 49">
            <a:extLst>
              <a:ext uri="{FF2B5EF4-FFF2-40B4-BE49-F238E27FC236}">
                <a16:creationId xmlns:a16="http://schemas.microsoft.com/office/drawing/2014/main" id="{5B69BA69-29D6-3617-D636-D5ECBAB95644}"/>
              </a:ext>
            </a:extLst>
          </p:cNvPr>
          <p:cNvPicPr>
            <a:picLocks noChangeAspect="1"/>
          </p:cNvPicPr>
          <p:nvPr/>
        </p:nvPicPr>
        <p:blipFill>
          <a:blip r:embed="rId2"/>
          <a:stretch>
            <a:fillRect/>
          </a:stretch>
        </p:blipFill>
        <p:spPr>
          <a:xfrm>
            <a:off x="5712176" y="251499"/>
            <a:ext cx="648242" cy="669612"/>
          </a:xfrm>
          <a:prstGeom prst="rect">
            <a:avLst/>
          </a:prstGeom>
        </p:spPr>
      </p:pic>
      <p:sp>
        <p:nvSpPr>
          <p:cNvPr id="3" name="TextBox 2">
            <a:extLst>
              <a:ext uri="{FF2B5EF4-FFF2-40B4-BE49-F238E27FC236}">
                <a16:creationId xmlns:a16="http://schemas.microsoft.com/office/drawing/2014/main" id="{A6CED3A5-09C7-78CA-5DC5-0E7AF151F9FB}"/>
              </a:ext>
            </a:extLst>
          </p:cNvPr>
          <p:cNvSpPr txBox="1"/>
          <p:nvPr/>
        </p:nvSpPr>
        <p:spPr>
          <a:xfrm>
            <a:off x="422202" y="1237779"/>
            <a:ext cx="5464173" cy="19543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solidFill>
                  <a:srgbClr val="000000"/>
                </a:solidFill>
                <a:latin typeface="Century Gothic"/>
                <a:ea typeface="+mn-lt"/>
                <a:cs typeface="+mn-lt"/>
              </a:rPr>
              <a:t>It wouldn't be possible for maps to show things the size they are in real life, so maps make things smaller using scale. Drawing something to scale means showing it at a different size to what it is in real life.</a:t>
            </a:r>
            <a:endParaRPr lang="en-US" dirty="0"/>
          </a:p>
          <a:p>
            <a:r>
              <a:rPr lang="en-US" sz="1100" dirty="0">
                <a:solidFill>
                  <a:srgbClr val="000000"/>
                </a:solidFill>
                <a:latin typeface="Century Gothic"/>
                <a:ea typeface="+mn-lt"/>
                <a:cs typeface="+mn-lt"/>
              </a:rPr>
              <a:t>When maps are drawn to scale things are made many times smaller than they really are. Because maps are important to a lot of people, this process has to be very accurate.</a:t>
            </a:r>
            <a:endParaRPr lang="en-US" dirty="0"/>
          </a:p>
          <a:p>
            <a:endParaRPr lang="en-US" sz="1100" dirty="0">
              <a:solidFill>
                <a:srgbClr val="000000"/>
              </a:solidFill>
              <a:latin typeface="Century Gothic"/>
              <a:ea typeface="+mn-lt"/>
              <a:cs typeface="+mn-lt"/>
            </a:endParaRPr>
          </a:p>
          <a:p>
            <a:r>
              <a:rPr lang="en-US" sz="1100" dirty="0">
                <a:solidFill>
                  <a:srgbClr val="000000"/>
                </a:solidFill>
                <a:latin typeface="Century Gothic"/>
                <a:ea typeface="+mn-lt"/>
                <a:cs typeface="+mn-lt"/>
              </a:rPr>
              <a:t>The scale of a map allows a reader to calculate the size, height and dimensions of the features shown on the map, as well as distances between different points. The scale on a map is the ratio between real life sizes and how many times it has been shrunk to fit it on the map.</a:t>
            </a:r>
            <a:endParaRPr lang="en-US"/>
          </a:p>
        </p:txBody>
      </p:sp>
      <p:sp>
        <p:nvSpPr>
          <p:cNvPr id="21" name="Title 1">
            <a:extLst>
              <a:ext uri="{FF2B5EF4-FFF2-40B4-BE49-F238E27FC236}">
                <a16:creationId xmlns:a16="http://schemas.microsoft.com/office/drawing/2014/main" id="{0BE1789F-A955-8E31-B3C1-998D9171E70A}"/>
              </a:ext>
            </a:extLst>
          </p:cNvPr>
          <p:cNvSpPr txBox="1">
            <a:spLocks/>
          </p:cNvSpPr>
          <p:nvPr/>
        </p:nvSpPr>
        <p:spPr>
          <a:xfrm rot="16200000">
            <a:off x="-3277095" y="3279026"/>
            <a:ext cx="6852656" cy="302192"/>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4875" kern="1200">
                <a:solidFill>
                  <a:schemeClr val="tx1"/>
                </a:solidFill>
                <a:latin typeface="+mj-lt"/>
                <a:ea typeface="+mj-ea"/>
                <a:cs typeface="+mj-cs"/>
              </a:defRPr>
            </a:lvl1pPr>
          </a:lstStyle>
          <a:p>
            <a:r>
              <a:rPr lang="en-US" sz="1100" b="1" i="1" dirty="0">
                <a:latin typeface="Century Gothic"/>
              </a:rPr>
              <a:t>Knowledge </a:t>
            </a:r>
            <a:r>
              <a:rPr lang="en-US" sz="1100" b="1" i="1" dirty="0" err="1">
                <a:latin typeface="Century Gothic"/>
              </a:rPr>
              <a:t>Organiser</a:t>
            </a:r>
            <a:endParaRPr lang="en-US" sz="1100" b="1" i="1" dirty="0">
              <a:latin typeface="Century Gothic"/>
            </a:endParaRPr>
          </a:p>
        </p:txBody>
      </p:sp>
      <p:pic>
        <p:nvPicPr>
          <p:cNvPr id="19" name="Picture 18">
            <a:extLst>
              <a:ext uri="{FF2B5EF4-FFF2-40B4-BE49-F238E27FC236}">
                <a16:creationId xmlns:a16="http://schemas.microsoft.com/office/drawing/2014/main" id="{87B10975-AE34-9CF2-6593-5F2B990078E3}"/>
              </a:ext>
            </a:extLst>
          </p:cNvPr>
          <p:cNvPicPr>
            <a:picLocks noChangeAspect="1"/>
          </p:cNvPicPr>
          <p:nvPr/>
        </p:nvPicPr>
        <p:blipFill>
          <a:blip r:embed="rId3"/>
          <a:stretch>
            <a:fillRect/>
          </a:stretch>
        </p:blipFill>
        <p:spPr>
          <a:xfrm>
            <a:off x="470939" y="183665"/>
            <a:ext cx="676004" cy="676004"/>
          </a:xfrm>
          <a:prstGeom prst="rect">
            <a:avLst/>
          </a:prstGeom>
        </p:spPr>
      </p:pic>
      <p:pic>
        <p:nvPicPr>
          <p:cNvPr id="18" name="Picture 17" descr="A qr code on a white background&#10;&#10;Description automatically generated">
            <a:extLst>
              <a:ext uri="{FF2B5EF4-FFF2-40B4-BE49-F238E27FC236}">
                <a16:creationId xmlns:a16="http://schemas.microsoft.com/office/drawing/2014/main" id="{E2911306-41E6-3D20-EE2B-C341BD0752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36525" y="5554993"/>
            <a:ext cx="850900" cy="829760"/>
          </a:xfrm>
          <a:prstGeom prst="rect">
            <a:avLst/>
          </a:prstGeom>
        </p:spPr>
      </p:pic>
      <p:pic>
        <p:nvPicPr>
          <p:cNvPr id="22" name="Picture 21" descr="A qr code on a white background&#10;&#10;Description automatically generated">
            <a:extLst>
              <a:ext uri="{FF2B5EF4-FFF2-40B4-BE49-F238E27FC236}">
                <a16:creationId xmlns:a16="http://schemas.microsoft.com/office/drawing/2014/main" id="{3897AE96-62DD-B841-C3CB-861EF33D546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72532" y="5529905"/>
            <a:ext cx="819324" cy="829761"/>
          </a:xfrm>
          <a:prstGeom prst="rect">
            <a:avLst/>
          </a:prstGeom>
        </p:spPr>
      </p:pic>
      <p:sp>
        <p:nvSpPr>
          <p:cNvPr id="5" name="TextBox 4">
            <a:extLst>
              <a:ext uri="{FF2B5EF4-FFF2-40B4-BE49-F238E27FC236}">
                <a16:creationId xmlns:a16="http://schemas.microsoft.com/office/drawing/2014/main" id="{4AECEA27-DCBE-DD5E-BF5C-12A142D0CC5D}"/>
              </a:ext>
            </a:extLst>
          </p:cNvPr>
          <p:cNvSpPr txBox="1"/>
          <p:nvPr/>
        </p:nvSpPr>
        <p:spPr>
          <a:xfrm>
            <a:off x="470785" y="3222194"/>
            <a:ext cx="5206981"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solidFill>
                  <a:srgbClr val="141414"/>
                </a:solidFill>
                <a:latin typeface="Century Gothic"/>
              </a:rPr>
              <a:t>On a </a:t>
            </a:r>
            <a:r>
              <a:rPr lang="en-US" sz="1100" b="1" dirty="0">
                <a:solidFill>
                  <a:srgbClr val="141414"/>
                </a:solidFill>
                <a:latin typeface="Century Gothic"/>
              </a:rPr>
              <a:t>1:50,000</a:t>
            </a:r>
            <a:r>
              <a:rPr lang="en-US" sz="1100" dirty="0">
                <a:solidFill>
                  <a:srgbClr val="141414"/>
                </a:solidFill>
                <a:latin typeface="Century Gothic"/>
              </a:rPr>
              <a:t> scale map, </a:t>
            </a:r>
            <a:r>
              <a:rPr lang="en-US" sz="1100" b="1" dirty="0">
                <a:solidFill>
                  <a:srgbClr val="141414"/>
                </a:solidFill>
                <a:latin typeface="Century Gothic"/>
              </a:rPr>
              <a:t>1 cm</a:t>
            </a:r>
            <a:r>
              <a:rPr lang="en-US" sz="1100" dirty="0">
                <a:solidFill>
                  <a:srgbClr val="141414"/>
                </a:solidFill>
                <a:latin typeface="Century Gothic"/>
              </a:rPr>
              <a:t> on the map represents </a:t>
            </a:r>
            <a:r>
              <a:rPr lang="en-US" sz="1100" b="1" dirty="0">
                <a:solidFill>
                  <a:srgbClr val="141414"/>
                </a:solidFill>
                <a:latin typeface="Century Gothic"/>
              </a:rPr>
              <a:t>50,000 cm</a:t>
            </a:r>
            <a:r>
              <a:rPr lang="en-US" sz="1100" dirty="0">
                <a:solidFill>
                  <a:srgbClr val="141414"/>
                </a:solidFill>
                <a:latin typeface="Century Gothic"/>
              </a:rPr>
              <a:t> on the ground (= 500 m or 0.5 km).</a:t>
            </a:r>
            <a:endParaRPr lang="en-US" sz="1100" dirty="0">
              <a:latin typeface="Century Gothic"/>
            </a:endParaRPr>
          </a:p>
        </p:txBody>
      </p:sp>
      <p:sp>
        <p:nvSpPr>
          <p:cNvPr id="6" name="TextBox 5">
            <a:extLst>
              <a:ext uri="{FF2B5EF4-FFF2-40B4-BE49-F238E27FC236}">
                <a16:creationId xmlns:a16="http://schemas.microsoft.com/office/drawing/2014/main" id="{CB2AFC46-89BC-B109-6D9B-1A38E43316B9}"/>
              </a:ext>
            </a:extLst>
          </p:cNvPr>
          <p:cNvSpPr txBox="1"/>
          <p:nvPr/>
        </p:nvSpPr>
        <p:spPr>
          <a:xfrm>
            <a:off x="470787" y="3679879"/>
            <a:ext cx="1289640" cy="161582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solidFill>
                  <a:srgbClr val="121212"/>
                </a:solidFill>
                <a:latin typeface="Century Gothic"/>
              </a:rPr>
              <a:t>A map scale is the size ratio of a feature on the map to the one in the real world.</a:t>
            </a:r>
          </a:p>
          <a:p>
            <a:endParaRPr lang="en-US" sz="1100">
              <a:solidFill>
                <a:srgbClr val="121212"/>
              </a:solidFill>
              <a:latin typeface="Century Gothic"/>
            </a:endParaRPr>
          </a:p>
          <a:p>
            <a:endParaRPr lang="en-US" sz="1100">
              <a:solidFill>
                <a:srgbClr val="121212"/>
              </a:solidFill>
              <a:latin typeface="Century Gothic"/>
            </a:endParaRPr>
          </a:p>
          <a:p>
            <a:endParaRPr lang="en-US" sz="1100">
              <a:latin typeface="Century Gothic"/>
            </a:endParaRPr>
          </a:p>
        </p:txBody>
      </p:sp>
      <p:pic>
        <p:nvPicPr>
          <p:cNvPr id="7" name="Picture 6" descr="Example of 1: 250 000 OS map scale">
            <a:extLst>
              <a:ext uri="{FF2B5EF4-FFF2-40B4-BE49-F238E27FC236}">
                <a16:creationId xmlns:a16="http://schemas.microsoft.com/office/drawing/2014/main" id="{2D17572A-52EE-1115-6323-525193BF2B4A}"/>
              </a:ext>
            </a:extLst>
          </p:cNvPr>
          <p:cNvPicPr>
            <a:picLocks noChangeAspect="1"/>
          </p:cNvPicPr>
          <p:nvPr/>
        </p:nvPicPr>
        <p:blipFill rotWithShape="1">
          <a:blip r:embed="rId6"/>
          <a:srcRect l="-74" t="38761" r="-958" b="-1307"/>
          <a:stretch/>
        </p:blipFill>
        <p:spPr>
          <a:xfrm>
            <a:off x="2829541" y="3504044"/>
            <a:ext cx="2262740" cy="1425158"/>
          </a:xfrm>
          <a:prstGeom prst="rect">
            <a:avLst/>
          </a:prstGeom>
        </p:spPr>
      </p:pic>
      <p:sp>
        <p:nvSpPr>
          <p:cNvPr id="20" name="TextBox 19">
            <a:extLst>
              <a:ext uri="{FF2B5EF4-FFF2-40B4-BE49-F238E27FC236}">
                <a16:creationId xmlns:a16="http://schemas.microsoft.com/office/drawing/2014/main" id="{E88E0A31-00C4-679E-6E0F-00DE37100631}"/>
              </a:ext>
            </a:extLst>
          </p:cNvPr>
          <p:cNvSpPr txBox="1"/>
          <p:nvPr/>
        </p:nvSpPr>
        <p:spPr>
          <a:xfrm>
            <a:off x="7963877" y="1587607"/>
            <a:ext cx="1783852" cy="310424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sz="1200" dirty="0">
                <a:solidFill>
                  <a:srgbClr val="141414"/>
                </a:solidFill>
                <a:latin typeface="Century Gothic"/>
                <a:ea typeface="+mn-lt"/>
                <a:cs typeface="+mn-lt"/>
              </a:rPr>
              <a:t>Scale: the scale tells you how much you would have to enlarge your map by to get the actual size in real life. For example, on a 1:100000 scale map, 1cm on the map equals 1km on the ground.</a:t>
            </a:r>
            <a:endParaRPr lang="en-US" sz="1200" dirty="0">
              <a:latin typeface="Century Gothic"/>
              <a:ea typeface="+mn-lt"/>
              <a:cs typeface="+mn-lt"/>
            </a:endParaRPr>
          </a:p>
        </p:txBody>
      </p:sp>
      <p:sp>
        <p:nvSpPr>
          <p:cNvPr id="24" name="TextBox 23">
            <a:extLst>
              <a:ext uri="{FF2B5EF4-FFF2-40B4-BE49-F238E27FC236}">
                <a16:creationId xmlns:a16="http://schemas.microsoft.com/office/drawing/2014/main" id="{0C1C1169-DA7F-D45E-F80D-F855B7D06458}"/>
              </a:ext>
            </a:extLst>
          </p:cNvPr>
          <p:cNvSpPr txBox="1"/>
          <p:nvPr/>
        </p:nvSpPr>
        <p:spPr>
          <a:xfrm>
            <a:off x="470786" y="4936695"/>
            <a:ext cx="5861082" cy="178510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b="1" dirty="0">
                <a:solidFill>
                  <a:srgbClr val="141414"/>
                </a:solidFill>
                <a:latin typeface="Century Gothic"/>
              </a:rPr>
              <a:t>Measuring roads that are not straight</a:t>
            </a:r>
          </a:p>
          <a:p>
            <a:r>
              <a:rPr lang="en-US" sz="1100" dirty="0">
                <a:solidFill>
                  <a:srgbClr val="141414"/>
                </a:solidFill>
                <a:latin typeface="Century Gothic"/>
              </a:rPr>
              <a:t>To measure a road that is not straight, lay a piece of string along the route or use a piece of paper to work out the distance.</a:t>
            </a:r>
          </a:p>
          <a:p>
            <a:r>
              <a:rPr lang="en-US" sz="1100" b="1" dirty="0">
                <a:solidFill>
                  <a:srgbClr val="141414"/>
                </a:solidFill>
                <a:latin typeface="Century Gothic"/>
              </a:rPr>
              <a:t>Step 1</a:t>
            </a:r>
            <a:r>
              <a:rPr lang="en-US" sz="1100" dirty="0">
                <a:solidFill>
                  <a:srgbClr val="141414"/>
                </a:solidFill>
                <a:latin typeface="Century Gothic"/>
              </a:rPr>
              <a:t> - mark on the map the route you wish to measure.</a:t>
            </a:r>
            <a:br>
              <a:rPr lang="en-US" sz="1100" dirty="0">
                <a:latin typeface="Century Gothic"/>
              </a:rPr>
            </a:br>
            <a:r>
              <a:rPr lang="en-US" sz="1100" b="1" dirty="0">
                <a:solidFill>
                  <a:srgbClr val="141414"/>
                </a:solidFill>
                <a:latin typeface="Century Gothic"/>
              </a:rPr>
              <a:t>Step 2</a:t>
            </a:r>
            <a:r>
              <a:rPr lang="en-US" sz="1100" dirty="0">
                <a:solidFill>
                  <a:srgbClr val="141414"/>
                </a:solidFill>
                <a:latin typeface="Century Gothic"/>
              </a:rPr>
              <a:t> - place the paper on the map and make a mark at the start of the route.</a:t>
            </a:r>
            <a:br>
              <a:rPr lang="en-US" sz="1100" dirty="0">
                <a:latin typeface="Century Gothic"/>
              </a:rPr>
            </a:br>
            <a:r>
              <a:rPr lang="en-US" sz="1100" b="1" dirty="0">
                <a:solidFill>
                  <a:srgbClr val="141414"/>
                </a:solidFill>
                <a:latin typeface="Century Gothic"/>
              </a:rPr>
              <a:t>Step 3</a:t>
            </a:r>
            <a:r>
              <a:rPr lang="en-US" sz="1100" dirty="0">
                <a:solidFill>
                  <a:srgbClr val="141414"/>
                </a:solidFill>
                <a:latin typeface="Century Gothic"/>
              </a:rPr>
              <a:t>- every time the route curves, pivot (turn) the paper to continue to follow the route and make another mark.</a:t>
            </a:r>
            <a:br>
              <a:rPr lang="en-US" sz="1100" dirty="0">
                <a:latin typeface="Century Gothic"/>
              </a:rPr>
            </a:br>
            <a:r>
              <a:rPr lang="en-US" sz="1100" b="1" dirty="0">
                <a:solidFill>
                  <a:srgbClr val="141414"/>
                </a:solidFill>
                <a:latin typeface="Century Gothic"/>
              </a:rPr>
              <a:t>Step 4</a:t>
            </a:r>
            <a:r>
              <a:rPr lang="en-US" sz="1100" dirty="0">
                <a:solidFill>
                  <a:srgbClr val="141414"/>
                </a:solidFill>
                <a:latin typeface="Century Gothic"/>
              </a:rPr>
              <a:t>- pivot the paper until you get to the end point.</a:t>
            </a:r>
            <a:br>
              <a:rPr lang="en-US" sz="1100" dirty="0">
                <a:latin typeface="Century Gothic"/>
              </a:rPr>
            </a:br>
            <a:r>
              <a:rPr lang="en-US" sz="1100" b="1" dirty="0">
                <a:solidFill>
                  <a:srgbClr val="141414"/>
                </a:solidFill>
                <a:latin typeface="Century Gothic"/>
              </a:rPr>
              <a:t>Step 5</a:t>
            </a:r>
            <a:r>
              <a:rPr lang="en-US" sz="1100" dirty="0">
                <a:solidFill>
                  <a:srgbClr val="141414"/>
                </a:solidFill>
                <a:latin typeface="Century Gothic"/>
              </a:rPr>
              <a:t>- either hold the paper against the scale bar at the bottom of the map or measure it to work out the distance.</a:t>
            </a:r>
          </a:p>
        </p:txBody>
      </p:sp>
      <p:pic>
        <p:nvPicPr>
          <p:cNvPr id="25" name="Picture 24">
            <a:extLst>
              <a:ext uri="{FF2B5EF4-FFF2-40B4-BE49-F238E27FC236}">
                <a16:creationId xmlns:a16="http://schemas.microsoft.com/office/drawing/2014/main" id="{B7D2AB81-4EF7-27D1-A101-D55035646484}"/>
              </a:ext>
            </a:extLst>
          </p:cNvPr>
          <p:cNvPicPr>
            <a:picLocks noChangeAspect="1"/>
          </p:cNvPicPr>
          <p:nvPr/>
        </p:nvPicPr>
        <p:blipFill>
          <a:blip r:embed="rId7"/>
          <a:stretch>
            <a:fillRect/>
          </a:stretch>
        </p:blipFill>
        <p:spPr>
          <a:xfrm>
            <a:off x="6781819" y="2450831"/>
            <a:ext cx="1012323" cy="975587"/>
          </a:xfrm>
          <a:prstGeom prst="rect">
            <a:avLst/>
          </a:prstGeom>
        </p:spPr>
      </p:pic>
    </p:spTree>
    <p:extLst>
      <p:ext uri="{BB962C8B-B14F-4D97-AF65-F5344CB8AC3E}">
        <p14:creationId xmlns:p14="http://schemas.microsoft.com/office/powerpoint/2010/main" val="10375785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71DEB11-587B-5756-0E88-22D5D38D10AC}"/>
              </a:ext>
            </a:extLst>
          </p:cNvPr>
          <p:cNvSpPr txBox="1"/>
          <p:nvPr/>
        </p:nvSpPr>
        <p:spPr>
          <a:xfrm>
            <a:off x="880583" y="253818"/>
            <a:ext cx="485207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ea typeface="Calibri"/>
                <a:cs typeface="Calibri"/>
              </a:rPr>
              <a:t>Map Skills </a:t>
            </a:r>
          </a:p>
          <a:p>
            <a:pPr algn="ctr"/>
            <a:r>
              <a:rPr lang="en-US" sz="1600" b="1" dirty="0">
                <a:latin typeface="Century Gothic"/>
                <a:ea typeface="Calibri"/>
                <a:cs typeface="Calibri"/>
              </a:rPr>
              <a:t>knowledge checkers</a:t>
            </a:r>
            <a:endParaRPr lang="en-US" sz="1600" b="1" dirty="0">
              <a:latin typeface="Century Gothic"/>
              <a:cs typeface="Calibri"/>
            </a:endParaRPr>
          </a:p>
        </p:txBody>
      </p:sp>
      <p:cxnSp>
        <p:nvCxnSpPr>
          <p:cNvPr id="8" name="Straight Arrow Connector 7">
            <a:extLst>
              <a:ext uri="{FF2B5EF4-FFF2-40B4-BE49-F238E27FC236}">
                <a16:creationId xmlns:a16="http://schemas.microsoft.com/office/drawing/2014/main" id="{64189E15-1F74-6509-AADA-182679D99778}"/>
              </a:ext>
            </a:extLst>
          </p:cNvPr>
          <p:cNvCxnSpPr/>
          <p:nvPr/>
        </p:nvCxnSpPr>
        <p:spPr>
          <a:xfrm flipV="1">
            <a:off x="1080397" y="876301"/>
            <a:ext cx="4510600" cy="14362"/>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013D173D-D344-E0A2-D9C9-9F3457707BDB}"/>
              </a:ext>
            </a:extLst>
          </p:cNvPr>
          <p:cNvCxnSpPr>
            <a:cxnSpLocks/>
          </p:cNvCxnSpPr>
          <p:nvPr/>
        </p:nvCxnSpPr>
        <p:spPr>
          <a:xfrm flipV="1">
            <a:off x="6443110" y="833512"/>
            <a:ext cx="3129515" cy="26157"/>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C7C8490A-9E6A-3552-1ACC-34638F9D9558}"/>
              </a:ext>
            </a:extLst>
          </p:cNvPr>
          <p:cNvCxnSpPr>
            <a:cxnSpLocks/>
          </p:cNvCxnSpPr>
          <p:nvPr/>
        </p:nvCxnSpPr>
        <p:spPr>
          <a:xfrm flipV="1">
            <a:off x="657225" y="5083782"/>
            <a:ext cx="5226931" cy="28725"/>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0BA9B86C-7E36-DE9E-0C63-A58EDDCB5450}"/>
              </a:ext>
            </a:extLst>
          </p:cNvPr>
          <p:cNvCxnSpPr>
            <a:cxnSpLocks/>
          </p:cNvCxnSpPr>
          <p:nvPr/>
        </p:nvCxnSpPr>
        <p:spPr>
          <a:xfrm flipV="1">
            <a:off x="6152372" y="5029200"/>
            <a:ext cx="3563128" cy="28575"/>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12F2A28B-F5EB-B152-B2AF-24F750FD419E}"/>
              </a:ext>
            </a:extLst>
          </p:cNvPr>
          <p:cNvCxnSpPr>
            <a:cxnSpLocks/>
          </p:cNvCxnSpPr>
          <p:nvPr/>
        </p:nvCxnSpPr>
        <p:spPr>
          <a:xfrm flipH="1" flipV="1">
            <a:off x="5995735" y="5153025"/>
            <a:ext cx="9525" cy="1466850"/>
          </a:xfrm>
          <a:prstGeom prst="straightConnector1">
            <a:avLst/>
          </a:prstGeom>
          <a:ln w="28575"/>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70477DDF-D691-D846-8337-0833FE04096E}"/>
              </a:ext>
            </a:extLst>
          </p:cNvPr>
          <p:cNvSpPr txBox="1"/>
          <p:nvPr/>
        </p:nvSpPr>
        <p:spPr>
          <a:xfrm>
            <a:off x="989589" y="896234"/>
            <a:ext cx="501567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ea typeface="Calibri"/>
                <a:cs typeface="Calibri"/>
              </a:rPr>
              <a:t>Core knowledge</a:t>
            </a:r>
          </a:p>
        </p:txBody>
      </p:sp>
      <p:sp>
        <p:nvSpPr>
          <p:cNvPr id="16" name="TextBox 15">
            <a:extLst>
              <a:ext uri="{FF2B5EF4-FFF2-40B4-BE49-F238E27FC236}">
                <a16:creationId xmlns:a16="http://schemas.microsoft.com/office/drawing/2014/main" id="{122D831E-076B-8C00-52D9-3F6BA7C4DBC3}"/>
              </a:ext>
            </a:extLst>
          </p:cNvPr>
          <p:cNvSpPr txBox="1"/>
          <p:nvPr/>
        </p:nvSpPr>
        <p:spPr>
          <a:xfrm>
            <a:off x="656101" y="5156804"/>
            <a:ext cx="530403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cs typeface="Calibri"/>
              </a:rPr>
              <a:t>Key words</a:t>
            </a:r>
            <a:endParaRPr lang="en-US" dirty="0"/>
          </a:p>
        </p:txBody>
      </p:sp>
      <p:sp>
        <p:nvSpPr>
          <p:cNvPr id="17" name="TextBox 16">
            <a:extLst>
              <a:ext uri="{FF2B5EF4-FFF2-40B4-BE49-F238E27FC236}">
                <a16:creationId xmlns:a16="http://schemas.microsoft.com/office/drawing/2014/main" id="{EA3EA87C-E11C-B713-97A4-C4A9AE9AF60B}"/>
              </a:ext>
            </a:extLst>
          </p:cNvPr>
          <p:cNvSpPr txBox="1"/>
          <p:nvPr/>
        </p:nvSpPr>
        <p:spPr>
          <a:xfrm>
            <a:off x="6153557" y="5156804"/>
            <a:ext cx="3552892"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cs typeface="Calibri"/>
              </a:rPr>
              <a:t>Take it further...</a:t>
            </a:r>
            <a:endParaRPr lang="en-US" dirty="0"/>
          </a:p>
        </p:txBody>
      </p:sp>
      <p:sp>
        <p:nvSpPr>
          <p:cNvPr id="44" name="TextBox 43">
            <a:extLst>
              <a:ext uri="{FF2B5EF4-FFF2-40B4-BE49-F238E27FC236}">
                <a16:creationId xmlns:a16="http://schemas.microsoft.com/office/drawing/2014/main" id="{11A78581-5662-BF98-679B-7E73728E7C35}"/>
              </a:ext>
            </a:extLst>
          </p:cNvPr>
          <p:cNvSpPr txBox="1"/>
          <p:nvPr/>
        </p:nvSpPr>
        <p:spPr>
          <a:xfrm>
            <a:off x="1894822" y="5585580"/>
            <a:ext cx="4036557" cy="9387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b="1" dirty="0">
                <a:solidFill>
                  <a:srgbClr val="141414"/>
                </a:solidFill>
                <a:latin typeface="Century Gothic"/>
                <a:ea typeface="+mn-lt"/>
                <a:cs typeface="+mn-lt"/>
              </a:rPr>
              <a:t>Contour line </a:t>
            </a:r>
            <a:r>
              <a:rPr lang="en-US" sz="1100" dirty="0">
                <a:solidFill>
                  <a:srgbClr val="141414"/>
                </a:solidFill>
                <a:latin typeface="Century Gothic"/>
                <a:ea typeface="+mn-lt"/>
                <a:cs typeface="+mn-lt"/>
              </a:rPr>
              <a:t>- A line joining places of equal height above sea level on a map. On Ordnance Survey (OS) maps, contour lines are usually orange.</a:t>
            </a:r>
          </a:p>
          <a:p>
            <a:endParaRPr lang="en-US" sz="1100" dirty="0">
              <a:solidFill>
                <a:srgbClr val="141414"/>
              </a:solidFill>
              <a:latin typeface="Century Gothic"/>
            </a:endParaRPr>
          </a:p>
          <a:p>
            <a:r>
              <a:rPr lang="en-US" sz="1100" b="1" dirty="0">
                <a:solidFill>
                  <a:srgbClr val="141414"/>
                </a:solidFill>
                <a:latin typeface="Century Gothic"/>
              </a:rPr>
              <a:t>Mountainous</a:t>
            </a:r>
            <a:r>
              <a:rPr lang="en-US" sz="1100" dirty="0">
                <a:solidFill>
                  <a:srgbClr val="141414"/>
                </a:solidFill>
                <a:latin typeface="Century Gothic"/>
              </a:rPr>
              <a:t> - </a:t>
            </a:r>
            <a:r>
              <a:rPr lang="en-US" sz="1100" dirty="0">
                <a:solidFill>
                  <a:srgbClr val="141414"/>
                </a:solidFill>
                <a:latin typeface="Century Gothic"/>
                <a:ea typeface="+mn-lt"/>
                <a:cs typeface="+mn-lt"/>
              </a:rPr>
              <a:t>A region having many mountains.</a:t>
            </a:r>
            <a:endParaRPr lang="en-US" sz="1100" dirty="0">
              <a:solidFill>
                <a:srgbClr val="141414"/>
              </a:solidFill>
              <a:latin typeface="Century Gothic"/>
            </a:endParaRPr>
          </a:p>
        </p:txBody>
      </p:sp>
      <p:sp>
        <p:nvSpPr>
          <p:cNvPr id="2" name="TextBox 1">
            <a:extLst>
              <a:ext uri="{FF2B5EF4-FFF2-40B4-BE49-F238E27FC236}">
                <a16:creationId xmlns:a16="http://schemas.microsoft.com/office/drawing/2014/main" id="{C418A694-A9E7-6D4C-593C-311D54004EFA}"/>
              </a:ext>
            </a:extLst>
          </p:cNvPr>
          <p:cNvSpPr txBox="1"/>
          <p:nvPr/>
        </p:nvSpPr>
        <p:spPr>
          <a:xfrm>
            <a:off x="6445685" y="341103"/>
            <a:ext cx="3318799"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rPr>
              <a:t>Height on a map</a:t>
            </a:r>
            <a:endParaRPr lang="en-US" sz="2000" b="1" dirty="0"/>
          </a:p>
        </p:txBody>
      </p:sp>
      <p:pic>
        <p:nvPicPr>
          <p:cNvPr id="50" name="Picture 49">
            <a:extLst>
              <a:ext uri="{FF2B5EF4-FFF2-40B4-BE49-F238E27FC236}">
                <a16:creationId xmlns:a16="http://schemas.microsoft.com/office/drawing/2014/main" id="{5B69BA69-29D6-3617-D636-D5ECBAB95644}"/>
              </a:ext>
            </a:extLst>
          </p:cNvPr>
          <p:cNvPicPr>
            <a:picLocks noChangeAspect="1"/>
          </p:cNvPicPr>
          <p:nvPr/>
        </p:nvPicPr>
        <p:blipFill>
          <a:blip r:embed="rId2"/>
          <a:stretch>
            <a:fillRect/>
          </a:stretch>
        </p:blipFill>
        <p:spPr>
          <a:xfrm>
            <a:off x="5712176" y="251499"/>
            <a:ext cx="648242" cy="669612"/>
          </a:xfrm>
          <a:prstGeom prst="rect">
            <a:avLst/>
          </a:prstGeom>
        </p:spPr>
      </p:pic>
      <p:sp>
        <p:nvSpPr>
          <p:cNvPr id="3" name="TextBox 2">
            <a:extLst>
              <a:ext uri="{FF2B5EF4-FFF2-40B4-BE49-F238E27FC236}">
                <a16:creationId xmlns:a16="http://schemas.microsoft.com/office/drawing/2014/main" id="{A6CED3A5-09C7-78CA-5DC5-0E7AF151F9FB}"/>
              </a:ext>
            </a:extLst>
          </p:cNvPr>
          <p:cNvSpPr txBox="1"/>
          <p:nvPr/>
        </p:nvSpPr>
        <p:spPr>
          <a:xfrm>
            <a:off x="364060" y="1368546"/>
            <a:ext cx="9330637" cy="161582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solidFill>
                  <a:srgbClr val="333333"/>
                </a:solidFill>
                <a:latin typeface="Century Gothic"/>
                <a:ea typeface="+mn-lt"/>
                <a:cs typeface="+mn-lt"/>
              </a:rPr>
              <a:t>Like any piece of paper, maps are flat, but the land they cover is often quite hilly. Contour lines are a map's way of showing how high the land is. They join together points of equal height and never cross.</a:t>
            </a:r>
            <a:endParaRPr lang="en-US" sz="1100">
              <a:latin typeface="Century Gothic"/>
            </a:endParaRPr>
          </a:p>
          <a:p>
            <a:endParaRPr lang="en-US" sz="1100" dirty="0">
              <a:solidFill>
                <a:srgbClr val="333333"/>
              </a:solidFill>
              <a:latin typeface="Century Gothic"/>
              <a:ea typeface="+mn-lt"/>
              <a:cs typeface="+mn-lt"/>
            </a:endParaRPr>
          </a:p>
          <a:p>
            <a:r>
              <a:rPr lang="en-US" sz="1100" dirty="0">
                <a:solidFill>
                  <a:srgbClr val="333333"/>
                </a:solidFill>
                <a:latin typeface="Century Gothic"/>
                <a:ea typeface="+mn-lt"/>
                <a:cs typeface="+mn-lt"/>
              </a:rPr>
              <a:t>When contour lines appear close together, this means the land slopes sharply and would be steep to climb. The further apart the contour lines are, the flatter the land will be.</a:t>
            </a:r>
            <a:endParaRPr lang="en-US" sz="1100">
              <a:latin typeface="Century Gothic"/>
            </a:endParaRPr>
          </a:p>
          <a:p>
            <a:endParaRPr lang="en-US" sz="1100" dirty="0">
              <a:solidFill>
                <a:srgbClr val="333333"/>
              </a:solidFill>
              <a:latin typeface="Century Gothic"/>
              <a:ea typeface="+mn-lt"/>
              <a:cs typeface="+mn-lt"/>
            </a:endParaRPr>
          </a:p>
          <a:p>
            <a:r>
              <a:rPr lang="en-US" sz="1100" dirty="0">
                <a:solidFill>
                  <a:srgbClr val="333333"/>
                </a:solidFill>
                <a:latin typeface="Century Gothic"/>
                <a:ea typeface="+mn-lt"/>
                <a:cs typeface="+mn-lt"/>
              </a:rPr>
              <a:t>If you take some time to look at the contour lines on a map, you will soon get an idea in your mind of what the land actually looks like in real life.</a:t>
            </a:r>
            <a:endParaRPr lang="en-US" sz="1100" dirty="0">
              <a:latin typeface="Century Gothic"/>
            </a:endParaRPr>
          </a:p>
          <a:p>
            <a:endParaRPr lang="en-US" sz="1100" dirty="0">
              <a:solidFill>
                <a:srgbClr val="000000"/>
              </a:solidFill>
              <a:latin typeface="Century Gothic"/>
            </a:endParaRPr>
          </a:p>
        </p:txBody>
      </p:sp>
      <p:sp>
        <p:nvSpPr>
          <p:cNvPr id="21" name="Title 1">
            <a:extLst>
              <a:ext uri="{FF2B5EF4-FFF2-40B4-BE49-F238E27FC236}">
                <a16:creationId xmlns:a16="http://schemas.microsoft.com/office/drawing/2014/main" id="{0BE1789F-A955-8E31-B3C1-998D9171E70A}"/>
              </a:ext>
            </a:extLst>
          </p:cNvPr>
          <p:cNvSpPr txBox="1">
            <a:spLocks/>
          </p:cNvSpPr>
          <p:nvPr/>
        </p:nvSpPr>
        <p:spPr>
          <a:xfrm rot="16200000">
            <a:off x="-3277095" y="3279026"/>
            <a:ext cx="6852656" cy="302192"/>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4875" kern="1200">
                <a:solidFill>
                  <a:schemeClr val="tx1"/>
                </a:solidFill>
                <a:latin typeface="+mj-lt"/>
                <a:ea typeface="+mj-ea"/>
                <a:cs typeface="+mj-cs"/>
              </a:defRPr>
            </a:lvl1pPr>
          </a:lstStyle>
          <a:p>
            <a:r>
              <a:rPr lang="en-US" sz="1100" b="1" i="1" dirty="0">
                <a:latin typeface="Century Gothic"/>
              </a:rPr>
              <a:t>Knowledge </a:t>
            </a:r>
            <a:r>
              <a:rPr lang="en-US" sz="1100" b="1" i="1" dirty="0" err="1">
                <a:latin typeface="Century Gothic"/>
              </a:rPr>
              <a:t>Organiser</a:t>
            </a:r>
            <a:endParaRPr lang="en-US" sz="1100" b="1" i="1" dirty="0">
              <a:latin typeface="Century Gothic"/>
            </a:endParaRPr>
          </a:p>
        </p:txBody>
      </p:sp>
      <p:pic>
        <p:nvPicPr>
          <p:cNvPr id="19" name="Picture 18">
            <a:extLst>
              <a:ext uri="{FF2B5EF4-FFF2-40B4-BE49-F238E27FC236}">
                <a16:creationId xmlns:a16="http://schemas.microsoft.com/office/drawing/2014/main" id="{87B10975-AE34-9CF2-6593-5F2B990078E3}"/>
              </a:ext>
            </a:extLst>
          </p:cNvPr>
          <p:cNvPicPr>
            <a:picLocks noChangeAspect="1"/>
          </p:cNvPicPr>
          <p:nvPr/>
        </p:nvPicPr>
        <p:blipFill>
          <a:blip r:embed="rId3"/>
          <a:stretch>
            <a:fillRect/>
          </a:stretch>
        </p:blipFill>
        <p:spPr>
          <a:xfrm>
            <a:off x="470939" y="183665"/>
            <a:ext cx="676004" cy="676004"/>
          </a:xfrm>
          <a:prstGeom prst="rect">
            <a:avLst/>
          </a:prstGeom>
        </p:spPr>
      </p:pic>
      <p:sp>
        <p:nvSpPr>
          <p:cNvPr id="6" name="TextBox 5">
            <a:extLst>
              <a:ext uri="{FF2B5EF4-FFF2-40B4-BE49-F238E27FC236}">
                <a16:creationId xmlns:a16="http://schemas.microsoft.com/office/drawing/2014/main" id="{0D111063-2EF1-0D9B-7F65-457CBCB01741}"/>
              </a:ext>
            </a:extLst>
          </p:cNvPr>
          <p:cNvSpPr txBox="1"/>
          <p:nvPr/>
        </p:nvSpPr>
        <p:spPr>
          <a:xfrm>
            <a:off x="6443110" y="6378397"/>
            <a:ext cx="131445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dirty="0">
                <a:latin typeface="Century Gothic"/>
                <a:ea typeface="Calibri"/>
                <a:cs typeface="Calibri"/>
              </a:rPr>
              <a:t>BBC</a:t>
            </a:r>
            <a:endParaRPr lang="en-US" dirty="0"/>
          </a:p>
        </p:txBody>
      </p:sp>
      <p:sp>
        <p:nvSpPr>
          <p:cNvPr id="18" name="TextBox 17">
            <a:extLst>
              <a:ext uri="{FF2B5EF4-FFF2-40B4-BE49-F238E27FC236}">
                <a16:creationId xmlns:a16="http://schemas.microsoft.com/office/drawing/2014/main" id="{C3F63466-AF63-DCAD-A62B-9042ADC73D9A}"/>
              </a:ext>
            </a:extLst>
          </p:cNvPr>
          <p:cNvSpPr txBox="1"/>
          <p:nvPr/>
        </p:nvSpPr>
        <p:spPr>
          <a:xfrm>
            <a:off x="7828173" y="6369143"/>
            <a:ext cx="1747926"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dirty="0">
                <a:latin typeface="Century Gothic"/>
                <a:ea typeface="Calibri"/>
                <a:cs typeface="Calibri"/>
              </a:rPr>
              <a:t>Ordnance Survey</a:t>
            </a:r>
            <a:endParaRPr lang="en-US" dirty="0"/>
          </a:p>
        </p:txBody>
      </p:sp>
      <p:pic>
        <p:nvPicPr>
          <p:cNvPr id="22" name="Picture 21" descr="A qr code on a white background&#10;&#10;Description automatically generated">
            <a:extLst>
              <a:ext uri="{FF2B5EF4-FFF2-40B4-BE49-F238E27FC236}">
                <a16:creationId xmlns:a16="http://schemas.microsoft.com/office/drawing/2014/main" id="{45ACEF44-9268-7693-EF40-737CE85C17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31724" y="5466606"/>
            <a:ext cx="937221" cy="931289"/>
          </a:xfrm>
          <a:prstGeom prst="rect">
            <a:avLst/>
          </a:prstGeom>
        </p:spPr>
      </p:pic>
      <p:pic>
        <p:nvPicPr>
          <p:cNvPr id="24" name="Picture 23" descr="A qr code on a white background&#10;&#10;Description automatically generated">
            <a:extLst>
              <a:ext uri="{FF2B5EF4-FFF2-40B4-BE49-F238E27FC236}">
                <a16:creationId xmlns:a16="http://schemas.microsoft.com/office/drawing/2014/main" id="{42C3DDEC-6A44-6E38-1195-78903C9B632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95409" y="5495358"/>
            <a:ext cx="937221" cy="931364"/>
          </a:xfrm>
          <a:prstGeom prst="rect">
            <a:avLst/>
          </a:prstGeom>
        </p:spPr>
      </p:pic>
      <p:sp>
        <p:nvSpPr>
          <p:cNvPr id="5" name="TextBox 4">
            <a:extLst>
              <a:ext uri="{FF2B5EF4-FFF2-40B4-BE49-F238E27FC236}">
                <a16:creationId xmlns:a16="http://schemas.microsoft.com/office/drawing/2014/main" id="{A1150406-EAF1-2B03-0DCA-B86827837144}"/>
              </a:ext>
            </a:extLst>
          </p:cNvPr>
          <p:cNvSpPr txBox="1"/>
          <p:nvPr/>
        </p:nvSpPr>
        <p:spPr>
          <a:xfrm>
            <a:off x="347233" y="2989719"/>
            <a:ext cx="6631468" cy="21236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b="1" dirty="0">
                <a:solidFill>
                  <a:srgbClr val="141414"/>
                </a:solidFill>
                <a:latin typeface="Century Gothic"/>
              </a:rPr>
              <a:t>What are contour lines?</a:t>
            </a:r>
          </a:p>
          <a:p>
            <a:pPr marL="171450" indent="-171450">
              <a:buFont typeface="Wingdings"/>
              <a:buChar char="Ø"/>
            </a:pPr>
            <a:r>
              <a:rPr lang="en-US" sz="1100" dirty="0">
                <a:solidFill>
                  <a:srgbClr val="141414"/>
                </a:solidFill>
                <a:latin typeface="Century Gothic"/>
              </a:rPr>
              <a:t>Contour lines join areas of equal height and are shown in orange on an Ordnance Survey (OS) map.</a:t>
            </a:r>
          </a:p>
          <a:p>
            <a:pPr marL="171450" indent="-171450">
              <a:buFont typeface="Wingdings"/>
              <a:buChar char="Ø"/>
            </a:pPr>
            <a:r>
              <a:rPr lang="en-US" sz="1100" dirty="0">
                <a:solidFill>
                  <a:srgbClr val="141414"/>
                </a:solidFill>
                <a:latin typeface="Century Gothic"/>
              </a:rPr>
              <a:t>The number written on the contour line shows the height above sea level in </a:t>
            </a:r>
            <a:r>
              <a:rPr lang="en-US" sz="1100" dirty="0" err="1">
                <a:solidFill>
                  <a:srgbClr val="141414"/>
                </a:solidFill>
                <a:latin typeface="Century Gothic"/>
              </a:rPr>
              <a:t>metres</a:t>
            </a:r>
            <a:r>
              <a:rPr lang="en-US" sz="1100" dirty="0">
                <a:solidFill>
                  <a:srgbClr val="141414"/>
                </a:solidFill>
                <a:latin typeface="Century Gothic"/>
              </a:rPr>
              <a:t>.</a:t>
            </a:r>
          </a:p>
          <a:p>
            <a:pPr marL="171450" indent="-171450">
              <a:buFont typeface="Wingdings"/>
              <a:buChar char="Ø"/>
            </a:pPr>
            <a:r>
              <a:rPr lang="en-US" sz="1100" dirty="0">
                <a:solidFill>
                  <a:srgbClr val="141414"/>
                </a:solidFill>
                <a:latin typeface="Century Gothic"/>
              </a:rPr>
              <a:t>The interval between contours is usually five </a:t>
            </a:r>
            <a:r>
              <a:rPr lang="en-US" sz="1100" dirty="0" err="1">
                <a:solidFill>
                  <a:srgbClr val="141414"/>
                </a:solidFill>
                <a:latin typeface="Century Gothic"/>
              </a:rPr>
              <a:t>metres</a:t>
            </a:r>
            <a:r>
              <a:rPr lang="en-US" sz="1100" dirty="0">
                <a:solidFill>
                  <a:srgbClr val="141414"/>
                </a:solidFill>
                <a:latin typeface="Century Gothic"/>
              </a:rPr>
              <a:t>, although in  regions it may be ten </a:t>
            </a:r>
            <a:r>
              <a:rPr lang="en-US" sz="1100" dirty="0" err="1">
                <a:solidFill>
                  <a:srgbClr val="141414"/>
                </a:solidFill>
                <a:latin typeface="Century Gothic"/>
              </a:rPr>
              <a:t>metres</a:t>
            </a:r>
            <a:r>
              <a:rPr lang="en-US" sz="1100" dirty="0">
                <a:solidFill>
                  <a:srgbClr val="141414"/>
                </a:solidFill>
                <a:latin typeface="Century Gothic"/>
              </a:rPr>
              <a:t>.</a:t>
            </a:r>
          </a:p>
          <a:p>
            <a:endParaRPr lang="en-US" sz="1100">
              <a:solidFill>
                <a:srgbClr val="141414"/>
              </a:solidFill>
              <a:latin typeface="Century Gothic"/>
            </a:endParaRPr>
          </a:p>
          <a:p>
            <a:r>
              <a:rPr lang="en-US" sz="1100" b="1" dirty="0">
                <a:solidFill>
                  <a:srgbClr val="141414"/>
                </a:solidFill>
                <a:latin typeface="Century Gothic"/>
              </a:rPr>
              <a:t>What do contour lines show?</a:t>
            </a:r>
          </a:p>
          <a:p>
            <a:r>
              <a:rPr lang="en-US" sz="1100" dirty="0">
                <a:solidFill>
                  <a:srgbClr val="141414"/>
                </a:solidFill>
                <a:latin typeface="Century Gothic"/>
              </a:rPr>
              <a:t>The distance between contour lines shows how steep or flat the land is.</a:t>
            </a:r>
          </a:p>
          <a:p>
            <a:pPr>
              <a:buFont typeface="Wingdings"/>
              <a:buChar char="Ø"/>
            </a:pPr>
            <a:r>
              <a:rPr lang="en-US" sz="1100" dirty="0">
                <a:solidFill>
                  <a:srgbClr val="141414"/>
                </a:solidFill>
                <a:latin typeface="Century Gothic"/>
              </a:rPr>
              <a:t>If the contour lines are very far apart, it means the land is flat.</a:t>
            </a:r>
          </a:p>
          <a:p>
            <a:pPr>
              <a:buFont typeface="Wingdings"/>
              <a:buChar char="Ø"/>
            </a:pPr>
            <a:r>
              <a:rPr lang="en-US" sz="1100" dirty="0">
                <a:solidFill>
                  <a:srgbClr val="141414"/>
                </a:solidFill>
                <a:latin typeface="Century Gothic"/>
              </a:rPr>
              <a:t>If the contour lines are close together, it means the land is steep.</a:t>
            </a:r>
          </a:p>
          <a:p>
            <a:endParaRPr lang="en-US" sz="1100">
              <a:solidFill>
                <a:srgbClr val="141414"/>
              </a:solidFill>
              <a:latin typeface="Century Gothic"/>
            </a:endParaRPr>
          </a:p>
        </p:txBody>
      </p:sp>
      <p:pic>
        <p:nvPicPr>
          <p:cNvPr id="7" name="Picture 6" descr="Contour lines are drawn on a map to show height.">
            <a:extLst>
              <a:ext uri="{FF2B5EF4-FFF2-40B4-BE49-F238E27FC236}">
                <a16:creationId xmlns:a16="http://schemas.microsoft.com/office/drawing/2014/main" id="{122EA752-7163-7A87-F3F4-FE46DC60CBE6}"/>
              </a:ext>
            </a:extLst>
          </p:cNvPr>
          <p:cNvPicPr>
            <a:picLocks noChangeAspect="1"/>
          </p:cNvPicPr>
          <p:nvPr/>
        </p:nvPicPr>
        <p:blipFill>
          <a:blip r:embed="rId6"/>
          <a:stretch>
            <a:fillRect/>
          </a:stretch>
        </p:blipFill>
        <p:spPr>
          <a:xfrm>
            <a:off x="6953655" y="3129689"/>
            <a:ext cx="2743200" cy="1543050"/>
          </a:xfrm>
          <a:prstGeom prst="rect">
            <a:avLst/>
          </a:prstGeom>
        </p:spPr>
      </p:pic>
      <p:pic>
        <p:nvPicPr>
          <p:cNvPr id="20" name="Picture 19">
            <a:extLst>
              <a:ext uri="{FF2B5EF4-FFF2-40B4-BE49-F238E27FC236}">
                <a16:creationId xmlns:a16="http://schemas.microsoft.com/office/drawing/2014/main" id="{9FD65FD6-98E5-F35B-1826-DA68D54A17B5}"/>
              </a:ext>
            </a:extLst>
          </p:cNvPr>
          <p:cNvPicPr>
            <a:picLocks noChangeAspect="1"/>
          </p:cNvPicPr>
          <p:nvPr/>
        </p:nvPicPr>
        <p:blipFill>
          <a:blip r:embed="rId7"/>
          <a:stretch>
            <a:fillRect/>
          </a:stretch>
        </p:blipFill>
        <p:spPr>
          <a:xfrm>
            <a:off x="880371" y="6141364"/>
            <a:ext cx="547186" cy="525167"/>
          </a:xfrm>
          <a:prstGeom prst="rect">
            <a:avLst/>
          </a:prstGeom>
        </p:spPr>
      </p:pic>
      <p:pic>
        <p:nvPicPr>
          <p:cNvPr id="23" name="Picture 22" descr="A blue lines with numbers&#10;&#10;Description automatically generated">
            <a:extLst>
              <a:ext uri="{FF2B5EF4-FFF2-40B4-BE49-F238E27FC236}">
                <a16:creationId xmlns:a16="http://schemas.microsoft.com/office/drawing/2014/main" id="{C3610B48-BCC2-4A7D-B731-1EF8FB6F7DAF}"/>
              </a:ext>
            </a:extLst>
          </p:cNvPr>
          <p:cNvPicPr>
            <a:picLocks noChangeAspect="1"/>
          </p:cNvPicPr>
          <p:nvPr/>
        </p:nvPicPr>
        <p:blipFill>
          <a:blip r:embed="rId8"/>
          <a:stretch>
            <a:fillRect/>
          </a:stretch>
        </p:blipFill>
        <p:spPr>
          <a:xfrm>
            <a:off x="812052" y="5495230"/>
            <a:ext cx="914127" cy="690296"/>
          </a:xfrm>
          <a:prstGeom prst="rect">
            <a:avLst/>
          </a:prstGeom>
          <a:ln>
            <a:noFill/>
          </a:ln>
        </p:spPr>
      </p:pic>
    </p:spTree>
    <p:extLst>
      <p:ext uri="{BB962C8B-B14F-4D97-AF65-F5344CB8AC3E}">
        <p14:creationId xmlns:p14="http://schemas.microsoft.com/office/powerpoint/2010/main" val="21890693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71DEB11-587B-5756-0E88-22D5D38D10AC}"/>
              </a:ext>
            </a:extLst>
          </p:cNvPr>
          <p:cNvSpPr txBox="1"/>
          <p:nvPr/>
        </p:nvSpPr>
        <p:spPr>
          <a:xfrm>
            <a:off x="880583" y="253818"/>
            <a:ext cx="485207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ea typeface="Calibri"/>
                <a:cs typeface="Calibri"/>
              </a:rPr>
              <a:t>Map Skills </a:t>
            </a:r>
          </a:p>
          <a:p>
            <a:pPr algn="ctr"/>
            <a:r>
              <a:rPr lang="en-US" sz="1600" b="1" dirty="0">
                <a:latin typeface="Century Gothic"/>
                <a:ea typeface="Calibri"/>
                <a:cs typeface="Calibri"/>
              </a:rPr>
              <a:t>knowledge checkers</a:t>
            </a:r>
            <a:endParaRPr lang="en-US" sz="1600" b="1" dirty="0">
              <a:latin typeface="Century Gothic"/>
              <a:cs typeface="Calibri"/>
            </a:endParaRPr>
          </a:p>
        </p:txBody>
      </p:sp>
      <p:cxnSp>
        <p:nvCxnSpPr>
          <p:cNvPr id="8" name="Straight Arrow Connector 7">
            <a:extLst>
              <a:ext uri="{FF2B5EF4-FFF2-40B4-BE49-F238E27FC236}">
                <a16:creationId xmlns:a16="http://schemas.microsoft.com/office/drawing/2014/main" id="{64189E15-1F74-6509-AADA-182679D99778}"/>
              </a:ext>
            </a:extLst>
          </p:cNvPr>
          <p:cNvCxnSpPr/>
          <p:nvPr/>
        </p:nvCxnSpPr>
        <p:spPr>
          <a:xfrm flipV="1">
            <a:off x="1080397" y="876301"/>
            <a:ext cx="4510600" cy="14362"/>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013D173D-D344-E0A2-D9C9-9F3457707BDB}"/>
              </a:ext>
            </a:extLst>
          </p:cNvPr>
          <p:cNvCxnSpPr>
            <a:cxnSpLocks/>
          </p:cNvCxnSpPr>
          <p:nvPr/>
        </p:nvCxnSpPr>
        <p:spPr>
          <a:xfrm flipV="1">
            <a:off x="6443110" y="833512"/>
            <a:ext cx="3129515" cy="26157"/>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A769388E-E974-C211-7CEE-3E3CCA767E10}"/>
              </a:ext>
            </a:extLst>
          </p:cNvPr>
          <p:cNvCxnSpPr>
            <a:cxnSpLocks/>
          </p:cNvCxnSpPr>
          <p:nvPr/>
        </p:nvCxnSpPr>
        <p:spPr>
          <a:xfrm flipH="1" flipV="1">
            <a:off x="4687533" y="1066800"/>
            <a:ext cx="9525" cy="386715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0BA9B86C-7E36-DE9E-0C63-A58EDDCB5450}"/>
              </a:ext>
            </a:extLst>
          </p:cNvPr>
          <p:cNvCxnSpPr>
            <a:cxnSpLocks/>
          </p:cNvCxnSpPr>
          <p:nvPr/>
        </p:nvCxnSpPr>
        <p:spPr>
          <a:xfrm>
            <a:off x="4691546" y="5006922"/>
            <a:ext cx="5023954" cy="65866"/>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12F2A28B-F5EB-B152-B2AF-24F750FD419E}"/>
              </a:ext>
            </a:extLst>
          </p:cNvPr>
          <p:cNvCxnSpPr>
            <a:cxnSpLocks/>
          </p:cNvCxnSpPr>
          <p:nvPr/>
        </p:nvCxnSpPr>
        <p:spPr>
          <a:xfrm flipH="1" flipV="1">
            <a:off x="4687533" y="5160290"/>
            <a:ext cx="9525" cy="1466850"/>
          </a:xfrm>
          <a:prstGeom prst="straightConnector1">
            <a:avLst/>
          </a:prstGeom>
          <a:ln w="28575"/>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70477DDF-D691-D846-8337-0833FE04096E}"/>
              </a:ext>
            </a:extLst>
          </p:cNvPr>
          <p:cNvSpPr txBox="1"/>
          <p:nvPr/>
        </p:nvSpPr>
        <p:spPr>
          <a:xfrm>
            <a:off x="989589" y="896234"/>
            <a:ext cx="501567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ea typeface="Calibri"/>
                <a:cs typeface="Calibri"/>
              </a:rPr>
              <a:t>Core knowledge</a:t>
            </a:r>
          </a:p>
        </p:txBody>
      </p:sp>
      <p:sp>
        <p:nvSpPr>
          <p:cNvPr id="17" name="TextBox 16">
            <a:extLst>
              <a:ext uri="{FF2B5EF4-FFF2-40B4-BE49-F238E27FC236}">
                <a16:creationId xmlns:a16="http://schemas.microsoft.com/office/drawing/2014/main" id="{EA3EA87C-E11C-B713-97A4-C4A9AE9AF60B}"/>
              </a:ext>
            </a:extLst>
          </p:cNvPr>
          <p:cNvSpPr txBox="1"/>
          <p:nvPr/>
        </p:nvSpPr>
        <p:spPr>
          <a:xfrm>
            <a:off x="4736339" y="5156802"/>
            <a:ext cx="499918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cs typeface="Calibri"/>
              </a:rPr>
              <a:t>Take it further...</a:t>
            </a:r>
            <a:endParaRPr lang="en-US" dirty="0"/>
          </a:p>
        </p:txBody>
      </p:sp>
      <p:sp>
        <p:nvSpPr>
          <p:cNvPr id="41" name="TextBox 40">
            <a:extLst>
              <a:ext uri="{FF2B5EF4-FFF2-40B4-BE49-F238E27FC236}">
                <a16:creationId xmlns:a16="http://schemas.microsoft.com/office/drawing/2014/main" id="{12A9954C-7F21-C6FF-BA45-33F4AEE35874}"/>
              </a:ext>
            </a:extLst>
          </p:cNvPr>
          <p:cNvSpPr txBox="1"/>
          <p:nvPr/>
        </p:nvSpPr>
        <p:spPr>
          <a:xfrm>
            <a:off x="5389674" y="6409768"/>
            <a:ext cx="131445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dirty="0">
                <a:latin typeface="Century Gothic"/>
                <a:ea typeface="Calibri"/>
                <a:cs typeface="Calibri"/>
              </a:rPr>
              <a:t>BBC</a:t>
            </a:r>
            <a:endParaRPr lang="en-US" dirty="0"/>
          </a:p>
        </p:txBody>
      </p:sp>
      <p:sp>
        <p:nvSpPr>
          <p:cNvPr id="43" name="TextBox 42">
            <a:extLst>
              <a:ext uri="{FF2B5EF4-FFF2-40B4-BE49-F238E27FC236}">
                <a16:creationId xmlns:a16="http://schemas.microsoft.com/office/drawing/2014/main" id="{E8911E59-34EF-9A1F-60A7-3C9AE4527399}"/>
              </a:ext>
            </a:extLst>
          </p:cNvPr>
          <p:cNvSpPr txBox="1"/>
          <p:nvPr/>
        </p:nvSpPr>
        <p:spPr>
          <a:xfrm>
            <a:off x="7461309" y="6438828"/>
            <a:ext cx="1747926"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dirty="0">
                <a:latin typeface="Century Gothic"/>
                <a:ea typeface="Calibri"/>
                <a:cs typeface="Calibri"/>
              </a:rPr>
              <a:t>Ordnance Survey</a:t>
            </a:r>
            <a:endParaRPr lang="en-US" dirty="0"/>
          </a:p>
        </p:txBody>
      </p:sp>
      <p:pic>
        <p:nvPicPr>
          <p:cNvPr id="50" name="Picture 49">
            <a:extLst>
              <a:ext uri="{FF2B5EF4-FFF2-40B4-BE49-F238E27FC236}">
                <a16:creationId xmlns:a16="http://schemas.microsoft.com/office/drawing/2014/main" id="{5B69BA69-29D6-3617-D636-D5ECBAB95644}"/>
              </a:ext>
            </a:extLst>
          </p:cNvPr>
          <p:cNvPicPr>
            <a:picLocks noChangeAspect="1"/>
          </p:cNvPicPr>
          <p:nvPr/>
        </p:nvPicPr>
        <p:blipFill>
          <a:blip r:embed="rId2"/>
          <a:stretch>
            <a:fillRect/>
          </a:stretch>
        </p:blipFill>
        <p:spPr>
          <a:xfrm>
            <a:off x="5712176" y="251499"/>
            <a:ext cx="648242" cy="669612"/>
          </a:xfrm>
          <a:prstGeom prst="rect">
            <a:avLst/>
          </a:prstGeom>
        </p:spPr>
      </p:pic>
      <p:sp>
        <p:nvSpPr>
          <p:cNvPr id="3" name="TextBox 2">
            <a:extLst>
              <a:ext uri="{FF2B5EF4-FFF2-40B4-BE49-F238E27FC236}">
                <a16:creationId xmlns:a16="http://schemas.microsoft.com/office/drawing/2014/main" id="{A6CED3A5-09C7-78CA-5DC5-0E7AF151F9FB}"/>
              </a:ext>
            </a:extLst>
          </p:cNvPr>
          <p:cNvSpPr txBox="1"/>
          <p:nvPr/>
        </p:nvSpPr>
        <p:spPr>
          <a:xfrm>
            <a:off x="451273" y="1266838"/>
            <a:ext cx="4046954" cy="161582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solidFill>
                  <a:srgbClr val="141414"/>
                </a:solidFill>
                <a:latin typeface="Century Gothic"/>
                <a:ea typeface="+mn-lt"/>
                <a:cs typeface="+mn-lt"/>
              </a:rPr>
              <a:t>A grid of squares helps the map-reader to locate a place. The vertical lines are called </a:t>
            </a:r>
            <a:r>
              <a:rPr lang="en-US" sz="1100" b="1" dirty="0">
                <a:solidFill>
                  <a:srgbClr val="141414"/>
                </a:solidFill>
                <a:latin typeface="Century Gothic"/>
                <a:ea typeface="+mn-lt"/>
                <a:cs typeface="+mn-lt"/>
              </a:rPr>
              <a:t>eastings</a:t>
            </a:r>
            <a:r>
              <a:rPr lang="en-US" sz="1100" dirty="0">
                <a:solidFill>
                  <a:srgbClr val="141414"/>
                </a:solidFill>
                <a:latin typeface="Century Gothic"/>
                <a:ea typeface="+mn-lt"/>
                <a:cs typeface="+mn-lt"/>
              </a:rPr>
              <a:t>. They are numbered - the numbers increase to the east. The horizontal lines are called </a:t>
            </a:r>
            <a:r>
              <a:rPr lang="en-US" sz="1100" b="1" dirty="0">
                <a:solidFill>
                  <a:srgbClr val="141414"/>
                </a:solidFill>
                <a:latin typeface="Century Gothic"/>
                <a:ea typeface="+mn-lt"/>
                <a:cs typeface="+mn-lt"/>
              </a:rPr>
              <a:t>northings</a:t>
            </a:r>
            <a:r>
              <a:rPr lang="en-US" sz="1100" dirty="0">
                <a:solidFill>
                  <a:srgbClr val="141414"/>
                </a:solidFill>
                <a:latin typeface="Century Gothic"/>
                <a:ea typeface="+mn-lt"/>
                <a:cs typeface="+mn-lt"/>
              </a:rPr>
              <a:t> as the numbers increase in an northerly direction.</a:t>
            </a:r>
            <a:endParaRPr lang="en-US" sz="1100" dirty="0">
              <a:solidFill>
                <a:srgbClr val="000000"/>
              </a:solidFill>
              <a:latin typeface="Century Gothic"/>
              <a:ea typeface="+mn-lt"/>
              <a:cs typeface="+mn-lt"/>
            </a:endParaRPr>
          </a:p>
          <a:p>
            <a:endParaRPr lang="en-US" sz="1100" dirty="0">
              <a:solidFill>
                <a:srgbClr val="141414"/>
              </a:solidFill>
              <a:latin typeface="Century Gothic"/>
            </a:endParaRPr>
          </a:p>
          <a:p>
            <a:r>
              <a:rPr lang="en-US" sz="1100" dirty="0">
                <a:solidFill>
                  <a:srgbClr val="141414"/>
                </a:solidFill>
                <a:latin typeface="Century Gothic"/>
                <a:ea typeface="+mn-lt"/>
                <a:cs typeface="+mn-lt"/>
              </a:rPr>
              <a:t>When you give a grid reference, always give the easting first: "</a:t>
            </a:r>
            <a:r>
              <a:rPr lang="en-US" sz="1100" b="1" dirty="0">
                <a:solidFill>
                  <a:srgbClr val="141414"/>
                </a:solidFill>
                <a:latin typeface="Century Gothic"/>
                <a:ea typeface="+mn-lt"/>
                <a:cs typeface="+mn-lt"/>
              </a:rPr>
              <a:t>Along the corridor and up the stairs</a:t>
            </a:r>
            <a:r>
              <a:rPr lang="en-US" sz="1100" dirty="0">
                <a:solidFill>
                  <a:srgbClr val="141414"/>
                </a:solidFill>
                <a:latin typeface="Century Gothic"/>
                <a:ea typeface="+mn-lt"/>
                <a:cs typeface="+mn-lt"/>
              </a:rPr>
              <a:t>".</a:t>
            </a:r>
            <a:endParaRPr lang="en-US" sz="1100" dirty="0">
              <a:latin typeface="Century Gothic"/>
            </a:endParaRPr>
          </a:p>
          <a:p>
            <a:endParaRPr lang="en-US" sz="1100" dirty="0">
              <a:solidFill>
                <a:srgbClr val="141414"/>
              </a:solidFill>
              <a:latin typeface="Century Gothic"/>
            </a:endParaRPr>
          </a:p>
        </p:txBody>
      </p:sp>
      <p:sp>
        <p:nvSpPr>
          <p:cNvPr id="21" name="Title 1">
            <a:extLst>
              <a:ext uri="{FF2B5EF4-FFF2-40B4-BE49-F238E27FC236}">
                <a16:creationId xmlns:a16="http://schemas.microsoft.com/office/drawing/2014/main" id="{0BE1789F-A955-8E31-B3C1-998D9171E70A}"/>
              </a:ext>
            </a:extLst>
          </p:cNvPr>
          <p:cNvSpPr txBox="1">
            <a:spLocks/>
          </p:cNvSpPr>
          <p:nvPr/>
        </p:nvSpPr>
        <p:spPr>
          <a:xfrm rot="16200000">
            <a:off x="-3277095" y="3279026"/>
            <a:ext cx="6852656" cy="302192"/>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4875" kern="1200">
                <a:solidFill>
                  <a:schemeClr val="tx1"/>
                </a:solidFill>
                <a:latin typeface="+mj-lt"/>
                <a:ea typeface="+mj-ea"/>
                <a:cs typeface="+mj-cs"/>
              </a:defRPr>
            </a:lvl1pPr>
          </a:lstStyle>
          <a:p>
            <a:r>
              <a:rPr lang="en-US" sz="1100" b="1" i="1" dirty="0">
                <a:latin typeface="Century Gothic"/>
              </a:rPr>
              <a:t>Knowledge </a:t>
            </a:r>
            <a:r>
              <a:rPr lang="en-US" sz="1100" b="1" i="1" dirty="0" err="1">
                <a:latin typeface="Century Gothic"/>
              </a:rPr>
              <a:t>Organiser</a:t>
            </a:r>
            <a:endParaRPr lang="en-US" sz="1100" b="1" i="1" dirty="0">
              <a:latin typeface="Century Gothic"/>
            </a:endParaRPr>
          </a:p>
        </p:txBody>
      </p:sp>
      <p:pic>
        <p:nvPicPr>
          <p:cNvPr id="19" name="Picture 18">
            <a:extLst>
              <a:ext uri="{FF2B5EF4-FFF2-40B4-BE49-F238E27FC236}">
                <a16:creationId xmlns:a16="http://schemas.microsoft.com/office/drawing/2014/main" id="{87B10975-AE34-9CF2-6593-5F2B990078E3}"/>
              </a:ext>
            </a:extLst>
          </p:cNvPr>
          <p:cNvPicPr>
            <a:picLocks noChangeAspect="1"/>
          </p:cNvPicPr>
          <p:nvPr/>
        </p:nvPicPr>
        <p:blipFill>
          <a:blip r:embed="rId3"/>
          <a:stretch>
            <a:fillRect/>
          </a:stretch>
        </p:blipFill>
        <p:spPr>
          <a:xfrm>
            <a:off x="470939" y="183665"/>
            <a:ext cx="676004" cy="676004"/>
          </a:xfrm>
          <a:prstGeom prst="rect">
            <a:avLst/>
          </a:prstGeom>
        </p:spPr>
      </p:pic>
      <p:pic>
        <p:nvPicPr>
          <p:cNvPr id="18" name="Picture 17" descr="A qr code on a white background&#10;&#10;Description automatically generated">
            <a:extLst>
              <a:ext uri="{FF2B5EF4-FFF2-40B4-BE49-F238E27FC236}">
                <a16:creationId xmlns:a16="http://schemas.microsoft.com/office/drawing/2014/main" id="{D90613F6-F4EE-C5C2-A274-B7405F4EF6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24624" y="5476267"/>
            <a:ext cx="924664" cy="930443"/>
          </a:xfrm>
          <a:prstGeom prst="rect">
            <a:avLst/>
          </a:prstGeom>
        </p:spPr>
      </p:pic>
      <p:pic>
        <p:nvPicPr>
          <p:cNvPr id="22" name="Picture 21" descr="A qr code on a white background&#10;&#10;Description automatically generated">
            <a:extLst>
              <a:ext uri="{FF2B5EF4-FFF2-40B4-BE49-F238E27FC236}">
                <a16:creationId xmlns:a16="http://schemas.microsoft.com/office/drawing/2014/main" id="{6268E211-69E2-DAEA-17BB-FC59F2F3ECF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63692" y="5545795"/>
            <a:ext cx="870837" cy="881930"/>
          </a:xfrm>
          <a:prstGeom prst="rect">
            <a:avLst/>
          </a:prstGeom>
        </p:spPr>
      </p:pic>
      <p:sp>
        <p:nvSpPr>
          <p:cNvPr id="5" name="Rectangle 4">
            <a:extLst>
              <a:ext uri="{FF2B5EF4-FFF2-40B4-BE49-F238E27FC236}">
                <a16:creationId xmlns:a16="http://schemas.microsoft.com/office/drawing/2014/main" id="{0C0C6421-D88F-2BFE-1BB8-165570AAD473}"/>
              </a:ext>
            </a:extLst>
          </p:cNvPr>
          <p:cNvSpPr/>
          <p:nvPr/>
        </p:nvSpPr>
        <p:spPr>
          <a:xfrm>
            <a:off x="447287" y="2245371"/>
            <a:ext cx="4053386" cy="552124"/>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5BAA66C-A782-2F77-487F-38C532A42BFA}"/>
              </a:ext>
            </a:extLst>
          </p:cNvPr>
          <p:cNvSpPr txBox="1"/>
          <p:nvPr/>
        </p:nvSpPr>
        <p:spPr>
          <a:xfrm>
            <a:off x="463518" y="2858952"/>
            <a:ext cx="3935117" cy="6001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b="1">
                <a:solidFill>
                  <a:srgbClr val="141414"/>
                </a:solidFill>
                <a:latin typeface="Century Gothic"/>
              </a:rPr>
              <a:t>Four-figure grid references</a:t>
            </a:r>
            <a:r>
              <a:rPr lang="en-US" sz="1100">
                <a:solidFill>
                  <a:srgbClr val="141414"/>
                </a:solidFill>
                <a:latin typeface="Century Gothic"/>
              </a:rPr>
              <a:t> can be used to pinpoint a location to within a square. To find the number of the square:</a:t>
            </a:r>
            <a:endParaRPr lang="en-US" sz="1100">
              <a:latin typeface="Century Gothic"/>
            </a:endParaRPr>
          </a:p>
        </p:txBody>
      </p:sp>
      <p:sp>
        <p:nvSpPr>
          <p:cNvPr id="7" name="TextBox 6">
            <a:extLst>
              <a:ext uri="{FF2B5EF4-FFF2-40B4-BE49-F238E27FC236}">
                <a16:creationId xmlns:a16="http://schemas.microsoft.com/office/drawing/2014/main" id="{12AED22C-0779-8361-B79F-E4BF8CBA4796}"/>
              </a:ext>
            </a:extLst>
          </p:cNvPr>
          <p:cNvSpPr txBox="1"/>
          <p:nvPr/>
        </p:nvSpPr>
        <p:spPr>
          <a:xfrm>
            <a:off x="463518" y="4762339"/>
            <a:ext cx="3927849" cy="19543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Font typeface=""/>
              <a:buAutoNum type="arabicPeriod"/>
            </a:pPr>
            <a:r>
              <a:rPr lang="en-US" sz="1100" dirty="0">
                <a:solidFill>
                  <a:srgbClr val="141414"/>
                </a:solidFill>
                <a:latin typeface="Century Gothic"/>
              </a:rPr>
              <a:t>Start at the left-hand side of the map and go east until you get to the bottom-left-hand corner of the square you want. Write this number down.</a:t>
            </a:r>
            <a:br>
              <a:rPr lang="en-US" sz="1100" dirty="0">
                <a:solidFill>
                  <a:srgbClr val="141414"/>
                </a:solidFill>
                <a:latin typeface="Century Gothic"/>
              </a:rPr>
            </a:br>
            <a:endParaRPr lang="en-US" sz="1100" dirty="0">
              <a:solidFill>
                <a:srgbClr val="141414"/>
              </a:solidFill>
              <a:latin typeface="Century Gothic"/>
            </a:endParaRPr>
          </a:p>
          <a:p>
            <a:pPr>
              <a:buFont typeface=""/>
              <a:buAutoNum type="arabicPeriod"/>
            </a:pPr>
            <a:r>
              <a:rPr lang="en-US" sz="1100" dirty="0">
                <a:solidFill>
                  <a:srgbClr val="141414"/>
                </a:solidFill>
                <a:latin typeface="Century Gothic"/>
              </a:rPr>
              <a:t>Move north until you get to the bottom-left corner of the square you want. Look at the number of this grid line and add it to the two-digit number you already have. This is your four-figure grid reference.</a:t>
            </a:r>
          </a:p>
          <a:p>
            <a:endParaRPr lang="en-US" sz="1100">
              <a:solidFill>
                <a:srgbClr val="141414"/>
              </a:solidFill>
              <a:latin typeface="Century Gothic"/>
            </a:endParaRPr>
          </a:p>
          <a:p>
            <a:r>
              <a:rPr lang="en-US" sz="1100" dirty="0">
                <a:solidFill>
                  <a:srgbClr val="141414"/>
                </a:solidFill>
                <a:latin typeface="Century Gothic"/>
              </a:rPr>
              <a:t>In this case, the tourist information office is in grid square 4733.</a:t>
            </a:r>
          </a:p>
        </p:txBody>
      </p:sp>
      <p:pic>
        <p:nvPicPr>
          <p:cNvPr id="20" name="Picture 19" descr="Example of an Ordnance Survey map grid with a four figure reference">
            <a:extLst>
              <a:ext uri="{FF2B5EF4-FFF2-40B4-BE49-F238E27FC236}">
                <a16:creationId xmlns:a16="http://schemas.microsoft.com/office/drawing/2014/main" id="{ECB0C003-E401-E76D-17A2-D2752A81B178}"/>
              </a:ext>
            </a:extLst>
          </p:cNvPr>
          <p:cNvPicPr>
            <a:picLocks noChangeAspect="1"/>
          </p:cNvPicPr>
          <p:nvPr/>
        </p:nvPicPr>
        <p:blipFill>
          <a:blip r:embed="rId6"/>
          <a:stretch>
            <a:fillRect/>
          </a:stretch>
        </p:blipFill>
        <p:spPr>
          <a:xfrm>
            <a:off x="1662704" y="3336011"/>
            <a:ext cx="1558550" cy="1421002"/>
          </a:xfrm>
          <a:prstGeom prst="rect">
            <a:avLst/>
          </a:prstGeom>
          <a:ln>
            <a:noFill/>
          </a:ln>
        </p:spPr>
      </p:pic>
      <p:sp>
        <p:nvSpPr>
          <p:cNvPr id="23" name="TextBox 22">
            <a:extLst>
              <a:ext uri="{FF2B5EF4-FFF2-40B4-BE49-F238E27FC236}">
                <a16:creationId xmlns:a16="http://schemas.microsoft.com/office/drawing/2014/main" id="{C84A1912-BFC2-0940-4A1D-25DB3DEBCF1B}"/>
              </a:ext>
            </a:extLst>
          </p:cNvPr>
          <p:cNvSpPr txBox="1"/>
          <p:nvPr/>
        </p:nvSpPr>
        <p:spPr>
          <a:xfrm>
            <a:off x="4845996" y="1064540"/>
            <a:ext cx="4865395" cy="24622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solidFill>
                  <a:srgbClr val="141414"/>
                </a:solidFill>
                <a:latin typeface="Century Gothic"/>
              </a:rPr>
              <a:t>Sometimes it is necessary to be even more accurate. In this case you can imagine that each grid is divided into 100 tiny squares. The distance between one grid line and the next is divided into tenths.</a:t>
            </a:r>
          </a:p>
          <a:p>
            <a:endParaRPr lang="en-US" sz="1100" dirty="0">
              <a:solidFill>
                <a:srgbClr val="141414"/>
              </a:solidFill>
              <a:latin typeface="Century Gothic"/>
            </a:endParaRPr>
          </a:p>
          <a:p>
            <a:pPr>
              <a:buFont typeface=""/>
              <a:buAutoNum type="arabicPeriod"/>
            </a:pPr>
            <a:r>
              <a:rPr lang="en-US" sz="1100" dirty="0">
                <a:solidFill>
                  <a:srgbClr val="141414"/>
                </a:solidFill>
                <a:latin typeface="Century Gothic"/>
              </a:rPr>
              <a:t>First, find the four-figure grid reference but leave a space after the first two digits.</a:t>
            </a:r>
          </a:p>
          <a:p>
            <a:pPr>
              <a:buAutoNum type="arabicPeriod"/>
            </a:pPr>
            <a:endParaRPr lang="en-US" sz="1100" dirty="0">
              <a:solidFill>
                <a:srgbClr val="141414"/>
              </a:solidFill>
              <a:latin typeface="Century Gothic"/>
            </a:endParaRPr>
          </a:p>
          <a:p>
            <a:pPr>
              <a:buFont typeface=""/>
              <a:buAutoNum type="arabicPeriod"/>
            </a:pPr>
            <a:r>
              <a:rPr lang="en-US" sz="1100" dirty="0">
                <a:solidFill>
                  <a:srgbClr val="141414"/>
                </a:solidFill>
                <a:latin typeface="Century Gothic"/>
              </a:rPr>
              <a:t>Estimate or measure how many tenths across the grid square your symbol lies. Write this number after the first two digits.</a:t>
            </a:r>
          </a:p>
          <a:p>
            <a:pPr>
              <a:buAutoNum type="arabicPeriod"/>
            </a:pPr>
            <a:endParaRPr lang="en-US" sz="1100" dirty="0">
              <a:solidFill>
                <a:srgbClr val="141414"/>
              </a:solidFill>
              <a:latin typeface="Century Gothic"/>
            </a:endParaRPr>
          </a:p>
          <a:p>
            <a:pPr>
              <a:buFont typeface=""/>
              <a:buAutoNum type="arabicPeriod"/>
            </a:pPr>
            <a:endParaRPr lang="en-US" sz="1100" dirty="0">
              <a:solidFill>
                <a:srgbClr val="141414"/>
              </a:solidFill>
              <a:latin typeface="Century Gothic"/>
            </a:endParaRPr>
          </a:p>
          <a:p>
            <a:endParaRPr lang="en-US" sz="1100">
              <a:solidFill>
                <a:srgbClr val="141414"/>
              </a:solidFill>
              <a:latin typeface="Century Gothic"/>
            </a:endParaRPr>
          </a:p>
          <a:p>
            <a:endParaRPr lang="en-US" sz="1100">
              <a:solidFill>
                <a:srgbClr val="141414"/>
              </a:solidFill>
              <a:latin typeface="Century Gothic"/>
            </a:endParaRPr>
          </a:p>
          <a:p>
            <a:endParaRPr lang="en-US" sz="1100">
              <a:solidFill>
                <a:srgbClr val="141414"/>
              </a:solidFill>
              <a:latin typeface="Century Gothic"/>
            </a:endParaRPr>
          </a:p>
        </p:txBody>
      </p:sp>
      <p:pic>
        <p:nvPicPr>
          <p:cNvPr id="24" name="Picture 23" descr="Example of an Ordnance Survey map grid with a six figure reference">
            <a:extLst>
              <a:ext uri="{FF2B5EF4-FFF2-40B4-BE49-F238E27FC236}">
                <a16:creationId xmlns:a16="http://schemas.microsoft.com/office/drawing/2014/main" id="{E8B47673-8642-C4BB-1155-80373C05219E}"/>
              </a:ext>
            </a:extLst>
          </p:cNvPr>
          <p:cNvPicPr>
            <a:picLocks noChangeAspect="1"/>
          </p:cNvPicPr>
          <p:nvPr/>
        </p:nvPicPr>
        <p:blipFill>
          <a:blip r:embed="rId7"/>
          <a:stretch>
            <a:fillRect/>
          </a:stretch>
        </p:blipFill>
        <p:spPr>
          <a:xfrm>
            <a:off x="7782183" y="2791148"/>
            <a:ext cx="1929208" cy="1965862"/>
          </a:xfrm>
          <a:prstGeom prst="rect">
            <a:avLst/>
          </a:prstGeom>
          <a:ln>
            <a:noFill/>
          </a:ln>
        </p:spPr>
      </p:pic>
      <p:sp>
        <p:nvSpPr>
          <p:cNvPr id="25" name="TextBox 24">
            <a:extLst>
              <a:ext uri="{FF2B5EF4-FFF2-40B4-BE49-F238E27FC236}">
                <a16:creationId xmlns:a16="http://schemas.microsoft.com/office/drawing/2014/main" id="{D34E7C71-31F4-5582-2318-D72DCDA33B7B}"/>
              </a:ext>
            </a:extLst>
          </p:cNvPr>
          <p:cNvSpPr txBox="1"/>
          <p:nvPr/>
        </p:nvSpPr>
        <p:spPr>
          <a:xfrm>
            <a:off x="4845996" y="2844423"/>
            <a:ext cx="2743200" cy="161582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a:buFont typeface=""/>
              <a:buAutoNum type="arabicPeriod" startAt="3"/>
            </a:pPr>
            <a:r>
              <a:rPr lang="en-US" sz="1100" dirty="0">
                <a:solidFill>
                  <a:srgbClr val="141414"/>
                </a:solidFill>
                <a:latin typeface="Century Gothic"/>
                <a:cs typeface="Arial"/>
              </a:rPr>
              <a:t>Next, estimate how many tenths up the grid square your symbol lies. Write this number after the last two digits.</a:t>
            </a:r>
            <a:r>
              <a:rPr lang="en-US" sz="1100" dirty="0">
                <a:latin typeface="Century Gothic"/>
                <a:cs typeface="Arial"/>
              </a:rPr>
              <a:t>​</a:t>
            </a:r>
          </a:p>
          <a:p>
            <a:pPr marL="228600" indent="-228600">
              <a:buFont typeface=""/>
              <a:buAutoNum type="arabicPeriod" startAt="3"/>
            </a:pPr>
            <a:endParaRPr lang="en-US" sz="1100" dirty="0">
              <a:latin typeface="Century Gothic"/>
              <a:cs typeface="Arial"/>
            </a:endParaRPr>
          </a:p>
          <a:p>
            <a:pPr marL="228600" indent="-228600">
              <a:buFont typeface=""/>
              <a:buAutoNum type="arabicPeriod" startAt="4"/>
            </a:pPr>
            <a:r>
              <a:rPr lang="en-US" sz="1100" dirty="0">
                <a:solidFill>
                  <a:srgbClr val="141414"/>
                </a:solidFill>
                <a:latin typeface="Century Gothic"/>
                <a:cs typeface="Arial"/>
              </a:rPr>
              <a:t>You now have a six figure grid reference. In this instance, the tourist information office is located at 476334.</a:t>
            </a:r>
          </a:p>
        </p:txBody>
      </p:sp>
      <p:sp>
        <p:nvSpPr>
          <p:cNvPr id="28" name="TextBox 27">
            <a:extLst>
              <a:ext uri="{FF2B5EF4-FFF2-40B4-BE49-F238E27FC236}">
                <a16:creationId xmlns:a16="http://schemas.microsoft.com/office/drawing/2014/main" id="{D51D295D-48A3-405A-02B9-32DB0FB559A4}"/>
              </a:ext>
            </a:extLst>
          </p:cNvPr>
          <p:cNvSpPr txBox="1"/>
          <p:nvPr/>
        </p:nvSpPr>
        <p:spPr>
          <a:xfrm>
            <a:off x="6598085" y="493503"/>
            <a:ext cx="3318799"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rPr>
              <a:t>Grid References</a:t>
            </a:r>
            <a:endParaRPr lang="en-US" sz="2000" b="1" dirty="0"/>
          </a:p>
        </p:txBody>
      </p:sp>
    </p:spTree>
    <p:extLst>
      <p:ext uri="{BB962C8B-B14F-4D97-AF65-F5344CB8AC3E}">
        <p14:creationId xmlns:p14="http://schemas.microsoft.com/office/powerpoint/2010/main" val="23215729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ADE066D2CC89942B7399320D085AE7E" ma:contentTypeVersion="18" ma:contentTypeDescription="Create a new document." ma:contentTypeScope="" ma:versionID="0807c1b90a101c4f412224236bd72a04">
  <xsd:schema xmlns:xsd="http://www.w3.org/2001/XMLSchema" xmlns:xs="http://www.w3.org/2001/XMLSchema" xmlns:p="http://schemas.microsoft.com/office/2006/metadata/properties" xmlns:ns2="f55e4e17-f17b-45d4-a783-b77bdb67020d" xmlns:ns3="8c196e67-583f-4cee-a71a-f7c16f1d0bdf" targetNamespace="http://schemas.microsoft.com/office/2006/metadata/properties" ma:root="true" ma:fieldsID="5e3d5c29f56070b0072041c0774219d6" ns2:_="" ns3:_="">
    <xsd:import namespace="f55e4e17-f17b-45d4-a783-b77bdb67020d"/>
    <xsd:import namespace="8c196e67-583f-4cee-a71a-f7c16f1d0bd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5e4e17-f17b-45d4-a783-b77bdb67020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c7f5821-f759-4523-81d1-f59fc125663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c196e67-583f-4cee-a71a-f7c16f1d0bdf"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5e3d553-f45d-40ae-acb3-35c7d0fe1a0c}" ma:internalName="TaxCatchAll" ma:showField="CatchAllData" ma:web="8c196e67-583f-4cee-a71a-f7c16f1d0bd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8c196e67-583f-4cee-a71a-f7c16f1d0bdf" xsi:nil="true"/>
    <lcf76f155ced4ddcb4097134ff3c332f xmlns="f55e4e17-f17b-45d4-a783-b77bdb67020d">
      <Terms xmlns="http://schemas.microsoft.com/office/infopath/2007/PartnerControls"/>
    </lcf76f155ced4ddcb4097134ff3c332f>
    <SharedWithUsers xmlns="8c196e67-583f-4cee-a71a-f7c16f1d0bdf">
      <UserInfo>
        <DisplayName/>
        <AccountId xsi:nil="true"/>
        <AccountType/>
      </UserInfo>
    </SharedWithUsers>
    <MediaLengthInSeconds xmlns="f55e4e17-f17b-45d4-a783-b77bdb67020d" xsi:nil="true"/>
  </documentManagement>
</p:properties>
</file>

<file path=customXml/itemProps1.xml><?xml version="1.0" encoding="utf-8"?>
<ds:datastoreItem xmlns:ds="http://schemas.openxmlformats.org/officeDocument/2006/customXml" ds:itemID="{E3A98F5D-674F-4D46-9891-C5DC91DBA417}">
  <ds:schemaRefs>
    <ds:schemaRef ds:uri="http://schemas.microsoft.com/sharepoint/v3/contenttype/forms"/>
  </ds:schemaRefs>
</ds:datastoreItem>
</file>

<file path=customXml/itemProps2.xml><?xml version="1.0" encoding="utf-8"?>
<ds:datastoreItem xmlns:ds="http://schemas.openxmlformats.org/officeDocument/2006/customXml" ds:itemID="{A70DDD0C-A4BC-41A6-95D5-3145F7F6FD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55e4e17-f17b-45d4-a783-b77bdb67020d"/>
    <ds:schemaRef ds:uri="8c196e67-583f-4cee-a71a-f7c16f1d0bd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15FFEF2-6DC1-4039-AD39-4A4E0C117E0A}">
  <ds:schemaRefs>
    <ds:schemaRef ds:uri="http://schemas.microsoft.com/office/2006/metadata/properties"/>
    <ds:schemaRef ds:uri="http://schemas.microsoft.com/office/infopath/2007/PartnerControls"/>
    <ds:schemaRef ds:uri="8c196e67-583f-4cee-a71a-f7c16f1d0bdf"/>
    <ds:schemaRef ds:uri="f55e4e17-f17b-45d4-a783-b77bdb67020d"/>
  </ds:schemaRefs>
</ds:datastoreItem>
</file>

<file path=docProps/app.xml><?xml version="1.0" encoding="utf-8"?>
<Properties xmlns="http://schemas.openxmlformats.org/officeDocument/2006/extended-properties" xmlns:vt="http://schemas.openxmlformats.org/officeDocument/2006/docPropsVTypes">
  <Template>office theme</Template>
  <TotalTime>1088</TotalTime>
  <Words>442</Words>
  <Application>Microsoft Office PowerPoint</Application>
  <PresentationFormat>A4 Paper (210x297 mm)</PresentationFormat>
  <Paragraphs>178</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Laura Cogley</cp:lastModifiedBy>
  <cp:revision>1741</cp:revision>
  <dcterms:created xsi:type="dcterms:W3CDTF">2024-03-05T11:58:30Z</dcterms:created>
  <dcterms:modified xsi:type="dcterms:W3CDTF">2024-09-23T06:41:10Z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0x0101002ADE066D2CC89942B7399320D085AE7E</vt:lpwstr>
  </property>
  <property fmtid="{D5CDD505-2E9C-101B-9397-08002B2CF9AE}" pid="3" name="Order">
    <vt:r8>873200</vt:r8>
  </property>
  <property fmtid="{D5CDD505-2E9C-101B-9397-08002B2CF9AE}" pid="4" name="_SourceUrl">
    <vt:lpwstr/>
  </property>
  <property fmtid="{D5CDD505-2E9C-101B-9397-08002B2CF9AE}" pid="5" name="_SharedFileIndex">
    <vt:lpwstr/>
  </property>
  <property fmtid="{D5CDD505-2E9C-101B-9397-08002B2CF9AE}" pid="6" name="ComplianceAssetId">
    <vt:lpwstr/>
  </property>
  <property fmtid="{D5CDD505-2E9C-101B-9397-08002B2CF9AE}" pid="7" name="_activity">
    <vt:lpwstr>{"FileActivityType":"9","FileActivityTimeStamp":"2024-03-11T07:45:23.307Z","FileActivityUsersOnPage":[{"DisplayName":"Ms L Devin","Id":"ldevin@bishopr.co.uk"}],"FileActivityNavigationId":null}</vt:lpwstr>
  </property>
  <property fmtid="{D5CDD505-2E9C-101B-9397-08002B2CF9AE}" pid="8" name="_ExtendedDescription">
    <vt:lpwstr/>
  </property>
  <property fmtid="{D5CDD505-2E9C-101B-9397-08002B2CF9AE}" pid="9" name="TriggerFlowInfo">
    <vt:lpwstr/>
  </property>
  <property fmtid="{D5CDD505-2E9C-101B-9397-08002B2CF9AE}" pid="10" name="MediaServiceImageTags">
    <vt:lpwstr/>
  </property>
</Properties>
</file>