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8" r:id="rId6"/>
    <p:sldId id="259" r:id="rId7"/>
    <p:sldId id="260" r:id="rId8"/>
    <p:sldId id="261" r:id="rId9"/>
    <p:sldId id="262" r:id="rId10"/>
    <p:sldId id="263" r:id="rId11"/>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30EBE-6C73-A060-7C73-278EE63B0B6B}" v="653" dt="2024-06-24T09:47:2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DF9CAD1A-E430-DE9C-4520-8DC609B66601}"/>
    <pc:docChg chg="modSld">
      <pc:chgData name="Ms L Devin" userId="S::ldevin@bishopr.co.uk::420b751f-cbd6-4fb8-a574-e02b6e98d2a9" providerId="AD" clId="Web-{DF9CAD1A-E430-DE9C-4520-8DC609B66601}" dt="2024-06-11T09:55:42.773" v="8" actId="1076"/>
      <pc:docMkLst>
        <pc:docMk/>
      </pc:docMkLst>
      <pc:sldChg chg="addSp delSp modSp">
        <pc:chgData name="Ms L Devin" userId="S::ldevin@bishopr.co.uk::420b751f-cbd6-4fb8-a574-e02b6e98d2a9" providerId="AD" clId="Web-{DF9CAD1A-E430-DE9C-4520-8DC609B66601}" dt="2024-06-11T09:55:42.773" v="8" actId="1076"/>
        <pc:sldMkLst>
          <pc:docMk/>
          <pc:sldMk cId="109857222" sldId="256"/>
        </pc:sldMkLst>
        <pc:spChg chg="mod">
          <ac:chgData name="Ms L Devin" userId="S::ldevin@bishopr.co.uk::420b751f-cbd6-4fb8-a574-e02b6e98d2a9" providerId="AD" clId="Web-{DF9CAD1A-E430-DE9C-4520-8DC609B66601}" dt="2024-06-11T09:55:21.506" v="1" actId="1076"/>
          <ac:spMkLst>
            <pc:docMk/>
            <pc:sldMk cId="109857222" sldId="256"/>
            <ac:spMk id="2" creationId="{A82BEFC8-3A01-9758-F47C-FAF73326CE34}"/>
          </ac:spMkLst>
        </pc:spChg>
        <pc:spChg chg="add mod">
          <ac:chgData name="Ms L Devin" userId="S::ldevin@bishopr.co.uk::420b751f-cbd6-4fb8-a574-e02b6e98d2a9" providerId="AD" clId="Web-{DF9CAD1A-E430-DE9C-4520-8DC609B66601}" dt="2024-06-11T09:55:29.569" v="5" actId="20577"/>
          <ac:spMkLst>
            <pc:docMk/>
            <pc:sldMk cId="109857222" sldId="256"/>
            <ac:spMk id="5" creationId="{FF69EE7F-B6CC-4348-8495-19BC54D09DCF}"/>
          </ac:spMkLst>
        </pc:spChg>
        <pc:graphicFrameChg chg="mod modGraphic">
          <ac:chgData name="Ms L Devin" userId="S::ldevin@bishopr.co.uk::420b751f-cbd6-4fb8-a574-e02b6e98d2a9" providerId="AD" clId="Web-{DF9CAD1A-E430-DE9C-4520-8DC609B66601}" dt="2024-06-11T09:55:18.209" v="0"/>
          <ac:graphicFrameMkLst>
            <pc:docMk/>
            <pc:sldMk cId="109857222" sldId="256"/>
            <ac:graphicFrameMk id="4" creationId="{A4A8EF22-00FE-1302-2723-D9993F034EEC}"/>
          </ac:graphicFrameMkLst>
        </pc:graphicFrameChg>
        <pc:picChg chg="add">
          <ac:chgData name="Ms L Devin" userId="S::ldevin@bishopr.co.uk::420b751f-cbd6-4fb8-a574-e02b6e98d2a9" providerId="AD" clId="Web-{DF9CAD1A-E430-DE9C-4520-8DC609B66601}" dt="2024-06-11T09:55:23.116" v="2"/>
          <ac:picMkLst>
            <pc:docMk/>
            <pc:sldMk cId="109857222" sldId="256"/>
            <ac:picMk id="6" creationId="{1C83CA72-E7D5-348A-39A7-802DC3234419}"/>
          </ac:picMkLst>
        </pc:picChg>
        <pc:picChg chg="add del">
          <ac:chgData name="Ms L Devin" userId="S::ldevin@bishopr.co.uk::420b751f-cbd6-4fb8-a574-e02b6e98d2a9" providerId="AD" clId="Web-{DF9CAD1A-E430-DE9C-4520-8DC609B66601}" dt="2024-06-11T09:55:30.444" v="6"/>
          <ac:picMkLst>
            <pc:docMk/>
            <pc:sldMk cId="109857222" sldId="256"/>
            <ac:picMk id="7" creationId="{B66FE604-B916-D3D6-AC08-FA8F179FB133}"/>
          </ac:picMkLst>
        </pc:picChg>
        <pc:picChg chg="add mod">
          <ac:chgData name="Ms L Devin" userId="S::ldevin@bishopr.co.uk::420b751f-cbd6-4fb8-a574-e02b6e98d2a9" providerId="AD" clId="Web-{DF9CAD1A-E430-DE9C-4520-8DC609B66601}" dt="2024-06-11T09:55:42.773" v="8" actId="1076"/>
          <ac:picMkLst>
            <pc:docMk/>
            <pc:sldMk cId="109857222" sldId="256"/>
            <ac:picMk id="9" creationId="{F530D24D-77D0-776F-B7C2-53DFDD435406}"/>
          </ac:picMkLst>
        </pc:picChg>
      </pc:sldChg>
    </pc:docChg>
  </pc:docChgLst>
  <pc:docChgLst>
    <pc:chgData name="Ms L Devin" userId="S::ldevin@bishopr.co.uk::420b751f-cbd6-4fb8-a574-e02b6e98d2a9" providerId="AD" clId="Web-{10B30EBE-6C73-A060-7C73-278EE63B0B6B}"/>
    <pc:docChg chg="addSld modSld">
      <pc:chgData name="Ms L Devin" userId="S::ldevin@bishopr.co.uk::420b751f-cbd6-4fb8-a574-e02b6e98d2a9" providerId="AD" clId="Web-{10B30EBE-6C73-A060-7C73-278EE63B0B6B}" dt="2024-06-24T09:47:29.248" v="268" actId="20577"/>
      <pc:docMkLst>
        <pc:docMk/>
      </pc:docMkLst>
      <pc:sldChg chg="addSp delSp modSp new">
        <pc:chgData name="Ms L Devin" userId="S::ldevin@bishopr.co.uk::420b751f-cbd6-4fb8-a574-e02b6e98d2a9" providerId="AD" clId="Web-{10B30EBE-6C73-A060-7C73-278EE63B0B6B}" dt="2024-06-24T09:46:26.683" v="13" actId="1076"/>
        <pc:sldMkLst>
          <pc:docMk/>
          <pc:sldMk cId="1340937680" sldId="262"/>
        </pc:sldMkLst>
        <pc:spChg chg="del">
          <ac:chgData name="Ms L Devin" userId="S::ldevin@bishopr.co.uk::420b751f-cbd6-4fb8-a574-e02b6e98d2a9" providerId="AD" clId="Web-{10B30EBE-6C73-A060-7C73-278EE63B0B6B}" dt="2024-06-24T09:45:52.556" v="1"/>
          <ac:spMkLst>
            <pc:docMk/>
            <pc:sldMk cId="1340937680" sldId="262"/>
            <ac:spMk id="2" creationId="{7B5D01D8-F3D7-D11B-32A2-E6368654E071}"/>
          </ac:spMkLst>
        </pc:spChg>
        <pc:spChg chg="del">
          <ac:chgData name="Ms L Devin" userId="S::ldevin@bishopr.co.uk::420b751f-cbd6-4fb8-a574-e02b6e98d2a9" providerId="AD" clId="Web-{10B30EBE-6C73-A060-7C73-278EE63B0B6B}" dt="2024-06-24T09:45:54.541" v="2"/>
          <ac:spMkLst>
            <pc:docMk/>
            <pc:sldMk cId="1340937680" sldId="262"/>
            <ac:spMk id="3" creationId="{0C9F62DA-9CDD-5FEF-2CD0-E03693E4363B}"/>
          </ac:spMkLst>
        </pc:spChg>
        <pc:spChg chg="add mod">
          <ac:chgData name="Ms L Devin" userId="S::ldevin@bishopr.co.uk::420b751f-cbd6-4fb8-a574-e02b6e98d2a9" providerId="AD" clId="Web-{10B30EBE-6C73-A060-7C73-278EE63B0B6B}" dt="2024-06-24T09:46:09.870" v="5"/>
          <ac:spMkLst>
            <pc:docMk/>
            <pc:sldMk cId="1340937680" sldId="262"/>
            <ac:spMk id="4" creationId="{878073C8-BC5F-53A7-A15A-8D53B2355F81}"/>
          </ac:spMkLst>
        </pc:spChg>
        <pc:spChg chg="add mod">
          <ac:chgData name="Ms L Devin" userId="S::ldevin@bishopr.co.uk::420b751f-cbd6-4fb8-a574-e02b6e98d2a9" providerId="AD" clId="Web-{10B30EBE-6C73-A060-7C73-278EE63B0B6B}" dt="2024-06-24T09:46:26.683" v="13" actId="1076"/>
          <ac:spMkLst>
            <pc:docMk/>
            <pc:sldMk cId="1340937680" sldId="262"/>
            <ac:spMk id="5" creationId="{6853D95A-F85A-E922-B75D-2344A0E1A6ED}"/>
          </ac:spMkLst>
        </pc:spChg>
      </pc:sldChg>
      <pc:sldChg chg="addSp delSp modSp add replId">
        <pc:chgData name="Ms L Devin" userId="S::ldevin@bishopr.co.uk::420b751f-cbd6-4fb8-a574-e02b6e98d2a9" providerId="AD" clId="Web-{10B30EBE-6C73-A060-7C73-278EE63B0B6B}" dt="2024-06-24T09:47:29.248" v="268" actId="20577"/>
        <pc:sldMkLst>
          <pc:docMk/>
          <pc:sldMk cId="2276520197" sldId="263"/>
        </pc:sldMkLst>
        <pc:spChg chg="add mod">
          <ac:chgData name="Ms L Devin" userId="S::ldevin@bishopr.co.uk::420b751f-cbd6-4fb8-a574-e02b6e98d2a9" providerId="AD" clId="Web-{10B30EBE-6C73-A060-7C73-278EE63B0B6B}" dt="2024-06-24T09:47:29.248" v="268" actId="20577"/>
          <ac:spMkLst>
            <pc:docMk/>
            <pc:sldMk cId="2276520197" sldId="263"/>
            <ac:spMk id="2" creationId="{3CA69BD9-6CD8-8BE8-7021-AF0461F0FFBC}"/>
          </ac:spMkLst>
        </pc:spChg>
        <pc:spChg chg="del">
          <ac:chgData name="Ms L Devin" userId="S::ldevin@bishopr.co.uk::420b751f-cbd6-4fb8-a574-e02b6e98d2a9" providerId="AD" clId="Web-{10B30EBE-6C73-A060-7C73-278EE63B0B6B}" dt="2024-06-24T09:46:38.230" v="15"/>
          <ac:spMkLst>
            <pc:docMk/>
            <pc:sldMk cId="2276520197" sldId="263"/>
            <ac:spMk id="4" creationId="{878073C8-BC5F-53A7-A15A-8D53B2355F81}"/>
          </ac:spMkLst>
        </pc:spChg>
      </pc:sldChg>
    </pc:docChg>
  </pc:docChgLst>
  <pc:docChgLst>
    <pc:chgData name="Ms L Devin" userId="S::ldevin@bishopr.co.uk::420b751f-cbd6-4fb8-a574-e02b6e98d2a9" providerId="AD" clId="Web-{564AA8A2-1CBF-9E35-4619-22DAC6E0CF07}"/>
    <pc:docChg chg="modSld">
      <pc:chgData name="Ms L Devin" userId="S::ldevin@bishopr.co.uk::420b751f-cbd6-4fb8-a574-e02b6e98d2a9" providerId="AD" clId="Web-{564AA8A2-1CBF-9E35-4619-22DAC6E0CF07}" dt="2024-06-11T12:11:03.167" v="177" actId="1076"/>
      <pc:docMkLst>
        <pc:docMk/>
      </pc:docMkLst>
      <pc:sldChg chg="addSp modSp">
        <pc:chgData name="Ms L Devin" userId="S::ldevin@bishopr.co.uk::420b751f-cbd6-4fb8-a574-e02b6e98d2a9" providerId="AD" clId="Web-{564AA8A2-1CBF-9E35-4619-22DAC6E0CF07}" dt="2024-06-11T12:07:12.438" v="156" actId="1076"/>
        <pc:sldMkLst>
          <pc:docMk/>
          <pc:sldMk cId="2172531794" sldId="258"/>
        </pc:sldMkLst>
        <pc:spChg chg="mod">
          <ac:chgData name="Ms L Devin" userId="S::ldevin@bishopr.co.uk::420b751f-cbd6-4fb8-a574-e02b6e98d2a9" providerId="AD" clId="Web-{564AA8A2-1CBF-9E35-4619-22DAC6E0CF07}" dt="2024-06-11T12:00:32.423" v="22" actId="1076"/>
          <ac:spMkLst>
            <pc:docMk/>
            <pc:sldMk cId="2172531794" sldId="258"/>
            <ac:spMk id="3" creationId="{A6CED3A5-09C7-78CA-5DC5-0E7AF151F9FB}"/>
          </ac:spMkLst>
        </pc:spChg>
        <pc:spChg chg="mod">
          <ac:chgData name="Ms L Devin" userId="S::ldevin@bishopr.co.uk::420b751f-cbd6-4fb8-a574-e02b6e98d2a9" providerId="AD" clId="Web-{564AA8A2-1CBF-9E35-4619-22DAC6E0CF07}" dt="2024-06-11T12:02:36.946" v="88" actId="1076"/>
          <ac:spMkLst>
            <pc:docMk/>
            <pc:sldMk cId="2172531794" sldId="258"/>
            <ac:spMk id="27" creationId="{663A381D-F3AD-F506-9A44-222728253F9B}"/>
          </ac:spMkLst>
        </pc:spChg>
        <pc:spChg chg="mod">
          <ac:chgData name="Ms L Devin" userId="S::ldevin@bishopr.co.uk::420b751f-cbd6-4fb8-a574-e02b6e98d2a9" providerId="AD" clId="Web-{564AA8A2-1CBF-9E35-4619-22DAC6E0CF07}" dt="2024-06-11T12:04:57.547" v="136" actId="20577"/>
          <ac:spMkLst>
            <pc:docMk/>
            <pc:sldMk cId="2172531794" sldId="258"/>
            <ac:spMk id="44" creationId="{11A78581-5662-BF98-679B-7E73728E7C35}"/>
          </ac:spMkLst>
        </pc:spChg>
        <pc:picChg chg="add mod ord">
          <ac:chgData name="Ms L Devin" userId="S::ldevin@bishopr.co.uk::420b751f-cbd6-4fb8-a574-e02b6e98d2a9" providerId="AD" clId="Web-{564AA8A2-1CBF-9E35-4619-22DAC6E0CF07}" dt="2024-06-11T11:59:14.356" v="10" actId="1076"/>
          <ac:picMkLst>
            <pc:docMk/>
            <pc:sldMk cId="2172531794" sldId="258"/>
            <ac:picMk id="7" creationId="{E2EC0FB1-EA67-1407-8360-11701C693024}"/>
          </ac:picMkLst>
        </pc:picChg>
        <pc:picChg chg="add mod">
          <ac:chgData name="Ms L Devin" userId="S::ldevin@bishopr.co.uk::420b751f-cbd6-4fb8-a574-e02b6e98d2a9" providerId="AD" clId="Web-{564AA8A2-1CBF-9E35-4619-22DAC6E0CF07}" dt="2024-06-11T11:59:08.068" v="8" actId="14100"/>
          <ac:picMkLst>
            <pc:docMk/>
            <pc:sldMk cId="2172531794" sldId="258"/>
            <ac:picMk id="19" creationId="{7DD153DF-0B5A-AC84-8CEB-9EFBC984BBBB}"/>
          </ac:picMkLst>
        </pc:picChg>
        <pc:picChg chg="add mod">
          <ac:chgData name="Ms L Devin" userId="S::ldevin@bishopr.co.uk::420b751f-cbd6-4fb8-a574-e02b6e98d2a9" providerId="AD" clId="Web-{564AA8A2-1CBF-9E35-4619-22DAC6E0CF07}" dt="2024-06-11T12:05:09.750" v="142" actId="1076"/>
          <ac:picMkLst>
            <pc:docMk/>
            <pc:sldMk cId="2172531794" sldId="258"/>
            <ac:picMk id="20" creationId="{A506B0AD-BE80-2904-F441-D24DF060ABDF}"/>
          </ac:picMkLst>
        </pc:picChg>
        <pc:picChg chg="add mod">
          <ac:chgData name="Ms L Devin" userId="S::ldevin@bishopr.co.uk::420b751f-cbd6-4fb8-a574-e02b6e98d2a9" providerId="AD" clId="Web-{564AA8A2-1CBF-9E35-4619-22DAC6E0CF07}" dt="2024-06-11T12:06:02.500" v="147" actId="1076"/>
          <ac:picMkLst>
            <pc:docMk/>
            <pc:sldMk cId="2172531794" sldId="258"/>
            <ac:picMk id="23" creationId="{61D56B75-6DEC-E272-9DD5-C5BA28D4DB40}"/>
          </ac:picMkLst>
        </pc:picChg>
        <pc:picChg chg="add mod">
          <ac:chgData name="Ms L Devin" userId="S::ldevin@bishopr.co.uk::420b751f-cbd6-4fb8-a574-e02b6e98d2a9" providerId="AD" clId="Web-{564AA8A2-1CBF-9E35-4619-22DAC6E0CF07}" dt="2024-06-11T12:07:12.438" v="156" actId="1076"/>
          <ac:picMkLst>
            <pc:docMk/>
            <pc:sldMk cId="2172531794" sldId="258"/>
            <ac:picMk id="24" creationId="{B39E3383-3C70-4B98-9304-D5BCD9E8A845}"/>
          </ac:picMkLst>
        </pc:picChg>
      </pc:sldChg>
      <pc:sldChg chg="addSp delSp modSp">
        <pc:chgData name="Ms L Devin" userId="S::ldevin@bishopr.co.uk::420b751f-cbd6-4fb8-a574-e02b6e98d2a9" providerId="AD" clId="Web-{564AA8A2-1CBF-9E35-4619-22DAC6E0CF07}" dt="2024-06-11T12:11:03.167" v="177" actId="1076"/>
        <pc:sldMkLst>
          <pc:docMk/>
          <pc:sldMk cId="1932661812" sldId="259"/>
        </pc:sldMkLst>
        <pc:spChg chg="del">
          <ac:chgData name="Ms L Devin" userId="S::ldevin@bishopr.co.uk::420b751f-cbd6-4fb8-a574-e02b6e98d2a9" providerId="AD" clId="Web-{564AA8A2-1CBF-9E35-4619-22DAC6E0CF07}" dt="2024-06-11T12:10:21.509" v="157"/>
          <ac:spMkLst>
            <pc:docMk/>
            <pc:sldMk cId="1932661812" sldId="259"/>
            <ac:spMk id="3" creationId="{A6CED3A5-09C7-78CA-5DC5-0E7AF151F9FB}"/>
          </ac:spMkLst>
        </pc:spChg>
        <pc:spChg chg="add mod">
          <ac:chgData name="Ms L Devin" userId="S::ldevin@bishopr.co.uk::420b751f-cbd6-4fb8-a574-e02b6e98d2a9" providerId="AD" clId="Web-{564AA8A2-1CBF-9E35-4619-22DAC6E0CF07}" dt="2024-06-11T12:10:56.698" v="176"/>
          <ac:spMkLst>
            <pc:docMk/>
            <pc:sldMk cId="1932661812" sldId="259"/>
            <ac:spMk id="7" creationId="{B76A8D92-0FBD-7C18-C58F-A8636683B585}"/>
          </ac:spMkLst>
        </pc:spChg>
        <pc:spChg chg="add mod">
          <ac:chgData name="Ms L Devin" userId="S::ldevin@bishopr.co.uk::420b751f-cbd6-4fb8-a574-e02b6e98d2a9" providerId="AD" clId="Web-{564AA8A2-1CBF-9E35-4619-22DAC6E0CF07}" dt="2024-06-11T12:11:03.167" v="177" actId="1076"/>
          <ac:spMkLst>
            <pc:docMk/>
            <pc:sldMk cId="1932661812" sldId="259"/>
            <ac:spMk id="19" creationId="{69E1A102-3136-CFF0-21F2-E40DBB7671E4}"/>
          </ac:spMkLst>
        </pc:spChg>
      </pc:sldChg>
    </pc:docChg>
  </pc:docChgLst>
  <pc:docChgLst>
    <pc:chgData name="Ms L Devin" userId="S::ldevin@bishopr.co.uk::420b751f-cbd6-4fb8-a574-e02b6e98d2a9" providerId="AD" clId="Web-{2866705A-D54C-011B-4274-821188BD4FB7}"/>
    <pc:docChg chg="modSld">
      <pc:chgData name="Ms L Devin" userId="S::ldevin@bishopr.co.uk::420b751f-cbd6-4fb8-a574-e02b6e98d2a9" providerId="AD" clId="Web-{2866705A-D54C-011B-4274-821188BD4FB7}" dt="2024-06-16T19:29:55.837" v="1265"/>
      <pc:docMkLst>
        <pc:docMk/>
      </pc:docMkLst>
      <pc:sldChg chg="modSp">
        <pc:chgData name="Ms L Devin" userId="S::ldevin@bishopr.co.uk::420b751f-cbd6-4fb8-a574-e02b6e98d2a9" providerId="AD" clId="Web-{2866705A-D54C-011B-4274-821188BD4FB7}" dt="2024-06-16T19:29:55.837" v="1265"/>
        <pc:sldMkLst>
          <pc:docMk/>
          <pc:sldMk cId="109857222" sldId="256"/>
        </pc:sldMkLst>
        <pc:graphicFrameChg chg="mod modGraphic">
          <ac:chgData name="Ms L Devin" userId="S::ldevin@bishopr.co.uk::420b751f-cbd6-4fb8-a574-e02b6e98d2a9" providerId="AD" clId="Web-{2866705A-D54C-011B-4274-821188BD4FB7}" dt="2024-06-16T19:29:55.837" v="1265"/>
          <ac:graphicFrameMkLst>
            <pc:docMk/>
            <pc:sldMk cId="109857222" sldId="256"/>
            <ac:graphicFrameMk id="4" creationId="{A4A8EF22-00FE-1302-2723-D9993F034EEC}"/>
          </ac:graphicFrameMkLst>
        </pc:graphicFrameChg>
      </pc:sldChg>
      <pc:sldChg chg="addSp modSp">
        <pc:chgData name="Ms L Devin" userId="S::ldevin@bishopr.co.uk::420b751f-cbd6-4fb8-a574-e02b6e98d2a9" providerId="AD" clId="Web-{2866705A-D54C-011B-4274-821188BD4FB7}" dt="2024-06-16T19:04:42.532" v="259" actId="20577"/>
        <pc:sldMkLst>
          <pc:docMk/>
          <pc:sldMk cId="1932661812" sldId="259"/>
        </pc:sldMkLst>
        <pc:spChg chg="add mod">
          <ac:chgData name="Ms L Devin" userId="S::ldevin@bishopr.co.uk::420b751f-cbd6-4fb8-a574-e02b6e98d2a9" providerId="AD" clId="Web-{2866705A-D54C-011B-4274-821188BD4FB7}" dt="2024-06-16T18:46:30.566" v="40" actId="20577"/>
          <ac:spMkLst>
            <pc:docMk/>
            <pc:sldMk cId="1932661812" sldId="259"/>
            <ac:spMk id="3" creationId="{F12C59AA-90E8-A21E-DF32-1597634B0BCE}"/>
          </ac:spMkLst>
        </pc:spChg>
        <pc:spChg chg="mod">
          <ac:chgData name="Ms L Devin" userId="S::ldevin@bishopr.co.uk::420b751f-cbd6-4fb8-a574-e02b6e98d2a9" providerId="AD" clId="Web-{2866705A-D54C-011B-4274-821188BD4FB7}" dt="2024-06-16T18:51:02.413" v="100" actId="1076"/>
          <ac:spMkLst>
            <pc:docMk/>
            <pc:sldMk cId="1932661812" sldId="259"/>
            <ac:spMk id="7" creationId="{B76A8D92-0FBD-7C18-C58F-A8636683B585}"/>
          </ac:spMkLst>
        </pc:spChg>
        <pc:spChg chg="mod">
          <ac:chgData name="Ms L Devin" userId="S::ldevin@bishopr.co.uk::420b751f-cbd6-4fb8-a574-e02b6e98d2a9" providerId="AD" clId="Web-{2866705A-D54C-011B-4274-821188BD4FB7}" dt="2024-06-16T18:50:58.991" v="99" actId="1076"/>
          <ac:spMkLst>
            <pc:docMk/>
            <pc:sldMk cId="1932661812" sldId="259"/>
            <ac:spMk id="19" creationId="{69E1A102-3136-CFF0-21F2-E40DBB7671E4}"/>
          </ac:spMkLst>
        </pc:spChg>
        <pc:spChg chg="add mod">
          <ac:chgData name="Ms L Devin" userId="S::ldevin@bishopr.co.uk::420b751f-cbd6-4fb8-a574-e02b6e98d2a9" providerId="AD" clId="Web-{2866705A-D54C-011B-4274-821188BD4FB7}" dt="2024-06-16T18:46:22.159" v="35" actId="14100"/>
          <ac:spMkLst>
            <pc:docMk/>
            <pc:sldMk cId="1932661812" sldId="259"/>
            <ac:spMk id="22" creationId="{24D323A5-18FB-BB7F-BF21-10D93EDA652A}"/>
          </ac:spMkLst>
        </pc:spChg>
        <pc:spChg chg="add mod">
          <ac:chgData name="Ms L Devin" userId="S::ldevin@bishopr.co.uk::420b751f-cbd6-4fb8-a574-e02b6e98d2a9" providerId="AD" clId="Web-{2866705A-D54C-011B-4274-821188BD4FB7}" dt="2024-06-16T18:46:19.471" v="34" actId="14100"/>
          <ac:spMkLst>
            <pc:docMk/>
            <pc:sldMk cId="1932661812" sldId="259"/>
            <ac:spMk id="23" creationId="{7661E39A-E730-7550-7A1A-D6AAD16237F8}"/>
          </ac:spMkLst>
        </pc:spChg>
        <pc:spChg chg="add mod">
          <ac:chgData name="Ms L Devin" userId="S::ldevin@bishopr.co.uk::420b751f-cbd6-4fb8-a574-e02b6e98d2a9" providerId="AD" clId="Web-{2866705A-D54C-011B-4274-821188BD4FB7}" dt="2024-06-16T18:47:37.424" v="60" actId="20577"/>
          <ac:spMkLst>
            <pc:docMk/>
            <pc:sldMk cId="1932661812" sldId="259"/>
            <ac:spMk id="24" creationId="{A74229ED-262C-64DA-B032-6AE84B8E3B1B}"/>
          </ac:spMkLst>
        </pc:spChg>
        <pc:spChg chg="add mod">
          <ac:chgData name="Ms L Devin" userId="S::ldevin@bishopr.co.uk::420b751f-cbd6-4fb8-a574-e02b6e98d2a9" providerId="AD" clId="Web-{2866705A-D54C-011B-4274-821188BD4FB7}" dt="2024-06-16T18:49:31.411" v="79" actId="20577"/>
          <ac:spMkLst>
            <pc:docMk/>
            <pc:sldMk cId="1932661812" sldId="259"/>
            <ac:spMk id="25" creationId="{BD22A338-2D51-2497-A3EE-E5118ED876B7}"/>
          </ac:spMkLst>
        </pc:spChg>
        <pc:spChg chg="add mod">
          <ac:chgData name="Ms L Devin" userId="S::ldevin@bishopr.co.uk::420b751f-cbd6-4fb8-a574-e02b6e98d2a9" providerId="AD" clId="Web-{2866705A-D54C-011B-4274-821188BD4FB7}" dt="2024-06-16T18:50:03.224" v="98" actId="20577"/>
          <ac:spMkLst>
            <pc:docMk/>
            <pc:sldMk cId="1932661812" sldId="259"/>
            <ac:spMk id="26" creationId="{4217184E-F05C-48AC-A192-C166434CE9A4}"/>
          </ac:spMkLst>
        </pc:spChg>
        <pc:spChg chg="mod">
          <ac:chgData name="Ms L Devin" userId="S::ldevin@bishopr.co.uk::420b751f-cbd6-4fb8-a574-e02b6e98d2a9" providerId="AD" clId="Web-{2866705A-D54C-011B-4274-821188BD4FB7}" dt="2024-06-16T18:58:59.180" v="148" actId="1076"/>
          <ac:spMkLst>
            <pc:docMk/>
            <pc:sldMk cId="1932661812" sldId="259"/>
            <ac:spMk id="27" creationId="{663A381D-F3AD-F506-9A44-222728253F9B}"/>
          </ac:spMkLst>
        </pc:spChg>
        <pc:spChg chg="mod">
          <ac:chgData name="Ms L Devin" userId="S::ldevin@bishopr.co.uk::420b751f-cbd6-4fb8-a574-e02b6e98d2a9" providerId="AD" clId="Web-{2866705A-D54C-011B-4274-821188BD4FB7}" dt="2024-06-16T19:04:42.532" v="259" actId="20577"/>
          <ac:spMkLst>
            <pc:docMk/>
            <pc:sldMk cId="1932661812" sldId="259"/>
            <ac:spMk id="44" creationId="{11A78581-5662-BF98-679B-7E73728E7C35}"/>
          </ac:spMkLst>
        </pc:spChg>
        <pc:picChg chg="add mod">
          <ac:chgData name="Ms L Devin" userId="S::ldevin@bishopr.co.uk::420b751f-cbd6-4fb8-a574-e02b6e98d2a9" providerId="AD" clId="Web-{2866705A-D54C-011B-4274-821188BD4FB7}" dt="2024-06-16T18:59:38.321" v="152" actId="1076"/>
          <ac:picMkLst>
            <pc:docMk/>
            <pc:sldMk cId="1932661812" sldId="259"/>
            <ac:picMk id="28" creationId="{D5AB0558-781D-4190-4DE1-4B6AF2A39FB2}"/>
          </ac:picMkLst>
        </pc:picChg>
        <pc:picChg chg="add mod">
          <ac:chgData name="Ms L Devin" userId="S::ldevin@bishopr.co.uk::420b751f-cbd6-4fb8-a574-e02b6e98d2a9" providerId="AD" clId="Web-{2866705A-D54C-011B-4274-821188BD4FB7}" dt="2024-06-16T18:59:59.884" v="155" actId="1076"/>
          <ac:picMkLst>
            <pc:docMk/>
            <pc:sldMk cId="1932661812" sldId="259"/>
            <ac:picMk id="29" creationId="{12E2DB0F-52AD-AB46-2EBA-373B1FC86936}"/>
          </ac:picMkLst>
        </pc:picChg>
        <pc:picChg chg="add mod">
          <ac:chgData name="Ms L Devin" userId="S::ldevin@bishopr.co.uk::420b751f-cbd6-4fb8-a574-e02b6e98d2a9" providerId="AD" clId="Web-{2866705A-D54C-011B-4274-821188BD4FB7}" dt="2024-06-16T19:00:35.870" v="158" actId="1076"/>
          <ac:picMkLst>
            <pc:docMk/>
            <pc:sldMk cId="1932661812" sldId="259"/>
            <ac:picMk id="30" creationId="{26F6FDC1-8C09-7542-0E94-318C96BC8B15}"/>
          </ac:picMkLst>
        </pc:picChg>
        <pc:picChg chg="add mod">
          <ac:chgData name="Ms L Devin" userId="S::ldevin@bishopr.co.uk::420b751f-cbd6-4fb8-a574-e02b6e98d2a9" providerId="AD" clId="Web-{2866705A-D54C-011B-4274-821188BD4FB7}" dt="2024-06-16T19:01:17.699" v="161" actId="1076"/>
          <ac:picMkLst>
            <pc:docMk/>
            <pc:sldMk cId="1932661812" sldId="259"/>
            <ac:picMk id="31" creationId="{405ED3E9-7134-EAFB-64FC-F5C3DF7BD96C}"/>
          </ac:picMkLst>
        </pc:picChg>
      </pc:sldChg>
      <pc:sldChg chg="addSp modSp">
        <pc:chgData name="Ms L Devin" userId="S::ldevin@bishopr.co.uk::420b751f-cbd6-4fb8-a574-e02b6e98d2a9" providerId="AD" clId="Web-{2866705A-D54C-011B-4274-821188BD4FB7}" dt="2024-06-16T19:15:18.173" v="431" actId="1076"/>
        <pc:sldMkLst>
          <pc:docMk/>
          <pc:sldMk cId="2657358802" sldId="260"/>
        </pc:sldMkLst>
        <pc:spChg chg="mod">
          <ac:chgData name="Ms L Devin" userId="S::ldevin@bishopr.co.uk::420b751f-cbd6-4fb8-a574-e02b6e98d2a9" providerId="AD" clId="Web-{2866705A-D54C-011B-4274-821188BD4FB7}" dt="2024-06-16T19:07:09.223" v="265" actId="20577"/>
          <ac:spMkLst>
            <pc:docMk/>
            <pc:sldMk cId="2657358802" sldId="260"/>
            <ac:spMk id="3" creationId="{A6CED3A5-09C7-78CA-5DC5-0E7AF151F9FB}"/>
          </ac:spMkLst>
        </pc:spChg>
        <pc:spChg chg="mod">
          <ac:chgData name="Ms L Devin" userId="S::ldevin@bishopr.co.uk::420b751f-cbd6-4fb8-a574-e02b6e98d2a9" providerId="AD" clId="Web-{2866705A-D54C-011B-4274-821188BD4FB7}" dt="2024-06-16T19:15:12.922" v="429" actId="1076"/>
          <ac:spMkLst>
            <pc:docMk/>
            <pc:sldMk cId="2657358802" sldId="260"/>
            <ac:spMk id="27" creationId="{663A381D-F3AD-F506-9A44-222728253F9B}"/>
          </ac:spMkLst>
        </pc:spChg>
        <pc:spChg chg="mod">
          <ac:chgData name="Ms L Devin" userId="S::ldevin@bishopr.co.uk::420b751f-cbd6-4fb8-a574-e02b6e98d2a9" providerId="AD" clId="Web-{2866705A-D54C-011B-4274-821188BD4FB7}" dt="2024-06-16T19:08:36.366" v="313" actId="1076"/>
          <ac:spMkLst>
            <pc:docMk/>
            <pc:sldMk cId="2657358802" sldId="260"/>
            <ac:spMk id="44" creationId="{11A78581-5662-BF98-679B-7E73728E7C35}"/>
          </ac:spMkLst>
        </pc:spChg>
        <pc:picChg chg="add mod">
          <ac:chgData name="Ms L Devin" userId="S::ldevin@bishopr.co.uk::420b751f-cbd6-4fb8-a574-e02b6e98d2a9" providerId="AD" clId="Web-{2866705A-D54C-011B-4274-821188BD4FB7}" dt="2024-06-16T19:08:40.647" v="314" actId="1076"/>
          <ac:picMkLst>
            <pc:docMk/>
            <pc:sldMk cId="2657358802" sldId="260"/>
            <ac:picMk id="7" creationId="{F2439994-A756-F4BE-53F6-EFDA001962E1}"/>
          </ac:picMkLst>
        </pc:picChg>
        <pc:picChg chg="add mod">
          <ac:chgData name="Ms L Devin" userId="S::ldevin@bishopr.co.uk::420b751f-cbd6-4fb8-a574-e02b6e98d2a9" providerId="AD" clId="Web-{2866705A-D54C-011B-4274-821188BD4FB7}" dt="2024-06-16T19:12:59.294" v="408" actId="1076"/>
          <ac:picMkLst>
            <pc:docMk/>
            <pc:sldMk cId="2657358802" sldId="260"/>
            <ac:picMk id="19" creationId="{BA69E000-457D-A625-F489-7BBADA04B654}"/>
          </ac:picMkLst>
        </pc:picChg>
        <pc:picChg chg="add mod">
          <ac:chgData name="Ms L Devin" userId="S::ldevin@bishopr.co.uk::420b751f-cbd6-4fb8-a574-e02b6e98d2a9" providerId="AD" clId="Web-{2866705A-D54C-011B-4274-821188BD4FB7}" dt="2024-06-16T19:13:38.233" v="411" actId="1076"/>
          <ac:picMkLst>
            <pc:docMk/>
            <pc:sldMk cId="2657358802" sldId="260"/>
            <ac:picMk id="22" creationId="{B1830CE3-6393-7D50-7F07-CEDEACFAF99B}"/>
          </ac:picMkLst>
        </pc:picChg>
        <pc:picChg chg="add mod">
          <ac:chgData name="Ms L Devin" userId="S::ldevin@bishopr.co.uk::420b751f-cbd6-4fb8-a574-e02b6e98d2a9" providerId="AD" clId="Web-{2866705A-D54C-011B-4274-821188BD4FB7}" dt="2024-06-16T19:15:18.173" v="431" actId="1076"/>
          <ac:picMkLst>
            <pc:docMk/>
            <pc:sldMk cId="2657358802" sldId="260"/>
            <ac:picMk id="23" creationId="{EF94FCCC-F5BC-F948-FE2A-E4802CC0A5A5}"/>
          </ac:picMkLst>
        </pc:picChg>
        <pc:picChg chg="add mod">
          <ac:chgData name="Ms L Devin" userId="S::ldevin@bishopr.co.uk::420b751f-cbd6-4fb8-a574-e02b6e98d2a9" providerId="AD" clId="Web-{2866705A-D54C-011B-4274-821188BD4FB7}" dt="2024-06-16T19:15:14.922" v="430" actId="1076"/>
          <ac:picMkLst>
            <pc:docMk/>
            <pc:sldMk cId="2657358802" sldId="260"/>
            <ac:picMk id="24" creationId="{069A87A9-B63F-FCF9-ABED-3A60ADBB035E}"/>
          </ac:picMkLst>
        </pc:picChg>
      </pc:sldChg>
      <pc:sldChg chg="addSp delSp modSp">
        <pc:chgData name="Ms L Devin" userId="S::ldevin@bishopr.co.uk::420b751f-cbd6-4fb8-a574-e02b6e98d2a9" providerId="AD" clId="Web-{2866705A-D54C-011B-4274-821188BD4FB7}" dt="2024-06-16T19:22:32.858" v="551" actId="1076"/>
        <pc:sldMkLst>
          <pc:docMk/>
          <pc:sldMk cId="2749658758" sldId="261"/>
        </pc:sldMkLst>
        <pc:spChg chg="mod">
          <ac:chgData name="Ms L Devin" userId="S::ldevin@bishopr.co.uk::420b751f-cbd6-4fb8-a574-e02b6e98d2a9" providerId="AD" clId="Web-{2866705A-D54C-011B-4274-821188BD4FB7}" dt="2024-06-16T19:16:41.487" v="438" actId="20577"/>
          <ac:spMkLst>
            <pc:docMk/>
            <pc:sldMk cId="2749658758" sldId="261"/>
            <ac:spMk id="3" creationId="{A6CED3A5-09C7-78CA-5DC5-0E7AF151F9FB}"/>
          </ac:spMkLst>
        </pc:spChg>
        <pc:spChg chg="del">
          <ac:chgData name="Ms L Devin" userId="S::ldevin@bishopr.co.uk::420b751f-cbd6-4fb8-a574-e02b6e98d2a9" providerId="AD" clId="Web-{2866705A-D54C-011B-4274-821188BD4FB7}" dt="2024-06-16T19:17:09.925" v="467"/>
          <ac:spMkLst>
            <pc:docMk/>
            <pc:sldMk cId="2749658758" sldId="261"/>
            <ac:spMk id="16" creationId="{122D831E-076B-8C00-52D9-3F6BA7C4DBC3}"/>
          </ac:spMkLst>
        </pc:spChg>
        <pc:spChg chg="mod">
          <ac:chgData name="Ms L Devin" userId="S::ldevin@bishopr.co.uk::420b751f-cbd6-4fb8-a574-e02b6e98d2a9" providerId="AD" clId="Web-{2866705A-D54C-011B-4274-821188BD4FB7}" dt="2024-06-16T19:19:54.992" v="530" actId="1076"/>
          <ac:spMkLst>
            <pc:docMk/>
            <pc:sldMk cId="2749658758" sldId="261"/>
            <ac:spMk id="27" creationId="{663A381D-F3AD-F506-9A44-222728253F9B}"/>
          </ac:spMkLst>
        </pc:spChg>
        <pc:spChg chg="del">
          <ac:chgData name="Ms L Devin" userId="S::ldevin@bishopr.co.uk::420b751f-cbd6-4fb8-a574-e02b6e98d2a9" providerId="AD" clId="Web-{2866705A-D54C-011B-4274-821188BD4FB7}" dt="2024-06-16T19:17:09.925" v="466"/>
          <ac:spMkLst>
            <pc:docMk/>
            <pc:sldMk cId="2749658758" sldId="261"/>
            <ac:spMk id="44" creationId="{11A78581-5662-BF98-679B-7E73728E7C35}"/>
          </ac:spMkLst>
        </pc:spChg>
        <pc:graphicFrameChg chg="add mod modGraphic">
          <ac:chgData name="Ms L Devin" userId="S::ldevin@bishopr.co.uk::420b751f-cbd6-4fb8-a574-e02b6e98d2a9" providerId="AD" clId="Web-{2866705A-D54C-011B-4274-821188BD4FB7}" dt="2024-06-16T19:17:36.520" v="476"/>
          <ac:graphicFrameMkLst>
            <pc:docMk/>
            <pc:sldMk cId="2749658758" sldId="261"/>
            <ac:graphicFrameMk id="19" creationId="{B8F6A313-C74E-8A9C-B16D-F761FB2520A9}"/>
          </ac:graphicFrameMkLst>
        </pc:graphicFrameChg>
        <pc:picChg chg="add mod">
          <ac:chgData name="Ms L Devin" userId="S::ldevin@bishopr.co.uk::420b751f-cbd6-4fb8-a574-e02b6e98d2a9" providerId="AD" clId="Web-{2866705A-D54C-011B-4274-821188BD4FB7}" dt="2024-06-16T19:20:36.980" v="535" actId="1076"/>
          <ac:picMkLst>
            <pc:docMk/>
            <pc:sldMk cId="2749658758" sldId="261"/>
            <ac:picMk id="22" creationId="{496AE157-3EF0-51C1-8125-0BBFD4DD171F}"/>
          </ac:picMkLst>
        </pc:picChg>
        <pc:picChg chg="add mod">
          <ac:chgData name="Ms L Devin" userId="S::ldevin@bishopr.co.uk::420b751f-cbd6-4fb8-a574-e02b6e98d2a9" providerId="AD" clId="Web-{2866705A-D54C-011B-4274-821188BD4FB7}" dt="2024-06-16T19:21:10.199" v="540" actId="1076"/>
          <ac:picMkLst>
            <pc:docMk/>
            <pc:sldMk cId="2749658758" sldId="261"/>
            <ac:picMk id="23" creationId="{4537D3EB-78AC-2766-E1A0-8F1CD3DE77CD}"/>
          </ac:picMkLst>
        </pc:picChg>
        <pc:picChg chg="add mod">
          <ac:chgData name="Ms L Devin" userId="S::ldevin@bishopr.co.uk::420b751f-cbd6-4fb8-a574-e02b6e98d2a9" providerId="AD" clId="Web-{2866705A-D54C-011B-4274-821188BD4FB7}" dt="2024-06-16T19:21:50.732" v="546" actId="1076"/>
          <ac:picMkLst>
            <pc:docMk/>
            <pc:sldMk cId="2749658758" sldId="261"/>
            <ac:picMk id="24" creationId="{E58BF720-FAEB-4A41-8F15-4BD8BE470438}"/>
          </ac:picMkLst>
        </pc:picChg>
        <pc:picChg chg="add mod">
          <ac:chgData name="Ms L Devin" userId="S::ldevin@bishopr.co.uk::420b751f-cbd6-4fb8-a574-e02b6e98d2a9" providerId="AD" clId="Web-{2866705A-D54C-011B-4274-821188BD4FB7}" dt="2024-06-16T19:22:32.858" v="551" actId="1076"/>
          <ac:picMkLst>
            <pc:docMk/>
            <pc:sldMk cId="2749658758" sldId="261"/>
            <ac:picMk id="25" creationId="{93D508F5-B3DD-133D-B426-9DF965BA95F6}"/>
          </ac:picMkLst>
        </pc:picChg>
        <pc:picChg chg="del">
          <ac:chgData name="Ms L Devin" userId="S::ldevin@bishopr.co.uk::420b751f-cbd6-4fb8-a574-e02b6e98d2a9" providerId="AD" clId="Web-{2866705A-D54C-011B-4274-821188BD4FB7}" dt="2024-06-16T19:17:09.925" v="465"/>
          <ac:picMkLst>
            <pc:docMk/>
            <pc:sldMk cId="2749658758" sldId="261"/>
            <ac:picMk id="51" creationId="{DF16BCE3-46F0-95F0-8D51-92EB4D5354A7}"/>
          </ac:picMkLst>
        </pc:picChg>
        <pc:cxnChg chg="del">
          <ac:chgData name="Ms L Devin" userId="S::ldevin@bishopr.co.uk::420b751f-cbd6-4fb8-a574-e02b6e98d2a9" providerId="AD" clId="Web-{2866705A-D54C-011B-4274-821188BD4FB7}" dt="2024-06-16T19:17:09.925" v="468"/>
          <ac:cxnSpMkLst>
            <pc:docMk/>
            <pc:sldMk cId="2749658758" sldId="261"/>
            <ac:cxnSpMk id="11" creationId="{C7C8490A-9E6A-3552-1ACC-34638F9D955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6/24/2024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24/06/2024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24/06/2024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24/06/2024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796915778"/>
              </p:ext>
            </p:extLst>
          </p:nvPr>
        </p:nvGraphicFramePr>
        <p:xfrm>
          <a:off x="445972" y="1540516"/>
          <a:ext cx="9321262" cy="5216658"/>
        </p:xfrm>
        <a:graphic>
          <a:graphicData uri="http://schemas.openxmlformats.org/drawingml/2006/table">
            <a:tbl>
              <a:tblPr firstRow="1" bandRow="1">
                <a:tableStyleId>{5C22544A-7EE6-4342-B048-85BDC9FD1C3A}</a:tableStyleId>
              </a:tblPr>
              <a:tblGrid>
                <a:gridCol w="4552163">
                  <a:extLst>
                    <a:ext uri="{9D8B030D-6E8A-4147-A177-3AD203B41FA5}">
                      <a16:colId xmlns:a16="http://schemas.microsoft.com/office/drawing/2014/main" val="2312803921"/>
                    </a:ext>
                  </a:extLst>
                </a:gridCol>
                <a:gridCol w="4769099">
                  <a:extLst>
                    <a:ext uri="{9D8B030D-6E8A-4147-A177-3AD203B41FA5}">
                      <a16:colId xmlns:a16="http://schemas.microsoft.com/office/drawing/2014/main" val="3904202172"/>
                    </a:ext>
                  </a:extLst>
                </a:gridCol>
              </a:tblGrid>
              <a:tr h="2608329">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Where are rainforests found?</a:t>
                      </a:r>
                    </a:p>
                    <a:p>
                      <a:pPr marL="228600" lvl="0" indent="-228600" algn="l">
                        <a:lnSpc>
                          <a:spcPct val="150000"/>
                        </a:lnSpc>
                        <a:buAutoNum type="arabicPeriod"/>
                      </a:pPr>
                      <a:r>
                        <a:rPr lang="en-GB" sz="1200" b="0" dirty="0">
                          <a:solidFill>
                            <a:schemeClr val="tx1"/>
                          </a:solidFill>
                          <a:latin typeface="Century Gothic"/>
                        </a:rPr>
                        <a:t>Why are they found here?</a:t>
                      </a:r>
                    </a:p>
                    <a:p>
                      <a:pPr marL="228600" lvl="0" indent="-228600" algn="l">
                        <a:lnSpc>
                          <a:spcPct val="150000"/>
                        </a:lnSpc>
                        <a:buAutoNum type="arabicPeriod"/>
                      </a:pPr>
                      <a:r>
                        <a:rPr lang="en-GB" sz="1200" b="0" dirty="0">
                          <a:solidFill>
                            <a:schemeClr val="tx1"/>
                          </a:solidFill>
                          <a:latin typeface="Century Gothic"/>
                        </a:rPr>
                        <a:t>What are the four layers of the rainforest?</a:t>
                      </a:r>
                      <a:endParaRPr lang="en-GB" dirty="0"/>
                    </a:p>
                    <a:p>
                      <a:pPr marL="228600" lvl="0" indent="-228600" algn="l">
                        <a:lnSpc>
                          <a:spcPct val="150000"/>
                        </a:lnSpc>
                        <a:buAutoNum type="arabicPeriod"/>
                      </a:pPr>
                      <a:r>
                        <a:rPr lang="en-GB" sz="1200" b="0" dirty="0">
                          <a:solidFill>
                            <a:schemeClr val="tx1"/>
                          </a:solidFill>
                          <a:latin typeface="Century Gothic"/>
                        </a:rPr>
                        <a:t>What can be found in each layer? What are the conditions like?</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conditions do plants and animals need to deal with?</a:t>
                      </a:r>
                    </a:p>
                    <a:p>
                      <a:pPr marL="228600" lvl="0" indent="-228600" algn="l">
                        <a:lnSpc>
                          <a:spcPct val="150000"/>
                        </a:lnSpc>
                        <a:buAutoNum type="arabicPeriod"/>
                      </a:pPr>
                      <a:r>
                        <a:rPr lang="en-GB" sz="1200" b="0" i="0" u="none" strike="noStrike" noProof="0" dirty="0">
                          <a:solidFill>
                            <a:schemeClr val="tx1"/>
                          </a:solidFill>
                          <a:latin typeface="Century Gothic"/>
                        </a:rPr>
                        <a:t>Explain two plant adaptations.</a:t>
                      </a:r>
                    </a:p>
                    <a:p>
                      <a:pPr marL="228600" lvl="0" indent="-228600" algn="l">
                        <a:lnSpc>
                          <a:spcPct val="150000"/>
                        </a:lnSpc>
                        <a:buAutoNum type="arabicPeriod"/>
                      </a:pPr>
                      <a:r>
                        <a:rPr lang="en-GB" sz="1200" b="0" i="0" u="none" strike="noStrike" noProof="0" dirty="0">
                          <a:solidFill>
                            <a:schemeClr val="tx1"/>
                          </a:solidFill>
                          <a:latin typeface="Century Gothic"/>
                        </a:rPr>
                        <a:t>Explain two animal adaptations.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08329">
                <a:tc>
                  <a:txBody>
                    <a:bodyPr/>
                    <a:lstStyle/>
                    <a:p>
                      <a:pPr marL="0" indent="0" algn="ctr">
                        <a:lnSpc>
                          <a:spcPct val="150000"/>
                        </a:lnSpc>
                        <a:buClr>
                          <a:srgbClr val="000000"/>
                        </a:buClr>
                        <a:buNone/>
                      </a:pPr>
                      <a:r>
                        <a:rPr lang="en-GB" sz="1200" b="1" dirty="0">
                          <a:solidFill>
                            <a:schemeClr val="tx1"/>
                          </a:solidFill>
                          <a:latin typeface="Century Gothic"/>
                        </a:rPr>
                        <a:t>Task 3</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deforestation?</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Explain three reasons for deforestation.</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4</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does it mean to sustainably manage a rainforest?</a:t>
                      </a:r>
                    </a:p>
                    <a:p>
                      <a:pPr marL="228600" lvl="0" indent="-228600" algn="l">
                        <a:lnSpc>
                          <a:spcPct val="150000"/>
                        </a:lnSpc>
                        <a:buAutoNum type="arabicPeriod"/>
                      </a:pPr>
                      <a:r>
                        <a:rPr lang="en-GB" sz="1200" b="0" dirty="0">
                          <a:solidFill>
                            <a:schemeClr val="tx1"/>
                          </a:solidFill>
                          <a:latin typeface="Century Gothic"/>
                        </a:rPr>
                        <a:t>Explain two ways, in detail, that </a:t>
                      </a:r>
                      <a:r>
                        <a:rPr lang="en-GB" sz="1200" b="0">
                          <a:solidFill>
                            <a:schemeClr val="tx1"/>
                          </a:solidFill>
                          <a:latin typeface="Century Gothic"/>
                        </a:rPr>
                        <a:t>deforestation</a:t>
                      </a:r>
                      <a:r>
                        <a:rPr lang="en-GB" sz="1200" b="0" dirty="0">
                          <a:solidFill>
                            <a:schemeClr val="tx1"/>
                          </a:solidFill>
                          <a:latin typeface="Century Gothic"/>
                        </a:rPr>
                        <a:t> can be managed. Pros and cons to each.</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45168" y="973523"/>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Rainforests</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6" name="Picture 5">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921829" y="102852"/>
            <a:ext cx="749599" cy="696639"/>
          </a:xfrm>
          <a:prstGeom prst="rect">
            <a:avLst/>
          </a:prstGeom>
        </p:spPr>
      </p:pic>
      <p:pic>
        <p:nvPicPr>
          <p:cNvPr id="9" name="Picture 8">
            <a:extLst>
              <a:ext uri="{FF2B5EF4-FFF2-40B4-BE49-F238E27FC236}">
                <a16:creationId xmlns:a16="http://schemas.microsoft.com/office/drawing/2014/main" id="{F530D24D-77D0-776F-B7C2-53DFDD435406}"/>
              </a:ext>
            </a:extLst>
          </p:cNvPr>
          <p:cNvPicPr>
            <a:picLocks noChangeAspect="1"/>
          </p:cNvPicPr>
          <p:nvPr/>
        </p:nvPicPr>
        <p:blipFill>
          <a:blip r:embed="rId3"/>
          <a:stretch>
            <a:fillRect/>
          </a:stretch>
        </p:blipFill>
        <p:spPr>
          <a:xfrm>
            <a:off x="444514" y="143975"/>
            <a:ext cx="705587" cy="70558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Amazon Rainforest (With images) | Landlocked country ...">
            <a:extLst>
              <a:ext uri="{FF2B5EF4-FFF2-40B4-BE49-F238E27FC236}">
                <a16:creationId xmlns:a16="http://schemas.microsoft.com/office/drawing/2014/main" id="{E2EC0FB1-EA67-1407-8360-11701C693024}"/>
              </a:ext>
            </a:extLst>
          </p:cNvPr>
          <p:cNvPicPr>
            <a:picLocks noChangeAspect="1"/>
          </p:cNvPicPr>
          <p:nvPr/>
        </p:nvPicPr>
        <p:blipFill>
          <a:blip r:embed="rId2"/>
          <a:stretch>
            <a:fillRect/>
          </a:stretch>
        </p:blipFill>
        <p:spPr>
          <a:xfrm>
            <a:off x="385770" y="1465091"/>
            <a:ext cx="2067222" cy="1015704"/>
          </a:xfrm>
          <a:prstGeom prst="rect">
            <a:avLst/>
          </a:prstGeom>
        </p:spPr>
      </p:pic>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Rainforest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647081" y="1466368"/>
            <a:ext cx="205442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Equator </a:t>
            </a:r>
            <a:r>
              <a:rPr lang="en-GB" sz="1100" dirty="0">
                <a:latin typeface="Century Gothic"/>
                <a:ea typeface="+mn-lt"/>
                <a:cs typeface="+mn-lt"/>
              </a:rPr>
              <a:t>- </a:t>
            </a:r>
            <a:r>
              <a:rPr lang="en-GB" sz="1100" dirty="0">
                <a:solidFill>
                  <a:srgbClr val="000000"/>
                </a:solidFill>
                <a:latin typeface="Century Gothic"/>
                <a:ea typeface="+mn-lt"/>
                <a:cs typeface="+mn-lt"/>
              </a:rPr>
              <a:t>An imaginary line that runs around the Earth. The equator marks the dividing line between the Northern and Southern hemispheres.</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Tropic of Cancer- </a:t>
            </a:r>
            <a:r>
              <a:rPr lang="en-GB" sz="1100" dirty="0">
                <a:latin typeface="Century Gothic"/>
                <a:ea typeface="+mn-lt"/>
                <a:cs typeface="+mn-lt"/>
              </a:rPr>
              <a:t>An</a:t>
            </a:r>
            <a:r>
              <a:rPr lang="en-GB" sz="1100" dirty="0">
                <a:solidFill>
                  <a:srgbClr val="000000"/>
                </a:solidFill>
                <a:latin typeface="Century Gothic"/>
                <a:ea typeface="+mn-lt"/>
                <a:cs typeface="+mn-lt"/>
              </a:rPr>
              <a:t> imaginary line that runs parallel to the Equator at 23.5° north.</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Tropic of Capricorn</a:t>
            </a:r>
            <a:r>
              <a:rPr lang="en-GB" sz="1100" dirty="0">
                <a:latin typeface="Century Gothic"/>
                <a:ea typeface="+mn-lt"/>
                <a:cs typeface="+mn-lt"/>
              </a:rPr>
              <a:t> - </a:t>
            </a:r>
            <a:r>
              <a:rPr lang="en-GB" sz="1100" dirty="0">
                <a:solidFill>
                  <a:srgbClr val="000000"/>
                </a:solidFill>
                <a:latin typeface="Century Gothic"/>
                <a:ea typeface="+mn-lt"/>
                <a:cs typeface="+mn-lt"/>
              </a:rPr>
              <a:t>An imaginary line that runs parallel to the Equator at 23.5° south.</a:t>
            </a:r>
            <a:endParaRPr lang="en-GB" sz="1100" dirty="0">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275731" y="643487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40938" y="5767200"/>
            <a:ext cx="438401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Tropical rainforests are not just found in South America, they are found across the world around the Equator.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Location and Structure</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3"/>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4"/>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90457" y="2664752"/>
            <a:ext cx="194369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Tropical rainforests lie along the equator, mainly between the Tropics of Cancer and Capricorn.</a:t>
            </a:r>
            <a:endParaRPr lang="en-US" dirty="0"/>
          </a:p>
          <a:p>
            <a:endParaRPr lang="en-US" sz="1100" dirty="0">
              <a:solidFill>
                <a:srgbClr val="000000"/>
              </a:solidFill>
              <a:latin typeface="Century Gothic"/>
              <a:ea typeface="+mn-lt"/>
              <a:cs typeface="+mn-lt"/>
            </a:endParaRPr>
          </a:p>
          <a:p>
            <a:r>
              <a:rPr lang="en-US" sz="1100" dirty="0">
                <a:solidFill>
                  <a:srgbClr val="000000"/>
                </a:solidFill>
                <a:latin typeface="Century Gothic"/>
                <a:ea typeface="+mn-lt"/>
                <a:cs typeface="+mn-lt"/>
              </a:rPr>
              <a:t>Rainforests have four main layers: the emergent, the canopy, the under canopy and the forest floor.</a:t>
            </a:r>
            <a:endParaRPr lang="en-US" dirty="0"/>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3B88E016-6076-A287-BB04-4AAC53C5F62F}"/>
              </a:ext>
            </a:extLst>
          </p:cNvPr>
          <p:cNvPicPr>
            <a:picLocks noChangeAspect="1"/>
          </p:cNvPicPr>
          <p:nvPr/>
        </p:nvPicPr>
        <p:blipFill>
          <a:blip r:embed="rId5"/>
          <a:stretch>
            <a:fillRect/>
          </a:stretch>
        </p:blipFill>
        <p:spPr>
          <a:xfrm>
            <a:off x="390457" y="116948"/>
            <a:ext cx="705587" cy="705587"/>
          </a:xfrm>
          <a:prstGeom prst="rect">
            <a:avLst/>
          </a:prstGeom>
        </p:spPr>
      </p:pic>
      <p:sp>
        <p:nvSpPr>
          <p:cNvPr id="6" name="TextBox 5">
            <a:extLst>
              <a:ext uri="{FF2B5EF4-FFF2-40B4-BE49-F238E27FC236}">
                <a16:creationId xmlns:a16="http://schemas.microsoft.com/office/drawing/2014/main" id="{AB4291CA-5EBA-DBD8-5AD9-C85024227D6A}"/>
              </a:ext>
            </a:extLst>
          </p:cNvPr>
          <p:cNvSpPr txBox="1"/>
          <p:nvPr/>
        </p:nvSpPr>
        <p:spPr>
          <a:xfrm>
            <a:off x="7930003" y="643487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Climate Graph</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39528863-E267-1767-0DE7-2C77A41E5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3768" y="5534693"/>
            <a:ext cx="858375" cy="85304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7923CAD0-1E50-E197-AC8B-B1D8743F1D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5084" y="5519259"/>
            <a:ext cx="868477" cy="868477"/>
          </a:xfrm>
          <a:prstGeom prst="rect">
            <a:avLst/>
          </a:prstGeom>
        </p:spPr>
      </p:pic>
      <p:pic>
        <p:nvPicPr>
          <p:cNvPr id="19" name="Picture 18" descr="4 Layers of the Rainforest">
            <a:extLst>
              <a:ext uri="{FF2B5EF4-FFF2-40B4-BE49-F238E27FC236}">
                <a16:creationId xmlns:a16="http://schemas.microsoft.com/office/drawing/2014/main" id="{7DD153DF-0B5A-AC84-8CEB-9EFBC984BBBB}"/>
              </a:ext>
            </a:extLst>
          </p:cNvPr>
          <p:cNvPicPr>
            <a:picLocks noChangeAspect="1"/>
          </p:cNvPicPr>
          <p:nvPr/>
        </p:nvPicPr>
        <p:blipFill>
          <a:blip r:embed="rId8"/>
          <a:stretch>
            <a:fillRect/>
          </a:stretch>
        </p:blipFill>
        <p:spPr>
          <a:xfrm>
            <a:off x="2452955" y="1385913"/>
            <a:ext cx="3418914" cy="3579426"/>
          </a:xfrm>
          <a:prstGeom prst="rect">
            <a:avLst/>
          </a:prstGeom>
        </p:spPr>
      </p:pic>
      <p:pic>
        <p:nvPicPr>
          <p:cNvPr id="20" name="Picture 19">
            <a:extLst>
              <a:ext uri="{FF2B5EF4-FFF2-40B4-BE49-F238E27FC236}">
                <a16:creationId xmlns:a16="http://schemas.microsoft.com/office/drawing/2014/main" id="{A506B0AD-BE80-2904-F441-D24DF060ABDF}"/>
              </a:ext>
            </a:extLst>
          </p:cNvPr>
          <p:cNvPicPr>
            <a:picLocks noChangeAspect="1"/>
          </p:cNvPicPr>
          <p:nvPr/>
        </p:nvPicPr>
        <p:blipFill>
          <a:blip r:embed="rId9"/>
          <a:stretch>
            <a:fillRect/>
          </a:stretch>
        </p:blipFill>
        <p:spPr>
          <a:xfrm>
            <a:off x="6494760" y="1551402"/>
            <a:ext cx="870175" cy="849838"/>
          </a:xfrm>
          <a:prstGeom prst="rect">
            <a:avLst/>
          </a:prstGeom>
        </p:spPr>
      </p:pic>
      <p:pic>
        <p:nvPicPr>
          <p:cNvPr id="23" name="Picture 22">
            <a:extLst>
              <a:ext uri="{FF2B5EF4-FFF2-40B4-BE49-F238E27FC236}">
                <a16:creationId xmlns:a16="http://schemas.microsoft.com/office/drawing/2014/main" id="{61D56B75-6DEC-E272-9DD5-C5BA28D4DB40}"/>
              </a:ext>
            </a:extLst>
          </p:cNvPr>
          <p:cNvPicPr>
            <a:picLocks noChangeAspect="1"/>
          </p:cNvPicPr>
          <p:nvPr/>
        </p:nvPicPr>
        <p:blipFill>
          <a:blip r:embed="rId10"/>
          <a:stretch>
            <a:fillRect/>
          </a:stretch>
        </p:blipFill>
        <p:spPr>
          <a:xfrm>
            <a:off x="6623146" y="2767600"/>
            <a:ext cx="620158" cy="667407"/>
          </a:xfrm>
          <a:prstGeom prst="rect">
            <a:avLst/>
          </a:prstGeom>
        </p:spPr>
      </p:pic>
      <p:pic>
        <p:nvPicPr>
          <p:cNvPr id="24" name="Picture 23">
            <a:extLst>
              <a:ext uri="{FF2B5EF4-FFF2-40B4-BE49-F238E27FC236}">
                <a16:creationId xmlns:a16="http://schemas.microsoft.com/office/drawing/2014/main" id="{B39E3383-3C70-4B98-9304-D5BCD9E8A845}"/>
              </a:ext>
            </a:extLst>
          </p:cNvPr>
          <p:cNvPicPr>
            <a:picLocks noChangeAspect="1"/>
          </p:cNvPicPr>
          <p:nvPr/>
        </p:nvPicPr>
        <p:blipFill>
          <a:blip r:embed="rId11"/>
          <a:stretch>
            <a:fillRect/>
          </a:stretch>
        </p:blipFill>
        <p:spPr>
          <a:xfrm>
            <a:off x="6548817" y="3848663"/>
            <a:ext cx="762057" cy="761999"/>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Rainforest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775468" y="1892037"/>
            <a:ext cx="194630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Adaptation</a:t>
            </a:r>
            <a:r>
              <a:rPr lang="en-GB" sz="1100" dirty="0">
                <a:latin typeface="Century Gothic"/>
                <a:ea typeface="+mn-lt"/>
                <a:cs typeface="+mn-lt"/>
              </a:rPr>
              <a:t> - the process of change by which an organism or species becomes better suited to its </a:t>
            </a:r>
            <a:r>
              <a:rPr lang="en-GB" sz="1100" dirty="0">
                <a:solidFill>
                  <a:srgbClr val="000000"/>
                </a:solidFill>
                <a:latin typeface="Century Gothic"/>
                <a:ea typeface="+mn-lt"/>
                <a:cs typeface="+mn-lt"/>
              </a:rPr>
              <a:t>environment</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Ecosystem</a:t>
            </a:r>
            <a:r>
              <a:rPr lang="en-GB" sz="1100" dirty="0">
                <a:solidFill>
                  <a:srgbClr val="000000"/>
                </a:solidFill>
                <a:latin typeface="Century Gothic"/>
                <a:ea typeface="+mn-lt"/>
                <a:cs typeface="+mn-lt"/>
              </a:rPr>
              <a:t> - </a:t>
            </a:r>
            <a:br>
              <a:rPr lang="en-GB" sz="1100" dirty="0">
                <a:latin typeface="Century Gothic"/>
              </a:rPr>
            </a:br>
            <a:r>
              <a:rPr lang="en-GB" sz="1100" dirty="0">
                <a:solidFill>
                  <a:srgbClr val="000000"/>
                </a:solidFill>
                <a:latin typeface="Century Gothic"/>
                <a:ea typeface="+mn-lt"/>
                <a:cs typeface="+mn-lt"/>
              </a:rPr>
              <a:t>The living organisms in a particular area, together with the non-living components of the environment.</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275731" y="643487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81482" y="5672607"/>
            <a:ext cx="435022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Animals cannot instantly change to fit into their environment. Climate change is changing the condition in which plants and animals live, many will not be able to adapt in time as so may need to migrate or become extinct.</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Adaptation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3B88E016-6076-A287-BB04-4AAC53C5F62F}"/>
              </a:ext>
            </a:extLst>
          </p:cNvPr>
          <p:cNvPicPr>
            <a:picLocks noChangeAspect="1"/>
          </p:cNvPicPr>
          <p:nvPr/>
        </p:nvPicPr>
        <p:blipFill>
          <a:blip r:embed="rId4"/>
          <a:stretch>
            <a:fillRect/>
          </a:stretch>
        </p:blipFill>
        <p:spPr>
          <a:xfrm>
            <a:off x="390457" y="116948"/>
            <a:ext cx="705587" cy="705587"/>
          </a:xfrm>
          <a:prstGeom prst="rect">
            <a:avLst/>
          </a:prstGeom>
        </p:spPr>
      </p:pic>
      <p:sp>
        <p:nvSpPr>
          <p:cNvPr id="6" name="TextBox 5">
            <a:extLst>
              <a:ext uri="{FF2B5EF4-FFF2-40B4-BE49-F238E27FC236}">
                <a16:creationId xmlns:a16="http://schemas.microsoft.com/office/drawing/2014/main" id="{AB4291CA-5EBA-DBD8-5AD9-C85024227D6A}"/>
              </a:ext>
            </a:extLst>
          </p:cNvPr>
          <p:cNvSpPr txBox="1"/>
          <p:nvPr/>
        </p:nvSpPr>
        <p:spPr>
          <a:xfrm>
            <a:off x="7930003" y="643487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with black squares&#10;&#10;Description automatically generated">
            <a:extLst>
              <a:ext uri="{FF2B5EF4-FFF2-40B4-BE49-F238E27FC236}">
                <a16:creationId xmlns:a16="http://schemas.microsoft.com/office/drawing/2014/main" id="{2659B26A-FD60-3C02-88FB-1806820710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433" y="5482873"/>
            <a:ext cx="939800" cy="952005"/>
          </a:xfrm>
          <a:prstGeom prst="rect">
            <a:avLst/>
          </a:prstGeom>
        </p:spPr>
      </p:pic>
      <p:pic>
        <p:nvPicPr>
          <p:cNvPr id="20" name="Picture 19" descr="A qr code with a few black squares&#10;&#10;Description automatically generated">
            <a:extLst>
              <a:ext uri="{FF2B5EF4-FFF2-40B4-BE49-F238E27FC236}">
                <a16:creationId xmlns:a16="http://schemas.microsoft.com/office/drawing/2014/main" id="{553C3609-CD92-5C65-1F2A-67DF9630F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3614" y="5510757"/>
            <a:ext cx="946129" cy="952005"/>
          </a:xfrm>
          <a:prstGeom prst="rect">
            <a:avLst/>
          </a:prstGeom>
        </p:spPr>
      </p:pic>
      <p:sp>
        <p:nvSpPr>
          <p:cNvPr id="7" name="TextBox 6">
            <a:extLst>
              <a:ext uri="{FF2B5EF4-FFF2-40B4-BE49-F238E27FC236}">
                <a16:creationId xmlns:a16="http://schemas.microsoft.com/office/drawing/2014/main" id="{B76A8D92-0FBD-7C18-C58F-A8636683B585}"/>
              </a:ext>
            </a:extLst>
          </p:cNvPr>
          <p:cNvSpPr txBox="1"/>
          <p:nvPr/>
        </p:nvSpPr>
        <p:spPr>
          <a:xfrm>
            <a:off x="875464" y="1452323"/>
            <a:ext cx="157007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Plants</a:t>
            </a:r>
          </a:p>
        </p:txBody>
      </p:sp>
      <p:sp>
        <p:nvSpPr>
          <p:cNvPr id="19" name="TextBox 18">
            <a:extLst>
              <a:ext uri="{FF2B5EF4-FFF2-40B4-BE49-F238E27FC236}">
                <a16:creationId xmlns:a16="http://schemas.microsoft.com/office/drawing/2014/main" id="{69E1A102-3136-CFF0-21F2-E40DBB7671E4}"/>
              </a:ext>
            </a:extLst>
          </p:cNvPr>
          <p:cNvSpPr txBox="1"/>
          <p:nvPr/>
        </p:nvSpPr>
        <p:spPr>
          <a:xfrm>
            <a:off x="3557993" y="1452323"/>
            <a:ext cx="157007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Animals</a:t>
            </a:r>
            <a:endParaRPr lang="en-US" dirty="0"/>
          </a:p>
        </p:txBody>
      </p:sp>
      <p:sp>
        <p:nvSpPr>
          <p:cNvPr id="3" name="TextBox 2">
            <a:extLst>
              <a:ext uri="{FF2B5EF4-FFF2-40B4-BE49-F238E27FC236}">
                <a16:creationId xmlns:a16="http://schemas.microsoft.com/office/drawing/2014/main" id="{F12C59AA-90E8-A21E-DF32-1597634B0BCE}"/>
              </a:ext>
            </a:extLst>
          </p:cNvPr>
          <p:cNvSpPr txBox="1"/>
          <p:nvPr/>
        </p:nvSpPr>
        <p:spPr>
          <a:xfrm>
            <a:off x="385263" y="1889610"/>
            <a:ext cx="256751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rPr>
              <a:t>Lianas</a:t>
            </a:r>
            <a:r>
              <a:rPr lang="en-US" sz="1100" dirty="0">
                <a:solidFill>
                  <a:srgbClr val="141414"/>
                </a:solidFill>
                <a:latin typeface="Century Gothic"/>
              </a:rPr>
              <a:t> - these are woody vines that have roots in the ground but climb up the trees to reach the sunlight. Their leaves and flowers grow in the </a:t>
            </a:r>
            <a:r>
              <a:rPr lang="en-US" sz="1100" b="1" dirty="0">
                <a:solidFill>
                  <a:srgbClr val="141414"/>
                </a:solidFill>
                <a:latin typeface="Century Gothic"/>
              </a:rPr>
              <a:t>canopy</a:t>
            </a:r>
            <a:r>
              <a:rPr lang="en-US" sz="1100" dirty="0">
                <a:solidFill>
                  <a:srgbClr val="141414"/>
                </a:solidFill>
                <a:latin typeface="Century Gothic"/>
              </a:rPr>
              <a:t>.</a:t>
            </a:r>
            <a:endParaRPr lang="en-US" sz="1100" dirty="0">
              <a:latin typeface="Century Gothic"/>
            </a:endParaRPr>
          </a:p>
        </p:txBody>
      </p:sp>
      <p:sp>
        <p:nvSpPr>
          <p:cNvPr id="22" name="TextBox 21">
            <a:extLst>
              <a:ext uri="{FF2B5EF4-FFF2-40B4-BE49-F238E27FC236}">
                <a16:creationId xmlns:a16="http://schemas.microsoft.com/office/drawing/2014/main" id="{24D323A5-18FB-BB7F-BF21-10D93EDA652A}"/>
              </a:ext>
            </a:extLst>
          </p:cNvPr>
          <p:cNvSpPr txBox="1"/>
          <p:nvPr/>
        </p:nvSpPr>
        <p:spPr>
          <a:xfrm>
            <a:off x="378465" y="2977429"/>
            <a:ext cx="256751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ea typeface="+mn-lt"/>
                <a:cs typeface="+mn-lt"/>
              </a:rPr>
              <a:t>Tree trunks</a:t>
            </a:r>
            <a:r>
              <a:rPr lang="en-US" sz="1100" dirty="0">
                <a:solidFill>
                  <a:srgbClr val="141414"/>
                </a:solidFill>
                <a:latin typeface="Century Gothic"/>
                <a:ea typeface="+mn-lt"/>
                <a:cs typeface="+mn-lt"/>
              </a:rPr>
              <a:t> - these are tall and thin to allow trees to reach the sunlight. The bark on these trees is smooth to allow water to flow down to the roots easily.</a:t>
            </a:r>
            <a:endParaRPr lang="en-US" sz="1100" dirty="0">
              <a:latin typeface="Century Gothic"/>
              <a:ea typeface="+mn-lt"/>
              <a:cs typeface="+mn-lt"/>
            </a:endParaRPr>
          </a:p>
          <a:p>
            <a:endParaRPr lang="en-US" sz="1100" dirty="0">
              <a:solidFill>
                <a:srgbClr val="141414"/>
              </a:solidFill>
              <a:latin typeface="Century Gothic"/>
            </a:endParaRPr>
          </a:p>
        </p:txBody>
      </p:sp>
      <p:sp>
        <p:nvSpPr>
          <p:cNvPr id="23" name="TextBox 22">
            <a:extLst>
              <a:ext uri="{FF2B5EF4-FFF2-40B4-BE49-F238E27FC236}">
                <a16:creationId xmlns:a16="http://schemas.microsoft.com/office/drawing/2014/main" id="{7661E39A-E730-7550-7A1A-D6AAD16237F8}"/>
              </a:ext>
            </a:extLst>
          </p:cNvPr>
          <p:cNvSpPr txBox="1"/>
          <p:nvPr/>
        </p:nvSpPr>
        <p:spPr>
          <a:xfrm>
            <a:off x="364940" y="3990928"/>
            <a:ext cx="2587785" cy="1008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solidFill>
                  <a:srgbClr val="141414"/>
                </a:solidFill>
                <a:latin typeface="Century Gothic"/>
                <a:ea typeface="+mn-lt"/>
                <a:cs typeface="+mn-lt"/>
              </a:rPr>
              <a:t>Drip tips </a:t>
            </a:r>
            <a:r>
              <a:rPr lang="en-US" sz="1200" dirty="0">
                <a:solidFill>
                  <a:srgbClr val="141414"/>
                </a:solidFill>
                <a:latin typeface="Century Gothic"/>
                <a:ea typeface="+mn-lt"/>
                <a:cs typeface="+mn-lt"/>
              </a:rPr>
              <a:t>- plants have leaves with pointy tips. This allows water to run off the leaves quickly without damaging or breaking the leaves.</a:t>
            </a:r>
            <a:endParaRPr lang="en-US" sz="1200">
              <a:latin typeface="Century Gothic"/>
              <a:ea typeface="+mn-lt"/>
              <a:cs typeface="+mn-lt"/>
            </a:endParaRPr>
          </a:p>
        </p:txBody>
      </p:sp>
      <p:sp>
        <p:nvSpPr>
          <p:cNvPr id="24" name="TextBox 23">
            <a:extLst>
              <a:ext uri="{FF2B5EF4-FFF2-40B4-BE49-F238E27FC236}">
                <a16:creationId xmlns:a16="http://schemas.microsoft.com/office/drawing/2014/main" id="{A74229ED-262C-64DA-B032-6AE84B8E3B1B}"/>
              </a:ext>
            </a:extLst>
          </p:cNvPr>
          <p:cNvSpPr txBox="1"/>
          <p:nvPr/>
        </p:nvSpPr>
        <p:spPr>
          <a:xfrm>
            <a:off x="3331324" y="1889609"/>
            <a:ext cx="256751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ea typeface="+mn-lt"/>
                <a:cs typeface="+mn-lt"/>
              </a:rPr>
              <a:t>Sloth</a:t>
            </a:r>
            <a:r>
              <a:rPr lang="en-US" sz="1100" dirty="0">
                <a:solidFill>
                  <a:srgbClr val="141414"/>
                </a:solidFill>
                <a:latin typeface="Century Gothic"/>
                <a:ea typeface="+mn-lt"/>
                <a:cs typeface="+mn-lt"/>
              </a:rPr>
              <a:t> - uses camouflage and moves very slowly to make it difficult for predators to spot.</a:t>
            </a:r>
            <a:endParaRPr lang="en-US" dirty="0"/>
          </a:p>
        </p:txBody>
      </p:sp>
      <p:sp>
        <p:nvSpPr>
          <p:cNvPr id="25" name="TextBox 24">
            <a:extLst>
              <a:ext uri="{FF2B5EF4-FFF2-40B4-BE49-F238E27FC236}">
                <a16:creationId xmlns:a16="http://schemas.microsoft.com/office/drawing/2014/main" id="{BD22A338-2D51-2497-A3EE-E5118ED876B7}"/>
              </a:ext>
            </a:extLst>
          </p:cNvPr>
          <p:cNvSpPr txBox="1"/>
          <p:nvPr/>
        </p:nvSpPr>
        <p:spPr>
          <a:xfrm>
            <a:off x="3331313" y="2957160"/>
            <a:ext cx="2567514"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ea typeface="+mn-lt"/>
                <a:cs typeface="+mn-lt"/>
              </a:rPr>
              <a:t>Spider monkey</a:t>
            </a:r>
            <a:r>
              <a:rPr lang="en-US" sz="1100" dirty="0">
                <a:solidFill>
                  <a:srgbClr val="141414"/>
                </a:solidFill>
                <a:latin typeface="Century Gothic"/>
                <a:ea typeface="+mn-lt"/>
                <a:cs typeface="+mn-lt"/>
              </a:rPr>
              <a:t> -  long, strong limbs to help it to climb through the rainforest trees.</a:t>
            </a:r>
            <a:endParaRPr lang="en-US" dirty="0"/>
          </a:p>
        </p:txBody>
      </p:sp>
      <p:sp>
        <p:nvSpPr>
          <p:cNvPr id="26" name="TextBox 25">
            <a:extLst>
              <a:ext uri="{FF2B5EF4-FFF2-40B4-BE49-F238E27FC236}">
                <a16:creationId xmlns:a16="http://schemas.microsoft.com/office/drawing/2014/main" id="{4217184E-F05C-48AC-A192-C166434CE9A4}"/>
              </a:ext>
            </a:extLst>
          </p:cNvPr>
          <p:cNvSpPr txBox="1"/>
          <p:nvPr/>
        </p:nvSpPr>
        <p:spPr>
          <a:xfrm>
            <a:off x="3392117" y="3990928"/>
            <a:ext cx="256751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rgbClr val="141414"/>
                </a:solidFill>
                <a:latin typeface="Century Gothic"/>
                <a:ea typeface="+mn-lt"/>
                <a:cs typeface="+mn-lt"/>
              </a:rPr>
              <a:t>Flying frog </a:t>
            </a:r>
            <a:r>
              <a:rPr lang="en-US" sz="1100" dirty="0">
                <a:solidFill>
                  <a:srgbClr val="141414"/>
                </a:solidFill>
                <a:latin typeface="Century Gothic"/>
                <a:ea typeface="+mn-lt"/>
                <a:cs typeface="+mn-lt"/>
              </a:rPr>
              <a:t>-  fully webbed hands and feet, and a flap of loose skin that stretches between its limbs, which allows it to glide from plant to plant.</a:t>
            </a:r>
            <a:endParaRPr lang="en-US" dirty="0"/>
          </a:p>
        </p:txBody>
      </p:sp>
      <p:pic>
        <p:nvPicPr>
          <p:cNvPr id="28" name="Picture 27">
            <a:extLst>
              <a:ext uri="{FF2B5EF4-FFF2-40B4-BE49-F238E27FC236}">
                <a16:creationId xmlns:a16="http://schemas.microsoft.com/office/drawing/2014/main" id="{D5AB0558-781D-4190-4DE1-4B6AF2A39FB2}"/>
              </a:ext>
            </a:extLst>
          </p:cNvPr>
          <p:cNvPicPr>
            <a:picLocks noChangeAspect="1"/>
          </p:cNvPicPr>
          <p:nvPr/>
        </p:nvPicPr>
        <p:blipFill>
          <a:blip r:embed="rId7"/>
          <a:stretch>
            <a:fillRect/>
          </a:stretch>
        </p:blipFill>
        <p:spPr>
          <a:xfrm>
            <a:off x="6602875" y="1963556"/>
            <a:ext cx="775573" cy="795784"/>
          </a:xfrm>
          <a:prstGeom prst="rect">
            <a:avLst/>
          </a:prstGeom>
        </p:spPr>
      </p:pic>
      <p:pic>
        <p:nvPicPr>
          <p:cNvPr id="29" name="Picture 28">
            <a:extLst>
              <a:ext uri="{FF2B5EF4-FFF2-40B4-BE49-F238E27FC236}">
                <a16:creationId xmlns:a16="http://schemas.microsoft.com/office/drawing/2014/main" id="{12E2DB0F-52AD-AB46-2EBA-373B1FC86936}"/>
              </a:ext>
            </a:extLst>
          </p:cNvPr>
          <p:cNvPicPr>
            <a:picLocks noChangeAspect="1"/>
          </p:cNvPicPr>
          <p:nvPr/>
        </p:nvPicPr>
        <p:blipFill>
          <a:blip r:embed="rId8"/>
          <a:stretch>
            <a:fillRect/>
          </a:stretch>
        </p:blipFill>
        <p:spPr>
          <a:xfrm>
            <a:off x="6589360" y="3254077"/>
            <a:ext cx="998559" cy="957943"/>
          </a:xfrm>
          <a:prstGeom prst="rect">
            <a:avLst/>
          </a:prstGeom>
        </p:spPr>
      </p:pic>
      <p:pic>
        <p:nvPicPr>
          <p:cNvPr id="30" name="Picture 29">
            <a:extLst>
              <a:ext uri="{FF2B5EF4-FFF2-40B4-BE49-F238E27FC236}">
                <a16:creationId xmlns:a16="http://schemas.microsoft.com/office/drawing/2014/main" id="{26F6FDC1-8C09-7542-0E94-318C96BC8B15}"/>
              </a:ext>
            </a:extLst>
          </p:cNvPr>
          <p:cNvPicPr>
            <a:picLocks noChangeAspect="1"/>
          </p:cNvPicPr>
          <p:nvPr/>
        </p:nvPicPr>
        <p:blipFill>
          <a:blip r:embed="rId9"/>
          <a:stretch>
            <a:fillRect/>
          </a:stretch>
        </p:blipFill>
        <p:spPr>
          <a:xfrm>
            <a:off x="4954127" y="1308162"/>
            <a:ext cx="552586" cy="552544"/>
          </a:xfrm>
          <a:prstGeom prst="rect">
            <a:avLst/>
          </a:prstGeom>
        </p:spPr>
      </p:pic>
      <p:pic>
        <p:nvPicPr>
          <p:cNvPr id="31" name="Picture 30">
            <a:extLst>
              <a:ext uri="{FF2B5EF4-FFF2-40B4-BE49-F238E27FC236}">
                <a16:creationId xmlns:a16="http://schemas.microsoft.com/office/drawing/2014/main" id="{405ED3E9-7134-EAFB-64FC-F5C3DF7BD96C}"/>
              </a:ext>
            </a:extLst>
          </p:cNvPr>
          <p:cNvPicPr>
            <a:picLocks noChangeAspect="1"/>
          </p:cNvPicPr>
          <p:nvPr/>
        </p:nvPicPr>
        <p:blipFill>
          <a:blip r:embed="rId10"/>
          <a:stretch>
            <a:fillRect/>
          </a:stretch>
        </p:blipFill>
        <p:spPr>
          <a:xfrm>
            <a:off x="548457" y="1274379"/>
            <a:ext cx="653944" cy="586328"/>
          </a:xfrm>
          <a:prstGeom prst="rect">
            <a:avLst/>
          </a:prstGeom>
        </p:spPr>
      </p:pic>
    </p:spTree>
    <p:extLst>
      <p:ext uri="{BB962C8B-B14F-4D97-AF65-F5344CB8AC3E}">
        <p14:creationId xmlns:p14="http://schemas.microsoft.com/office/powerpoint/2010/main" val="193266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Rainforest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464639" y="1432584"/>
            <a:ext cx="2297680"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Hydroelectric power </a:t>
            </a:r>
            <a:r>
              <a:rPr lang="en-GB" sz="1100" dirty="0">
                <a:latin typeface="Century Gothic"/>
                <a:ea typeface="+mn-lt"/>
                <a:cs typeface="+mn-lt"/>
              </a:rPr>
              <a:t>- </a:t>
            </a:r>
            <a:r>
              <a:rPr lang="en-GB" sz="1100" dirty="0">
                <a:solidFill>
                  <a:srgbClr val="141414"/>
                </a:solidFill>
                <a:latin typeface="Century Gothic"/>
                <a:ea typeface="+mn-lt"/>
                <a:cs typeface="+mn-lt"/>
              </a:rPr>
              <a:t>Energy generated from fast-flowing water.</a:t>
            </a:r>
            <a:endParaRPr lang="en-GB" sz="1100">
              <a:solidFill>
                <a:srgbClr val="141414"/>
              </a:solidFill>
              <a:latin typeface="Century Gothic"/>
              <a:ea typeface="+mn-lt"/>
              <a:cs typeface="+mn-lt"/>
            </a:endParaRPr>
          </a:p>
          <a:p>
            <a:endParaRPr lang="en-GB" sz="1100" dirty="0">
              <a:solidFill>
                <a:srgbClr val="141414"/>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Reservoir </a:t>
            </a:r>
            <a:r>
              <a:rPr lang="en-GB" sz="1100" dirty="0">
                <a:latin typeface="Century Gothic"/>
                <a:ea typeface="+mn-lt"/>
                <a:cs typeface="+mn-lt"/>
              </a:rPr>
              <a:t>- </a:t>
            </a:r>
            <a:r>
              <a:rPr lang="en-GB" sz="1100" dirty="0">
                <a:solidFill>
                  <a:srgbClr val="000000"/>
                </a:solidFill>
                <a:latin typeface="Century Gothic"/>
                <a:ea typeface="+mn-lt"/>
                <a:cs typeface="Arial"/>
              </a:rPr>
              <a:t>a large natural or artificial lake used as a source of water supply</a:t>
            </a:r>
            <a:endParaRPr lang="en-GB" sz="1100">
              <a:solidFill>
                <a:srgbClr val="141414"/>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Urbanisation</a:t>
            </a:r>
            <a:r>
              <a:rPr lang="en-GB" sz="1100" dirty="0">
                <a:latin typeface="Century Gothic"/>
                <a:ea typeface="+mn-lt"/>
                <a:cs typeface="+mn-lt"/>
              </a:rPr>
              <a:t> - the growth in the number of people living in towns and cities</a:t>
            </a:r>
            <a:endParaRPr lang="en-GB" sz="1100">
              <a:solidFill>
                <a:srgbClr val="141414"/>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Agriculture</a:t>
            </a:r>
            <a:r>
              <a:rPr lang="en-GB" sz="1100" dirty="0">
                <a:latin typeface="Century Gothic"/>
                <a:ea typeface="+mn-lt"/>
                <a:cs typeface="+mn-lt"/>
              </a:rPr>
              <a:t> - farming</a:t>
            </a:r>
            <a:br>
              <a:rPr lang="en-GB" sz="1200" dirty="0">
                <a:solidFill>
                  <a:srgbClr val="141414"/>
                </a:solidFill>
                <a:ea typeface="+mn-lt"/>
                <a:cs typeface="+mn-lt"/>
              </a:rPr>
            </a:br>
            <a:endParaRPr lang="en-GB" sz="1200">
              <a:solidFill>
                <a:srgbClr val="141414"/>
              </a:solidFill>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275731" y="643487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286882" y="5888820"/>
            <a:ext cx="44245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The majority of trees are not cut down for wood or paper, they are removed so the land can be used for agriculture.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Deforestation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90457" y="1435041"/>
            <a:ext cx="546417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Deforestation is the removal of a forest from land which is then converted to a non-forest use.</a:t>
            </a:r>
            <a:endParaRPr lang="en-US"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3B88E016-6076-A287-BB04-4AAC53C5F62F}"/>
              </a:ext>
            </a:extLst>
          </p:cNvPr>
          <p:cNvPicPr>
            <a:picLocks noChangeAspect="1"/>
          </p:cNvPicPr>
          <p:nvPr/>
        </p:nvPicPr>
        <p:blipFill>
          <a:blip r:embed="rId4"/>
          <a:stretch>
            <a:fillRect/>
          </a:stretch>
        </p:blipFill>
        <p:spPr>
          <a:xfrm>
            <a:off x="390457" y="116948"/>
            <a:ext cx="705587" cy="705587"/>
          </a:xfrm>
          <a:prstGeom prst="rect">
            <a:avLst/>
          </a:prstGeom>
        </p:spPr>
      </p:pic>
      <p:sp>
        <p:nvSpPr>
          <p:cNvPr id="6" name="TextBox 5">
            <a:extLst>
              <a:ext uri="{FF2B5EF4-FFF2-40B4-BE49-F238E27FC236}">
                <a16:creationId xmlns:a16="http://schemas.microsoft.com/office/drawing/2014/main" id="{AB4291CA-5EBA-DBD8-5AD9-C85024227D6A}"/>
              </a:ext>
            </a:extLst>
          </p:cNvPr>
          <p:cNvSpPr txBox="1"/>
          <p:nvPr/>
        </p:nvSpPr>
        <p:spPr>
          <a:xfrm>
            <a:off x="7930003" y="643487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with a black and white background&#10;&#10;Description automatically generated">
            <a:extLst>
              <a:ext uri="{FF2B5EF4-FFF2-40B4-BE49-F238E27FC236}">
                <a16:creationId xmlns:a16="http://schemas.microsoft.com/office/drawing/2014/main" id="{4B0F4EB8-6E88-65B8-CD68-0CE073082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230" y="5566514"/>
            <a:ext cx="873452" cy="840491"/>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7B723D7F-2186-A02A-86A7-60B755B77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7721" y="5552832"/>
            <a:ext cx="873452" cy="867853"/>
          </a:xfrm>
          <a:prstGeom prst="rect">
            <a:avLst/>
          </a:prstGeom>
        </p:spPr>
      </p:pic>
      <p:pic>
        <p:nvPicPr>
          <p:cNvPr id="7" name="Picture 6">
            <a:extLst>
              <a:ext uri="{FF2B5EF4-FFF2-40B4-BE49-F238E27FC236}">
                <a16:creationId xmlns:a16="http://schemas.microsoft.com/office/drawing/2014/main" id="{F2439994-A756-F4BE-53F6-EFDA001962E1}"/>
              </a:ext>
            </a:extLst>
          </p:cNvPr>
          <p:cNvPicPr>
            <a:picLocks noChangeAspect="1"/>
          </p:cNvPicPr>
          <p:nvPr/>
        </p:nvPicPr>
        <p:blipFill>
          <a:blip r:embed="rId7"/>
          <a:stretch>
            <a:fillRect/>
          </a:stretch>
        </p:blipFill>
        <p:spPr>
          <a:xfrm>
            <a:off x="389408" y="1889262"/>
            <a:ext cx="5473676" cy="3080096"/>
          </a:xfrm>
          <a:prstGeom prst="rect">
            <a:avLst/>
          </a:prstGeom>
        </p:spPr>
      </p:pic>
      <p:pic>
        <p:nvPicPr>
          <p:cNvPr id="19" name="Picture 18">
            <a:extLst>
              <a:ext uri="{FF2B5EF4-FFF2-40B4-BE49-F238E27FC236}">
                <a16:creationId xmlns:a16="http://schemas.microsoft.com/office/drawing/2014/main" id="{BA69E000-457D-A625-F489-7BBADA04B654}"/>
              </a:ext>
            </a:extLst>
          </p:cNvPr>
          <p:cNvPicPr>
            <a:picLocks noChangeAspect="1"/>
          </p:cNvPicPr>
          <p:nvPr/>
        </p:nvPicPr>
        <p:blipFill>
          <a:blip r:embed="rId8"/>
          <a:stretch>
            <a:fillRect/>
          </a:stretch>
        </p:blipFill>
        <p:spPr>
          <a:xfrm>
            <a:off x="6359617" y="1524374"/>
            <a:ext cx="755301" cy="734974"/>
          </a:xfrm>
          <a:prstGeom prst="rect">
            <a:avLst/>
          </a:prstGeom>
        </p:spPr>
      </p:pic>
      <p:pic>
        <p:nvPicPr>
          <p:cNvPr id="22" name="Picture 21">
            <a:extLst>
              <a:ext uri="{FF2B5EF4-FFF2-40B4-BE49-F238E27FC236}">
                <a16:creationId xmlns:a16="http://schemas.microsoft.com/office/drawing/2014/main" id="{B1830CE3-6393-7D50-7F07-CEDEACFAF99B}"/>
              </a:ext>
            </a:extLst>
          </p:cNvPr>
          <p:cNvPicPr>
            <a:picLocks noChangeAspect="1"/>
          </p:cNvPicPr>
          <p:nvPr/>
        </p:nvPicPr>
        <p:blipFill>
          <a:blip r:embed="rId9"/>
          <a:stretch>
            <a:fillRect/>
          </a:stretch>
        </p:blipFill>
        <p:spPr>
          <a:xfrm>
            <a:off x="6359617" y="2362200"/>
            <a:ext cx="890444" cy="917403"/>
          </a:xfrm>
          <a:prstGeom prst="rect">
            <a:avLst/>
          </a:prstGeom>
        </p:spPr>
      </p:pic>
      <p:pic>
        <p:nvPicPr>
          <p:cNvPr id="23" name="Picture 22">
            <a:extLst>
              <a:ext uri="{FF2B5EF4-FFF2-40B4-BE49-F238E27FC236}">
                <a16:creationId xmlns:a16="http://schemas.microsoft.com/office/drawing/2014/main" id="{EF94FCCC-F5BC-F948-FE2A-E4802CC0A5A5}"/>
              </a:ext>
            </a:extLst>
          </p:cNvPr>
          <p:cNvPicPr>
            <a:picLocks noChangeAspect="1"/>
          </p:cNvPicPr>
          <p:nvPr/>
        </p:nvPicPr>
        <p:blipFill>
          <a:blip r:embed="rId10"/>
          <a:stretch>
            <a:fillRect/>
          </a:stretch>
        </p:blipFill>
        <p:spPr>
          <a:xfrm>
            <a:off x="6569090" y="3531101"/>
            <a:ext cx="491772" cy="505246"/>
          </a:xfrm>
          <a:prstGeom prst="rect">
            <a:avLst/>
          </a:prstGeom>
        </p:spPr>
      </p:pic>
      <p:pic>
        <p:nvPicPr>
          <p:cNvPr id="24" name="Picture 23">
            <a:extLst>
              <a:ext uri="{FF2B5EF4-FFF2-40B4-BE49-F238E27FC236}">
                <a16:creationId xmlns:a16="http://schemas.microsoft.com/office/drawing/2014/main" id="{069A87A9-B63F-FCF9-ABED-3A60ADBB035E}"/>
              </a:ext>
            </a:extLst>
          </p:cNvPr>
          <p:cNvPicPr>
            <a:picLocks noChangeAspect="1"/>
          </p:cNvPicPr>
          <p:nvPr/>
        </p:nvPicPr>
        <p:blipFill>
          <a:blip r:embed="rId11"/>
          <a:stretch>
            <a:fillRect/>
          </a:stretch>
        </p:blipFill>
        <p:spPr>
          <a:xfrm>
            <a:off x="6494760" y="4227035"/>
            <a:ext cx="647186" cy="701190"/>
          </a:xfrm>
          <a:prstGeom prst="rect">
            <a:avLst/>
          </a:prstGeom>
        </p:spPr>
      </p:pic>
    </p:spTree>
    <p:extLst>
      <p:ext uri="{BB962C8B-B14F-4D97-AF65-F5344CB8AC3E}">
        <p14:creationId xmlns:p14="http://schemas.microsoft.com/office/powerpoint/2010/main" val="265735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Rainforest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390309" y="1432584"/>
            <a:ext cx="2182809"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Sustainable</a:t>
            </a:r>
            <a:r>
              <a:rPr lang="en-GB" sz="1100" dirty="0">
                <a:latin typeface="Century Gothic"/>
                <a:ea typeface="+mn-lt"/>
                <a:cs typeface="+mn-lt"/>
              </a:rPr>
              <a:t>- </a:t>
            </a:r>
            <a:r>
              <a:rPr lang="en-GB" sz="1100" dirty="0">
                <a:solidFill>
                  <a:srgbClr val="000000"/>
                </a:solidFill>
                <a:latin typeface="Century Gothic"/>
                <a:ea typeface="+mn-lt"/>
                <a:cs typeface="+mn-lt"/>
              </a:rPr>
              <a:t>An activity which does not consume or destroy resources or the environment</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Ecotourism - </a:t>
            </a:r>
            <a:r>
              <a:rPr lang="en-GB" sz="1100" dirty="0">
                <a:solidFill>
                  <a:srgbClr val="000000"/>
                </a:solidFill>
                <a:latin typeface="Century Gothic"/>
                <a:ea typeface="+mn-lt"/>
                <a:cs typeface="+mn-lt"/>
              </a:rPr>
              <a:t>Tourism which aims to be environmentally friendly</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Debt</a:t>
            </a:r>
            <a:r>
              <a:rPr lang="en-GB" sz="1100" dirty="0">
                <a:latin typeface="Century Gothic"/>
                <a:ea typeface="+mn-lt"/>
                <a:cs typeface="+mn-lt"/>
              </a:rPr>
              <a:t> - Money owed to someone else</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Conservation - </a:t>
            </a:r>
            <a:r>
              <a:rPr lang="en-GB" sz="1100" dirty="0">
                <a:solidFill>
                  <a:srgbClr val="000000"/>
                </a:solidFill>
                <a:latin typeface="Century Gothic"/>
                <a:ea typeface="+mn-lt"/>
                <a:cs typeface="+mn-lt"/>
              </a:rPr>
              <a:t>the careful maintenance and upkeep of a natural resource to prevent it from disappearing</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275731" y="643487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Ecotourism</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Sustainable Management</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90457" y="1435041"/>
            <a:ext cx="546417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000000"/>
                </a:solidFill>
                <a:latin typeface="Century Gothic"/>
                <a:ea typeface="+mn-lt"/>
                <a:cs typeface="+mn-lt"/>
              </a:rPr>
              <a:t>Sustainable management means ensuring that it is a sustained in a way for future generations. You can use it, but not over use it so that it runs out or is damaged.</a:t>
            </a:r>
            <a:endParaRPr lang="en-US"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3B88E016-6076-A287-BB04-4AAC53C5F62F}"/>
              </a:ext>
            </a:extLst>
          </p:cNvPr>
          <p:cNvPicPr>
            <a:picLocks noChangeAspect="1"/>
          </p:cNvPicPr>
          <p:nvPr/>
        </p:nvPicPr>
        <p:blipFill>
          <a:blip r:embed="rId3"/>
          <a:stretch>
            <a:fillRect/>
          </a:stretch>
        </p:blipFill>
        <p:spPr>
          <a:xfrm>
            <a:off x="390457" y="116948"/>
            <a:ext cx="705587" cy="705587"/>
          </a:xfrm>
          <a:prstGeom prst="rect">
            <a:avLst/>
          </a:prstGeom>
        </p:spPr>
      </p:pic>
      <p:sp>
        <p:nvSpPr>
          <p:cNvPr id="6" name="TextBox 5">
            <a:extLst>
              <a:ext uri="{FF2B5EF4-FFF2-40B4-BE49-F238E27FC236}">
                <a16:creationId xmlns:a16="http://schemas.microsoft.com/office/drawing/2014/main" id="{AB4291CA-5EBA-DBD8-5AD9-C85024227D6A}"/>
              </a:ext>
            </a:extLst>
          </p:cNvPr>
          <p:cNvSpPr txBox="1"/>
          <p:nvPr/>
        </p:nvSpPr>
        <p:spPr>
          <a:xfrm>
            <a:off x="7930003" y="643487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C02F4D0B-A10A-DB14-2CC5-0514C3386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4609" y="5547791"/>
            <a:ext cx="916635" cy="899008"/>
          </a:xfrm>
          <a:prstGeom prst="rect">
            <a:avLst/>
          </a:prstGeom>
        </p:spPr>
      </p:pic>
      <p:pic>
        <p:nvPicPr>
          <p:cNvPr id="20" name="Picture 19" descr="A qr code with black squares&#10;&#10;Description automatically generated">
            <a:extLst>
              <a:ext uri="{FF2B5EF4-FFF2-40B4-BE49-F238E27FC236}">
                <a16:creationId xmlns:a16="http://schemas.microsoft.com/office/drawing/2014/main" id="{52987868-F3B9-0D7F-3490-458B522EB8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7170" y="5527882"/>
            <a:ext cx="905914" cy="917756"/>
          </a:xfrm>
          <a:prstGeom prst="rect">
            <a:avLst/>
          </a:prstGeom>
        </p:spPr>
      </p:pic>
      <p:graphicFrame>
        <p:nvGraphicFramePr>
          <p:cNvPr id="19" name="Table 18">
            <a:extLst>
              <a:ext uri="{FF2B5EF4-FFF2-40B4-BE49-F238E27FC236}">
                <a16:creationId xmlns:a16="http://schemas.microsoft.com/office/drawing/2014/main" id="{B8F6A313-C74E-8A9C-B16D-F761FB2520A9}"/>
              </a:ext>
            </a:extLst>
          </p:cNvPr>
          <p:cNvGraphicFramePr>
            <a:graphicFrameLocks noGrp="1"/>
          </p:cNvGraphicFramePr>
          <p:nvPr>
            <p:extLst>
              <p:ext uri="{D42A27DB-BD31-4B8C-83A1-F6EECF244321}">
                <p14:modId xmlns:p14="http://schemas.microsoft.com/office/powerpoint/2010/main" val="248144280"/>
              </p:ext>
            </p:extLst>
          </p:nvPr>
        </p:nvGraphicFramePr>
        <p:xfrm>
          <a:off x="459485" y="2121588"/>
          <a:ext cx="5322054" cy="4498727"/>
        </p:xfrm>
        <a:graphic>
          <a:graphicData uri="http://schemas.openxmlformats.org/drawingml/2006/table">
            <a:tbl>
              <a:tblPr bandRow="1">
                <a:tableStyleId>{5C22544A-7EE6-4342-B048-85BDC9FD1C3A}</a:tableStyleId>
              </a:tblPr>
              <a:tblGrid>
                <a:gridCol w="754268">
                  <a:extLst>
                    <a:ext uri="{9D8B030D-6E8A-4147-A177-3AD203B41FA5}">
                      <a16:colId xmlns:a16="http://schemas.microsoft.com/office/drawing/2014/main" val="3081924290"/>
                    </a:ext>
                  </a:extLst>
                </a:gridCol>
                <a:gridCol w="1594068">
                  <a:extLst>
                    <a:ext uri="{9D8B030D-6E8A-4147-A177-3AD203B41FA5}">
                      <a16:colId xmlns:a16="http://schemas.microsoft.com/office/drawing/2014/main" val="2229738849"/>
                    </a:ext>
                  </a:extLst>
                </a:gridCol>
                <a:gridCol w="1586591">
                  <a:extLst>
                    <a:ext uri="{9D8B030D-6E8A-4147-A177-3AD203B41FA5}">
                      <a16:colId xmlns:a16="http://schemas.microsoft.com/office/drawing/2014/main" val="4246466500"/>
                    </a:ext>
                  </a:extLst>
                </a:gridCol>
                <a:gridCol w="1387127">
                  <a:extLst>
                    <a:ext uri="{9D8B030D-6E8A-4147-A177-3AD203B41FA5}">
                      <a16:colId xmlns:a16="http://schemas.microsoft.com/office/drawing/2014/main" val="1876319325"/>
                    </a:ext>
                  </a:extLst>
                </a:gridCol>
              </a:tblGrid>
              <a:tr h="390608">
                <a:tc>
                  <a:txBody>
                    <a:bodyPr/>
                    <a:lstStyle/>
                    <a:p>
                      <a:pPr algn="ctr" rtl="0" fontAlgn="base"/>
                      <a:r>
                        <a:rPr lang="en-GB" sz="1000" b="1" dirty="0">
                          <a:solidFill>
                            <a:srgbClr val="000000"/>
                          </a:solidFill>
                          <a:effectLst/>
                          <a:highlight>
                            <a:srgbClr val="FFFFFF"/>
                          </a:highlight>
                          <a:latin typeface="Century Gothic"/>
                        </a:rPr>
                        <a:t>Method</a:t>
                      </a:r>
                      <a:endParaRPr lang="en-GB" sz="1000" b="1">
                        <a:solidFill>
                          <a:srgbClr val="FFFFFF"/>
                        </a:solidFill>
                        <a:effectLst/>
                        <a:highlight>
                          <a:srgbClr val="FFFFFF"/>
                        </a:highlight>
                        <a:latin typeface="Century Gothic"/>
                      </a:endParaRP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000" b="1" dirty="0">
                          <a:solidFill>
                            <a:srgbClr val="000000"/>
                          </a:solidFill>
                          <a:effectLst/>
                          <a:highlight>
                            <a:srgbClr val="FFFFFF"/>
                          </a:highlight>
                          <a:latin typeface="Century Gothic"/>
                        </a:rPr>
                        <a:t>Description- What is it?</a:t>
                      </a:r>
                      <a:endParaRPr lang="en-GB" sz="1000" b="1">
                        <a:solidFill>
                          <a:srgbClr val="FFFFFF"/>
                        </a:solidFill>
                        <a:effectLst/>
                        <a:highlight>
                          <a:srgbClr val="FFFFFF"/>
                        </a:highlight>
                        <a:latin typeface="Century Gothic"/>
                      </a:endParaRP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000" b="1" dirty="0">
                          <a:solidFill>
                            <a:srgbClr val="000000"/>
                          </a:solidFill>
                          <a:effectLst/>
                          <a:highlight>
                            <a:srgbClr val="FFFFFF"/>
                          </a:highlight>
                          <a:latin typeface="Century Gothic"/>
                        </a:rPr>
                        <a:t>What is good about it?</a:t>
                      </a:r>
                      <a:endParaRPr lang="en-GB" sz="1000" b="1">
                        <a:solidFill>
                          <a:srgbClr val="FFFFFF"/>
                        </a:solidFill>
                        <a:effectLst/>
                        <a:highlight>
                          <a:srgbClr val="FFFFFF"/>
                        </a:highlight>
                        <a:latin typeface="Century Gothic"/>
                      </a:endParaRP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r>
                        <a:rPr lang="en-GB" sz="1000" b="1" dirty="0">
                          <a:solidFill>
                            <a:srgbClr val="000000"/>
                          </a:solidFill>
                          <a:effectLst/>
                          <a:highlight>
                            <a:srgbClr val="FFFFFF"/>
                          </a:highlight>
                          <a:latin typeface="Century Gothic"/>
                        </a:rPr>
                        <a:t>What is bad about it?</a:t>
                      </a:r>
                      <a:endParaRPr lang="en-GB" sz="1000" b="1">
                        <a:solidFill>
                          <a:srgbClr val="FFFFFF"/>
                        </a:solidFill>
                        <a:effectLst/>
                        <a:highlight>
                          <a:srgbClr val="FFFFFF"/>
                        </a:highlight>
                        <a:latin typeface="Century Gothic"/>
                      </a:endParaRP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117887"/>
                  </a:ext>
                </a:extLst>
              </a:tr>
              <a:tr h="1023663">
                <a:tc>
                  <a:txBody>
                    <a:bodyPr/>
                    <a:lstStyle/>
                    <a:p>
                      <a:pPr algn="ctr" rtl="0" fontAlgn="base"/>
                      <a:r>
                        <a:rPr lang="en-GB" sz="1000" dirty="0">
                          <a:effectLst/>
                          <a:highlight>
                            <a:srgbClr val="FFFFFF"/>
                          </a:highlight>
                          <a:latin typeface="Century Gothic"/>
                        </a:rPr>
                        <a:t>Selective Logging</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auto"/>
                      <a:r>
                        <a:rPr lang="en-GB" sz="1000" dirty="0">
                          <a:effectLst/>
                          <a:highlight>
                            <a:srgbClr val="FFFFFF"/>
                          </a:highlight>
                          <a:latin typeface="Century Gothic"/>
                        </a:rPr>
                        <a:t>The cutting out of trees that are mature or defective, or of inferior kinds to encourage the growth of the remaining trees in a forest or wood</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Only chops down a small amount of trees. The Rainforest can regrow.</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Can increase forest fires due to small branches being left behind.</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414215"/>
                  </a:ext>
                </a:extLst>
              </a:tr>
              <a:tr h="1023663">
                <a:tc>
                  <a:txBody>
                    <a:bodyPr/>
                    <a:lstStyle/>
                    <a:p>
                      <a:pPr algn="ctr" rtl="0" fontAlgn="base"/>
                      <a:r>
                        <a:rPr lang="en-GB" sz="1000" dirty="0">
                          <a:effectLst/>
                          <a:highlight>
                            <a:srgbClr val="FFFFFF"/>
                          </a:highlight>
                          <a:latin typeface="Century Gothic"/>
                        </a:rPr>
                        <a:t>Conservation and </a:t>
                      </a:r>
                    </a:p>
                    <a:p>
                      <a:pPr algn="ctr" rtl="0" fontAlgn="base"/>
                      <a:r>
                        <a:rPr lang="en-GB" sz="1000" dirty="0">
                          <a:effectLst/>
                          <a:highlight>
                            <a:srgbClr val="FFFFFF"/>
                          </a:highlight>
                          <a:latin typeface="Century Gothic"/>
                        </a:rPr>
                        <a:t>Education</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The process of influencing people's attitudes, emotions, knowledge, and </a:t>
                      </a:r>
                      <a:r>
                        <a:rPr lang="en-GB" sz="1000">
                          <a:effectLst/>
                          <a:highlight>
                            <a:srgbClr val="FFFFFF"/>
                          </a:highlight>
                          <a:latin typeface="Century Gothic"/>
                        </a:rPr>
                        <a:t>behaviours</a:t>
                      </a:r>
                      <a:r>
                        <a:rPr lang="en-GB" sz="1000" dirty="0">
                          <a:effectLst/>
                          <a:highlight>
                            <a:srgbClr val="FFFFFF"/>
                          </a:highlight>
                          <a:latin typeface="Century Gothic"/>
                        </a:rPr>
                        <a:t> about wildlife and wild places</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If we become more passionate about the rainforest we are more likely to protect it. </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Some people will not care.</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9212025"/>
                  </a:ext>
                </a:extLst>
              </a:tr>
              <a:tr h="875500">
                <a:tc>
                  <a:txBody>
                    <a:bodyPr/>
                    <a:lstStyle/>
                    <a:p>
                      <a:pPr algn="ctr" rtl="0" fontAlgn="base"/>
                      <a:r>
                        <a:rPr lang="en-GB" sz="1000" dirty="0">
                          <a:effectLst/>
                          <a:highlight>
                            <a:srgbClr val="FFFFFF"/>
                          </a:highlight>
                          <a:latin typeface="Century Gothic"/>
                        </a:rPr>
                        <a:t>International Agreements/</a:t>
                      </a:r>
                      <a:br>
                        <a:rPr lang="en-GB" sz="1000" dirty="0">
                          <a:effectLst/>
                          <a:highlight>
                            <a:srgbClr val="FFFFFF"/>
                          </a:highlight>
                          <a:latin typeface="Century Gothic"/>
                        </a:rPr>
                      </a:br>
                      <a:r>
                        <a:rPr lang="en-GB" sz="1000" dirty="0">
                          <a:effectLst/>
                          <a:highlight>
                            <a:srgbClr val="FFFFFF"/>
                          </a:highlight>
                          <a:latin typeface="Century Gothic"/>
                        </a:rPr>
                        <a:t>Debt Relief:</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auto"/>
                      <a:r>
                        <a:rPr lang="en-GB" sz="1000" dirty="0">
                          <a:effectLst/>
                          <a:highlight>
                            <a:srgbClr val="FFFFFF"/>
                          </a:highlight>
                          <a:latin typeface="Century Gothic"/>
                        </a:rPr>
                        <a:t>Countries are relieved of some of their debt in return for protecting their rainforests.</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Allows countries to spend more money on rainforest protection</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Some countries might be corrupt and spend the money on other things. </a:t>
                      </a:r>
                      <a:endParaRPr lang="en-GB" sz="1000">
                        <a:effectLst/>
                        <a:highlight>
                          <a:srgbClr val="FFFFFF"/>
                        </a:highlight>
                      </a:endParaRP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120877"/>
                  </a:ext>
                </a:extLst>
              </a:tr>
              <a:tr h="1185293">
                <a:tc>
                  <a:txBody>
                    <a:bodyPr/>
                    <a:lstStyle/>
                    <a:p>
                      <a:pPr algn="ctr" rtl="0" fontAlgn="base"/>
                      <a:r>
                        <a:rPr lang="en-GB" sz="1000" dirty="0">
                          <a:effectLst/>
                          <a:highlight>
                            <a:srgbClr val="FFFFFF"/>
                          </a:highlight>
                          <a:latin typeface="Century Gothic"/>
                        </a:rPr>
                        <a:t>Ecotourism</a:t>
                      </a:r>
                    </a:p>
                  </a:txBody>
                  <a:tcPr marL="66599" marR="66599" marT="33299" marB="332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tourism directed towards exotic, often threatened, natural environments, intended to support conservation efforts and observe wildlife</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Gives local people a job which means they will protect the rainforest</a:t>
                      </a: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fontAlgn="base"/>
                      <a:r>
                        <a:rPr lang="en-GB" sz="1000" dirty="0">
                          <a:effectLst/>
                          <a:highlight>
                            <a:srgbClr val="FFFFFF"/>
                          </a:highlight>
                          <a:latin typeface="Century Gothic"/>
                        </a:rPr>
                        <a:t>Increase people going to the rainforest which might cause damage. </a:t>
                      </a:r>
                      <a:endParaRPr lang="en-GB" sz="1000">
                        <a:effectLst/>
                        <a:highlight>
                          <a:srgbClr val="FFFFFF"/>
                        </a:highlight>
                      </a:endParaRPr>
                    </a:p>
                  </a:txBody>
                  <a:tcPr marL="46111" marR="46111" marT="23051" marB="2305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590930"/>
                  </a:ext>
                </a:extLst>
              </a:tr>
            </a:tbl>
          </a:graphicData>
        </a:graphic>
      </p:graphicFrame>
      <p:pic>
        <p:nvPicPr>
          <p:cNvPr id="22" name="Picture 21">
            <a:extLst>
              <a:ext uri="{FF2B5EF4-FFF2-40B4-BE49-F238E27FC236}">
                <a16:creationId xmlns:a16="http://schemas.microsoft.com/office/drawing/2014/main" id="{496AE157-3EF0-51C1-8125-0BBFD4DD171F}"/>
              </a:ext>
            </a:extLst>
          </p:cNvPr>
          <p:cNvPicPr>
            <a:picLocks noChangeAspect="1"/>
          </p:cNvPicPr>
          <p:nvPr/>
        </p:nvPicPr>
        <p:blipFill>
          <a:blip r:embed="rId6"/>
          <a:stretch>
            <a:fillRect/>
          </a:stretch>
        </p:blipFill>
        <p:spPr>
          <a:xfrm>
            <a:off x="6548817" y="1456808"/>
            <a:ext cx="539073" cy="586328"/>
          </a:xfrm>
          <a:prstGeom prst="rect">
            <a:avLst/>
          </a:prstGeom>
        </p:spPr>
      </p:pic>
      <p:pic>
        <p:nvPicPr>
          <p:cNvPr id="23" name="Picture 22">
            <a:extLst>
              <a:ext uri="{FF2B5EF4-FFF2-40B4-BE49-F238E27FC236}">
                <a16:creationId xmlns:a16="http://schemas.microsoft.com/office/drawing/2014/main" id="{4537D3EB-78AC-2766-E1A0-8F1CD3DE77CD}"/>
              </a:ext>
            </a:extLst>
          </p:cNvPr>
          <p:cNvPicPr>
            <a:picLocks noChangeAspect="1"/>
          </p:cNvPicPr>
          <p:nvPr/>
        </p:nvPicPr>
        <p:blipFill>
          <a:blip r:embed="rId7"/>
          <a:stretch>
            <a:fillRect/>
          </a:stretch>
        </p:blipFill>
        <p:spPr>
          <a:xfrm>
            <a:off x="6542060" y="2409496"/>
            <a:ext cx="545830" cy="593084"/>
          </a:xfrm>
          <a:prstGeom prst="rect">
            <a:avLst/>
          </a:prstGeom>
        </p:spPr>
      </p:pic>
      <p:pic>
        <p:nvPicPr>
          <p:cNvPr id="24" name="Picture 23">
            <a:extLst>
              <a:ext uri="{FF2B5EF4-FFF2-40B4-BE49-F238E27FC236}">
                <a16:creationId xmlns:a16="http://schemas.microsoft.com/office/drawing/2014/main" id="{E58BF720-FAEB-4A41-8F15-4BD8BE470438}"/>
              </a:ext>
            </a:extLst>
          </p:cNvPr>
          <p:cNvPicPr>
            <a:picLocks noChangeAspect="1"/>
          </p:cNvPicPr>
          <p:nvPr/>
        </p:nvPicPr>
        <p:blipFill>
          <a:blip r:embed="rId8"/>
          <a:stretch>
            <a:fillRect/>
          </a:stretch>
        </p:blipFill>
        <p:spPr>
          <a:xfrm>
            <a:off x="6656932" y="3287861"/>
            <a:ext cx="545831" cy="593084"/>
          </a:xfrm>
          <a:prstGeom prst="rect">
            <a:avLst/>
          </a:prstGeom>
        </p:spPr>
      </p:pic>
      <p:pic>
        <p:nvPicPr>
          <p:cNvPr id="25" name="Picture 24">
            <a:extLst>
              <a:ext uri="{FF2B5EF4-FFF2-40B4-BE49-F238E27FC236}">
                <a16:creationId xmlns:a16="http://schemas.microsoft.com/office/drawing/2014/main" id="{93D508F5-B3DD-133D-B426-9DF965BA95F6}"/>
              </a:ext>
            </a:extLst>
          </p:cNvPr>
          <p:cNvPicPr>
            <a:picLocks noChangeAspect="1"/>
          </p:cNvPicPr>
          <p:nvPr/>
        </p:nvPicPr>
        <p:blipFill>
          <a:blip r:embed="rId9"/>
          <a:stretch>
            <a:fillRect/>
          </a:stretch>
        </p:blipFill>
        <p:spPr>
          <a:xfrm>
            <a:off x="6643418" y="4145956"/>
            <a:ext cx="559344" cy="599841"/>
          </a:xfrm>
          <a:prstGeom prst="rect">
            <a:avLst/>
          </a:prstGeom>
        </p:spPr>
      </p:pic>
    </p:spTree>
    <p:extLst>
      <p:ext uri="{BB962C8B-B14F-4D97-AF65-F5344CB8AC3E}">
        <p14:creationId xmlns:p14="http://schemas.microsoft.com/office/powerpoint/2010/main" val="274965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8073C8-BC5F-53A7-A15A-8D53B2355F81}"/>
              </a:ext>
            </a:extLst>
          </p:cNvPr>
          <p:cNvSpPr/>
          <p:nvPr/>
        </p:nvSpPr>
        <p:spPr>
          <a:xfrm>
            <a:off x="169630" y="498914"/>
            <a:ext cx="9559081" cy="6217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53D95A-F85A-E922-B75D-2344A0E1A6ED}"/>
              </a:ext>
            </a:extLst>
          </p:cNvPr>
          <p:cNvSpPr txBox="1"/>
          <p:nvPr/>
        </p:nvSpPr>
        <p:spPr>
          <a:xfrm>
            <a:off x="97212" y="226212"/>
            <a:ext cx="20255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rPr>
              <a:t>Notes</a:t>
            </a:r>
          </a:p>
        </p:txBody>
      </p:sp>
    </p:spTree>
    <p:extLst>
      <p:ext uri="{BB962C8B-B14F-4D97-AF65-F5344CB8AC3E}">
        <p14:creationId xmlns:p14="http://schemas.microsoft.com/office/powerpoint/2010/main" val="134093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53D95A-F85A-E922-B75D-2344A0E1A6ED}"/>
              </a:ext>
            </a:extLst>
          </p:cNvPr>
          <p:cNvSpPr txBox="1"/>
          <p:nvPr/>
        </p:nvSpPr>
        <p:spPr>
          <a:xfrm>
            <a:off x="97212" y="226212"/>
            <a:ext cx="20255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latin typeface="Century Gothic"/>
              </a:rPr>
              <a:t>Notes</a:t>
            </a:r>
          </a:p>
        </p:txBody>
      </p:sp>
      <p:sp>
        <p:nvSpPr>
          <p:cNvPr id="2" name="TextBox 1">
            <a:extLst>
              <a:ext uri="{FF2B5EF4-FFF2-40B4-BE49-F238E27FC236}">
                <a16:creationId xmlns:a16="http://schemas.microsoft.com/office/drawing/2014/main" id="{3CA69BD9-6CD8-8BE8-7021-AF0461F0FFBC}"/>
              </a:ext>
            </a:extLst>
          </p:cNvPr>
          <p:cNvSpPr txBox="1"/>
          <p:nvPr/>
        </p:nvSpPr>
        <p:spPr>
          <a:xfrm>
            <a:off x="219522" y="638611"/>
            <a:ext cx="9449447"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27652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Props1.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98F5D-674F-4D46-9891-C5DC91DBA417}">
  <ds:schemaRefs>
    <ds:schemaRef ds:uri="http://schemas.microsoft.com/sharepoint/v3/contenttype/forms"/>
  </ds:schemaRefs>
</ds:datastoreItem>
</file>

<file path=customXml/itemProps3.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docProps/app.xml><?xml version="1.0" encoding="utf-8"?>
<Properties xmlns="http://schemas.openxmlformats.org/officeDocument/2006/extended-properties" xmlns:vt="http://schemas.openxmlformats.org/officeDocument/2006/docPropsVTypes">
  <Template>office theme</Template>
  <TotalTime>1165</TotalTime>
  <Words>209</Words>
  <Application>Microsoft Office PowerPoint</Application>
  <PresentationFormat>A4 Paper (210x297 mm)</PresentationFormat>
  <Paragraphs>90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1594</cp:revision>
  <dcterms:created xsi:type="dcterms:W3CDTF">2024-03-05T11:58:30Z</dcterms:created>
  <dcterms:modified xsi:type="dcterms:W3CDTF">2024-06-24T09:47:32Z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