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8" r:id="rId6"/>
    <p:sldId id="259" r:id="rId7"/>
    <p:sldId id="260" r:id="rId8"/>
    <p:sldId id="261" r:id="rId9"/>
    <p:sldId id="262" r:id="rId10"/>
    <p:sldId id="263" r:id="rId11"/>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74779-9E62-CC33-ECDE-0A097FC3EBAC}" v="2586" dt="2024-06-10T12:34:25.107"/>
    <p1510:client id="{88D667D6-A79A-46EA-7011-1987C6B8B895}" v="30" dt="2024-06-11T09:52:41.470"/>
    <p1510:client id="{B8B36344-B798-CF53-FBD5-C8365CB152CF}" v="386" dt="2024-06-10T09:59:06.553"/>
    <p1510:client id="{FA6317E7-2200-004A-F91E-AD60F1B12D8D}" v="466" dt="2024-06-11T11:54:33.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FA6317E7-2200-004A-F91E-AD60F1B12D8D}"/>
    <pc:docChg chg="modSld">
      <pc:chgData name="Ms L Devin" userId="S::ldevin@bishopr.co.uk::420b751f-cbd6-4fb8-a574-e02b6e98d2a9" providerId="AD" clId="Web-{FA6317E7-2200-004A-F91E-AD60F1B12D8D}" dt="2024-06-11T11:54:31.717" v="453"/>
      <pc:docMkLst>
        <pc:docMk/>
      </pc:docMkLst>
      <pc:sldChg chg="modSp">
        <pc:chgData name="Ms L Devin" userId="S::ldevin@bishopr.co.uk::420b751f-cbd6-4fb8-a574-e02b6e98d2a9" providerId="AD" clId="Web-{FA6317E7-2200-004A-F91E-AD60F1B12D8D}" dt="2024-06-11T11:54:31.717" v="453"/>
        <pc:sldMkLst>
          <pc:docMk/>
          <pc:sldMk cId="109857222" sldId="256"/>
        </pc:sldMkLst>
        <pc:graphicFrameChg chg="mod modGraphic">
          <ac:chgData name="Ms L Devin" userId="S::ldevin@bishopr.co.uk::420b751f-cbd6-4fb8-a574-e02b6e98d2a9" providerId="AD" clId="Web-{FA6317E7-2200-004A-F91E-AD60F1B12D8D}" dt="2024-06-11T11:54:31.717" v="453"/>
          <ac:graphicFrameMkLst>
            <pc:docMk/>
            <pc:sldMk cId="109857222" sldId="256"/>
            <ac:graphicFrameMk id="4" creationId="{A4A8EF22-00FE-1302-2723-D9993F034EEC}"/>
          </ac:graphicFrameMkLst>
        </pc:graphicFrameChg>
      </pc:sldChg>
    </pc:docChg>
  </pc:docChgLst>
  <pc:docChgLst>
    <pc:chgData name="Ms L Devin" userId="S::ldevin@bishopr.co.uk::420b751f-cbd6-4fb8-a574-e02b6e98d2a9" providerId="AD" clId="Web-{88D667D6-A79A-46EA-7011-1987C6B8B895}"/>
    <pc:docChg chg="modSld">
      <pc:chgData name="Ms L Devin" userId="S::ldevin@bishopr.co.uk::420b751f-cbd6-4fb8-a574-e02b6e98d2a9" providerId="AD" clId="Web-{88D667D6-A79A-46EA-7011-1987C6B8B895}" dt="2024-06-11T09:52:41.470" v="17" actId="1076"/>
      <pc:docMkLst>
        <pc:docMk/>
      </pc:docMkLst>
      <pc:sldChg chg="addSp delSp modSp">
        <pc:chgData name="Ms L Devin" userId="S::ldevin@bishopr.co.uk::420b751f-cbd6-4fb8-a574-e02b6e98d2a9" providerId="AD" clId="Web-{88D667D6-A79A-46EA-7011-1987C6B8B895}" dt="2024-06-11T09:52:41.470" v="17" actId="1076"/>
        <pc:sldMkLst>
          <pc:docMk/>
          <pc:sldMk cId="109857222" sldId="256"/>
        </pc:sldMkLst>
        <pc:spChg chg="mod">
          <ac:chgData name="Ms L Devin" userId="S::ldevin@bishopr.co.uk::420b751f-cbd6-4fb8-a574-e02b6e98d2a9" providerId="AD" clId="Web-{88D667D6-A79A-46EA-7011-1987C6B8B895}" dt="2024-06-11T09:52:15.422" v="1" actId="1076"/>
          <ac:spMkLst>
            <pc:docMk/>
            <pc:sldMk cId="109857222" sldId="256"/>
            <ac:spMk id="2" creationId="{A82BEFC8-3A01-9758-F47C-FAF73326CE34}"/>
          </ac:spMkLst>
        </pc:spChg>
        <pc:spChg chg="add mod">
          <ac:chgData name="Ms L Devin" userId="S::ldevin@bishopr.co.uk::420b751f-cbd6-4fb8-a574-e02b6e98d2a9" providerId="AD" clId="Web-{88D667D6-A79A-46EA-7011-1987C6B8B895}" dt="2024-06-11T09:52:41.470" v="17" actId="1076"/>
          <ac:spMkLst>
            <pc:docMk/>
            <pc:sldMk cId="109857222" sldId="256"/>
            <ac:spMk id="5" creationId="{FF69EE7F-B6CC-4348-8495-19BC54D09DCF}"/>
          </ac:spMkLst>
        </pc:spChg>
        <pc:graphicFrameChg chg="mod modGraphic">
          <ac:chgData name="Ms L Devin" userId="S::ldevin@bishopr.co.uk::420b751f-cbd6-4fb8-a574-e02b6e98d2a9" providerId="AD" clId="Web-{88D667D6-A79A-46EA-7011-1987C6B8B895}" dt="2024-06-11T09:52:12.672" v="0"/>
          <ac:graphicFrameMkLst>
            <pc:docMk/>
            <pc:sldMk cId="109857222" sldId="256"/>
            <ac:graphicFrameMk id="4" creationId="{A4A8EF22-00FE-1302-2723-D9993F034EEC}"/>
          </ac:graphicFrameMkLst>
        </pc:graphicFrameChg>
        <pc:picChg chg="add del">
          <ac:chgData name="Ms L Devin" userId="S::ldevin@bishopr.co.uk::420b751f-cbd6-4fb8-a574-e02b6e98d2a9" providerId="AD" clId="Web-{88D667D6-A79A-46EA-7011-1987C6B8B895}" dt="2024-06-11T09:52:24.641" v="11"/>
          <ac:picMkLst>
            <pc:docMk/>
            <pc:sldMk cId="109857222" sldId="256"/>
            <ac:picMk id="6" creationId="{DA1EA726-5ADA-4D26-7714-9A379AAB5748}"/>
          </ac:picMkLst>
        </pc:picChg>
        <pc:picChg chg="add mod">
          <ac:chgData name="Ms L Devin" userId="S::ldevin@bishopr.co.uk::420b751f-cbd6-4fb8-a574-e02b6e98d2a9" providerId="AD" clId="Web-{88D667D6-A79A-46EA-7011-1987C6B8B895}" dt="2024-06-11T09:52:38.361" v="16" actId="1076"/>
          <ac:picMkLst>
            <pc:docMk/>
            <pc:sldMk cId="109857222" sldId="256"/>
            <ac:picMk id="7" creationId="{1C83CA72-E7D5-348A-39A7-802DC3234419}"/>
          </ac:picMkLst>
        </pc:picChg>
        <pc:picChg chg="add mod">
          <ac:chgData name="Ms L Devin" userId="S::ldevin@bishopr.co.uk::420b751f-cbd6-4fb8-a574-e02b6e98d2a9" providerId="AD" clId="Web-{88D667D6-A79A-46EA-7011-1987C6B8B895}" dt="2024-06-11T09:52:31.360" v="13" actId="1076"/>
          <ac:picMkLst>
            <pc:docMk/>
            <pc:sldMk cId="109857222" sldId="256"/>
            <ac:picMk id="9" creationId="{F11664B6-6207-F887-FE48-C23A7F0D124D}"/>
          </ac:picMkLst>
        </pc:picChg>
      </pc:sldChg>
    </pc:docChg>
  </pc:docChgLst>
  <pc:docChgLst>
    <pc:chgData name="Ms L Devin" userId="S::ldevin@bishopr.co.uk::420b751f-cbd6-4fb8-a574-e02b6e98d2a9" providerId="AD" clId="Web-{B8B36344-B798-CF53-FBD5-C8365CB152CF}"/>
    <pc:docChg chg="modSld">
      <pc:chgData name="Ms L Devin" userId="S::ldevin@bishopr.co.uk::420b751f-cbd6-4fb8-a574-e02b6e98d2a9" providerId="AD" clId="Web-{B8B36344-B798-CF53-FBD5-C8365CB152CF}" dt="2024-06-10T09:59:06.553" v="230" actId="20577"/>
      <pc:docMkLst>
        <pc:docMk/>
      </pc:docMkLst>
      <pc:sldChg chg="addSp modSp">
        <pc:chgData name="Ms L Devin" userId="S::ldevin@bishopr.co.uk::420b751f-cbd6-4fb8-a574-e02b6e98d2a9" providerId="AD" clId="Web-{B8B36344-B798-CF53-FBD5-C8365CB152CF}" dt="2024-06-10T09:49:46.385" v="190" actId="1076"/>
        <pc:sldMkLst>
          <pc:docMk/>
          <pc:sldMk cId="2172531794" sldId="258"/>
        </pc:sldMkLst>
        <pc:spChg chg="mod">
          <ac:chgData name="Ms L Devin" userId="S::ldevin@bishopr.co.uk::420b751f-cbd6-4fb8-a574-e02b6e98d2a9" providerId="AD" clId="Web-{B8B36344-B798-CF53-FBD5-C8365CB152CF}" dt="2024-06-10T09:48:26.727" v="106" actId="14100"/>
          <ac:spMkLst>
            <pc:docMk/>
            <pc:sldMk cId="2172531794" sldId="258"/>
            <ac:spMk id="3" creationId="{A6CED3A5-09C7-78CA-5DC5-0E7AF151F9FB}"/>
          </ac:spMkLst>
        </pc:spChg>
        <pc:spChg chg="add mod">
          <ac:chgData name="Ms L Devin" userId="S::ldevin@bishopr.co.uk::420b751f-cbd6-4fb8-a574-e02b6e98d2a9" providerId="AD" clId="Web-{B8B36344-B798-CF53-FBD5-C8365CB152CF}" dt="2024-06-10T09:46:50.600" v="65" actId="1076"/>
          <ac:spMkLst>
            <pc:docMk/>
            <pc:sldMk cId="2172531794" sldId="258"/>
            <ac:spMk id="19" creationId="{8C582FD1-D997-D125-A0C5-CB1AC7DEF699}"/>
          </ac:spMkLst>
        </pc:spChg>
        <pc:spChg chg="add mod">
          <ac:chgData name="Ms L Devin" userId="S::ldevin@bishopr.co.uk::420b751f-cbd6-4fb8-a574-e02b6e98d2a9" providerId="AD" clId="Web-{B8B36344-B798-CF53-FBD5-C8365CB152CF}" dt="2024-06-10T09:48:41.649" v="109" actId="1076"/>
          <ac:spMkLst>
            <pc:docMk/>
            <pc:sldMk cId="2172531794" sldId="258"/>
            <ac:spMk id="20" creationId="{800B4E17-54BC-CE7A-6B1E-266DCD823002}"/>
          </ac:spMkLst>
        </pc:spChg>
        <pc:spChg chg="mod">
          <ac:chgData name="Ms L Devin" userId="S::ldevin@bishopr.co.uk::420b751f-cbd6-4fb8-a574-e02b6e98d2a9" providerId="AD" clId="Web-{B8B36344-B798-CF53-FBD5-C8365CB152CF}" dt="2024-06-10T09:49:46.385" v="190" actId="1076"/>
          <ac:spMkLst>
            <pc:docMk/>
            <pc:sldMk cId="2172531794" sldId="258"/>
            <ac:spMk id="44" creationId="{11A78581-5662-BF98-679B-7E73728E7C35}"/>
          </ac:spMkLst>
        </pc:spChg>
        <pc:picChg chg="add mod">
          <ac:chgData name="Ms L Devin" userId="S::ldevin@bishopr.co.uk::420b751f-cbd6-4fb8-a574-e02b6e98d2a9" providerId="AD" clId="Web-{B8B36344-B798-CF53-FBD5-C8365CB152CF}" dt="2024-06-10T09:48:31.727" v="108" actId="1076"/>
          <ac:picMkLst>
            <pc:docMk/>
            <pc:sldMk cId="2172531794" sldId="258"/>
            <ac:picMk id="7" creationId="{DA8FC1A3-5D31-9477-FDFB-F6F7454F8675}"/>
          </ac:picMkLst>
        </pc:picChg>
      </pc:sldChg>
      <pc:sldChg chg="addSp modSp">
        <pc:chgData name="Ms L Devin" userId="S::ldevin@bishopr.co.uk::420b751f-cbd6-4fb8-a574-e02b6e98d2a9" providerId="AD" clId="Web-{B8B36344-B798-CF53-FBD5-C8365CB152CF}" dt="2024-06-10T09:57:50.005" v="215"/>
        <pc:sldMkLst>
          <pc:docMk/>
          <pc:sldMk cId="2802792919" sldId="259"/>
        </pc:sldMkLst>
        <pc:spChg chg="mod">
          <ac:chgData name="Ms L Devin" userId="S::ldevin@bishopr.co.uk::420b751f-cbd6-4fb8-a574-e02b6e98d2a9" providerId="AD" clId="Web-{B8B36344-B798-CF53-FBD5-C8365CB152CF}" dt="2024-06-10T09:57:26.036" v="210" actId="20577"/>
          <ac:spMkLst>
            <pc:docMk/>
            <pc:sldMk cId="2802792919" sldId="259"/>
            <ac:spMk id="3" creationId="{A6CED3A5-09C7-78CA-5DC5-0E7AF151F9FB}"/>
          </ac:spMkLst>
        </pc:spChg>
        <pc:spChg chg="add mod">
          <ac:chgData name="Ms L Devin" userId="S::ldevin@bishopr.co.uk::420b751f-cbd6-4fb8-a574-e02b6e98d2a9" providerId="AD" clId="Web-{B8B36344-B798-CF53-FBD5-C8365CB152CF}" dt="2024-06-10T09:57:33.958" v="214" actId="14100"/>
          <ac:spMkLst>
            <pc:docMk/>
            <pc:sldMk cId="2802792919" sldId="259"/>
            <ac:spMk id="19" creationId="{C0FC68F6-2AC2-2530-14B0-9E86324B42B6}"/>
          </ac:spMkLst>
        </pc:spChg>
        <pc:picChg chg="add mod">
          <ac:chgData name="Ms L Devin" userId="S::ldevin@bishopr.co.uk::420b751f-cbd6-4fb8-a574-e02b6e98d2a9" providerId="AD" clId="Web-{B8B36344-B798-CF53-FBD5-C8365CB152CF}" dt="2024-06-10T09:57:50.005" v="215"/>
          <ac:picMkLst>
            <pc:docMk/>
            <pc:sldMk cId="2802792919" sldId="259"/>
            <ac:picMk id="7" creationId="{EA188F43-3B25-4A91-620D-45D603F4EBD7}"/>
          </ac:picMkLst>
        </pc:picChg>
      </pc:sldChg>
      <pc:sldChg chg="modSp">
        <pc:chgData name="Ms L Devin" userId="S::ldevin@bishopr.co.uk::420b751f-cbd6-4fb8-a574-e02b6e98d2a9" providerId="AD" clId="Web-{B8B36344-B798-CF53-FBD5-C8365CB152CF}" dt="2024-06-10T09:59:06.553" v="230" actId="20577"/>
        <pc:sldMkLst>
          <pc:docMk/>
          <pc:sldMk cId="2245374883" sldId="260"/>
        </pc:sldMkLst>
        <pc:spChg chg="mod">
          <ac:chgData name="Ms L Devin" userId="S::ldevin@bishopr.co.uk::420b751f-cbd6-4fb8-a574-e02b6e98d2a9" providerId="AD" clId="Web-{B8B36344-B798-CF53-FBD5-C8365CB152CF}" dt="2024-06-10T09:59:06.553" v="230" actId="20577"/>
          <ac:spMkLst>
            <pc:docMk/>
            <pc:sldMk cId="2245374883" sldId="260"/>
            <ac:spMk id="3" creationId="{A6CED3A5-09C7-78CA-5DC5-0E7AF151F9FB}"/>
          </ac:spMkLst>
        </pc:spChg>
      </pc:sldChg>
    </pc:docChg>
  </pc:docChgLst>
  <pc:docChgLst>
    <pc:chgData name="Ms L Devin" userId="S::ldevin@bishopr.co.uk::420b751f-cbd6-4fb8-a574-e02b6e98d2a9" providerId="AD" clId="Web-{7EF74779-9E62-CC33-ECDE-0A097FC3EBAC}"/>
    <pc:docChg chg="modSld">
      <pc:chgData name="Ms L Devin" userId="S::ldevin@bishopr.co.uk::420b751f-cbd6-4fb8-a574-e02b6e98d2a9" providerId="AD" clId="Web-{7EF74779-9E62-CC33-ECDE-0A097FC3EBAC}" dt="2024-06-10T12:34:25.107" v="1821"/>
      <pc:docMkLst>
        <pc:docMk/>
      </pc:docMkLst>
      <pc:sldChg chg="modSp">
        <pc:chgData name="Ms L Devin" userId="S::ldevin@bishopr.co.uk::420b751f-cbd6-4fb8-a574-e02b6e98d2a9" providerId="AD" clId="Web-{7EF74779-9E62-CC33-ECDE-0A097FC3EBAC}" dt="2024-06-10T12:34:25.107" v="1821"/>
        <pc:sldMkLst>
          <pc:docMk/>
          <pc:sldMk cId="109857222" sldId="256"/>
        </pc:sldMkLst>
        <pc:graphicFrameChg chg="mod modGraphic">
          <ac:chgData name="Ms L Devin" userId="S::ldevin@bishopr.co.uk::420b751f-cbd6-4fb8-a574-e02b6e98d2a9" providerId="AD" clId="Web-{7EF74779-9E62-CC33-ECDE-0A097FC3EBAC}" dt="2024-06-10T12:34:25.107" v="1821"/>
          <ac:graphicFrameMkLst>
            <pc:docMk/>
            <pc:sldMk cId="109857222" sldId="256"/>
            <ac:graphicFrameMk id="4" creationId="{A4A8EF22-00FE-1302-2723-D9993F034EEC}"/>
          </ac:graphicFrameMkLst>
        </pc:graphicFrameChg>
      </pc:sldChg>
      <pc:sldChg chg="addSp modSp">
        <pc:chgData name="Ms L Devin" userId="S::ldevin@bishopr.co.uk::420b751f-cbd6-4fb8-a574-e02b6e98d2a9" providerId="AD" clId="Web-{7EF74779-9E62-CC33-ECDE-0A097FC3EBAC}" dt="2024-06-10T12:31:03.328" v="1187" actId="20577"/>
        <pc:sldMkLst>
          <pc:docMk/>
          <pc:sldMk cId="2172531794" sldId="258"/>
        </pc:sldMkLst>
        <pc:spChg chg="mod">
          <ac:chgData name="Ms L Devin" userId="S::ldevin@bishopr.co.uk::420b751f-cbd6-4fb8-a574-e02b6e98d2a9" providerId="AD" clId="Web-{7EF74779-9E62-CC33-ECDE-0A097FC3EBAC}" dt="2024-06-10T12:30:48.452" v="1182" actId="1076"/>
          <ac:spMkLst>
            <pc:docMk/>
            <pc:sldMk cId="2172531794" sldId="258"/>
            <ac:spMk id="5" creationId="{B030B1ED-CF5F-0126-5B84-E7CF810A9652}"/>
          </ac:spMkLst>
        </pc:spChg>
        <pc:spChg chg="mod">
          <ac:chgData name="Ms L Devin" userId="S::ldevin@bishopr.co.uk::420b751f-cbd6-4fb8-a574-e02b6e98d2a9" providerId="AD" clId="Web-{7EF74779-9E62-CC33-ECDE-0A097FC3EBAC}" dt="2024-06-10T12:31:03.328" v="1187" actId="20577"/>
          <ac:spMkLst>
            <pc:docMk/>
            <pc:sldMk cId="2172531794" sldId="258"/>
            <ac:spMk id="19" creationId="{8C582FD1-D997-D125-A0C5-CB1AC7DEF699}"/>
          </ac:spMkLst>
        </pc:spChg>
        <pc:spChg chg="mod">
          <ac:chgData name="Ms L Devin" userId="S::ldevin@bishopr.co.uk::420b751f-cbd6-4fb8-a574-e02b6e98d2a9" providerId="AD" clId="Web-{7EF74779-9E62-CC33-ECDE-0A097FC3EBAC}" dt="2024-06-10T12:12:29.883" v="1010" actId="14100"/>
          <ac:spMkLst>
            <pc:docMk/>
            <pc:sldMk cId="2172531794" sldId="258"/>
            <ac:spMk id="27" creationId="{663A381D-F3AD-F506-9A44-222728253F9B}"/>
          </ac:spMkLst>
        </pc:spChg>
        <pc:spChg chg="mod">
          <ac:chgData name="Ms L Devin" userId="S::ldevin@bishopr.co.uk::420b751f-cbd6-4fb8-a574-e02b6e98d2a9" providerId="AD" clId="Web-{7EF74779-9E62-CC33-ECDE-0A097FC3EBAC}" dt="2024-06-10T12:30:48.437" v="1181" actId="1076"/>
          <ac:spMkLst>
            <pc:docMk/>
            <pc:sldMk cId="2172531794" sldId="258"/>
            <ac:spMk id="41" creationId="{12A9954C-7F21-C6FF-BA45-33F4AEE35874}"/>
          </ac:spMkLst>
        </pc:spChg>
        <pc:picChg chg="mod">
          <ac:chgData name="Ms L Devin" userId="S::ldevin@bishopr.co.uk::420b751f-cbd6-4fb8-a574-e02b6e98d2a9" providerId="AD" clId="Web-{7EF74779-9E62-CC33-ECDE-0A097FC3EBAC}" dt="2024-06-10T12:30:48.484" v="1183" actId="1076"/>
          <ac:picMkLst>
            <pc:docMk/>
            <pc:sldMk cId="2172531794" sldId="258"/>
            <ac:picMk id="18" creationId="{02E25EB2-E11C-CCD7-5E93-21F568CD6BC2}"/>
          </ac:picMkLst>
        </pc:picChg>
        <pc:picChg chg="mod">
          <ac:chgData name="Ms L Devin" userId="S::ldevin@bishopr.co.uk::420b751f-cbd6-4fb8-a574-e02b6e98d2a9" providerId="AD" clId="Web-{7EF74779-9E62-CC33-ECDE-0A097FC3EBAC}" dt="2024-06-10T12:30:48.499" v="1184" actId="1076"/>
          <ac:picMkLst>
            <pc:docMk/>
            <pc:sldMk cId="2172531794" sldId="258"/>
            <ac:picMk id="22" creationId="{1DE505E1-F1BF-87F7-C339-BCE24F17D7F6}"/>
          </ac:picMkLst>
        </pc:picChg>
        <pc:picChg chg="add mod">
          <ac:chgData name="Ms L Devin" userId="S::ldevin@bishopr.co.uk::420b751f-cbd6-4fb8-a574-e02b6e98d2a9" providerId="AD" clId="Web-{7EF74779-9E62-CC33-ECDE-0A097FC3EBAC}" dt="2024-06-10T12:13:05.104" v="1015" actId="1076"/>
          <ac:picMkLst>
            <pc:docMk/>
            <pc:sldMk cId="2172531794" sldId="258"/>
            <ac:picMk id="23" creationId="{D78AA36E-997C-B744-48D6-6BAC4C5FD104}"/>
          </ac:picMkLst>
        </pc:picChg>
        <pc:picChg chg="add mod">
          <ac:chgData name="Ms L Devin" userId="S::ldevin@bishopr.co.uk::420b751f-cbd6-4fb8-a574-e02b6e98d2a9" providerId="AD" clId="Web-{7EF74779-9E62-CC33-ECDE-0A097FC3EBAC}" dt="2024-06-10T12:13:26.293" v="1019" actId="1076"/>
          <ac:picMkLst>
            <pc:docMk/>
            <pc:sldMk cId="2172531794" sldId="258"/>
            <ac:picMk id="24" creationId="{D4FD6F42-4D0D-AF33-25C6-FFAD6C576C09}"/>
          </ac:picMkLst>
        </pc:picChg>
        <pc:picChg chg="add mod">
          <ac:chgData name="Ms L Devin" userId="S::ldevin@bishopr.co.uk::420b751f-cbd6-4fb8-a574-e02b6e98d2a9" providerId="AD" clId="Web-{7EF74779-9E62-CC33-ECDE-0A097FC3EBAC}" dt="2024-06-10T12:13:49.841" v="1024" actId="14100"/>
          <ac:picMkLst>
            <pc:docMk/>
            <pc:sldMk cId="2172531794" sldId="258"/>
            <ac:picMk id="25" creationId="{F1FA4591-F98D-6916-FEA1-20560347C2C2}"/>
          </ac:picMkLst>
        </pc:picChg>
        <pc:picChg chg="add mod">
          <ac:chgData name="Ms L Devin" userId="S::ldevin@bishopr.co.uk::420b751f-cbd6-4fb8-a574-e02b6e98d2a9" providerId="AD" clId="Web-{7EF74779-9E62-CC33-ECDE-0A097FC3EBAC}" dt="2024-06-10T12:14:34.657" v="1030" actId="1076"/>
          <ac:picMkLst>
            <pc:docMk/>
            <pc:sldMk cId="2172531794" sldId="258"/>
            <ac:picMk id="26" creationId="{1AFE9C69-F0FD-E72E-0AF7-D943CA67CFE4}"/>
          </ac:picMkLst>
        </pc:picChg>
        <pc:picChg chg="add mod">
          <ac:chgData name="Ms L Devin" userId="S::ldevin@bishopr.co.uk::420b751f-cbd6-4fb8-a574-e02b6e98d2a9" providerId="AD" clId="Web-{7EF74779-9E62-CC33-ECDE-0A097FC3EBAC}" dt="2024-06-10T12:15:01.893" v="1034" actId="14100"/>
          <ac:picMkLst>
            <pc:docMk/>
            <pc:sldMk cId="2172531794" sldId="258"/>
            <ac:picMk id="28" creationId="{9E2FAF24-6FD0-40A7-0BDF-29FD4BDDAD96}"/>
          </ac:picMkLst>
        </pc:picChg>
      </pc:sldChg>
      <pc:sldChg chg="addSp modSp">
        <pc:chgData name="Ms L Devin" userId="S::ldevin@bishopr.co.uk::420b751f-cbd6-4fb8-a574-e02b6e98d2a9" providerId="AD" clId="Web-{7EF74779-9E62-CC33-ECDE-0A097FC3EBAC}" dt="2024-06-10T12:29:54.996" v="1119" actId="1076"/>
        <pc:sldMkLst>
          <pc:docMk/>
          <pc:sldMk cId="2802792919" sldId="259"/>
        </pc:sldMkLst>
        <pc:spChg chg="mod">
          <ac:chgData name="Ms L Devin" userId="S::ldevin@bishopr.co.uk::420b751f-cbd6-4fb8-a574-e02b6e98d2a9" providerId="AD" clId="Web-{7EF74779-9E62-CC33-ECDE-0A097FC3EBAC}" dt="2024-06-10T12:29:35.276" v="1099" actId="20577"/>
          <ac:spMkLst>
            <pc:docMk/>
            <pc:sldMk cId="2802792919" sldId="259"/>
            <ac:spMk id="27" creationId="{663A381D-F3AD-F506-9A44-222728253F9B}"/>
          </ac:spMkLst>
        </pc:spChg>
        <pc:spChg chg="mod">
          <ac:chgData name="Ms L Devin" userId="S::ldevin@bishopr.co.uk::420b751f-cbd6-4fb8-a574-e02b6e98d2a9" providerId="AD" clId="Web-{7EF74779-9E62-CC33-ECDE-0A097FC3EBAC}" dt="2024-06-10T12:29:54.996" v="1119" actId="1076"/>
          <ac:spMkLst>
            <pc:docMk/>
            <pc:sldMk cId="2802792919" sldId="259"/>
            <ac:spMk id="44" creationId="{11A78581-5662-BF98-679B-7E73728E7C35}"/>
          </ac:spMkLst>
        </pc:spChg>
        <pc:picChg chg="add mod">
          <ac:chgData name="Ms L Devin" userId="S::ldevin@bishopr.co.uk::420b751f-cbd6-4fb8-a574-e02b6e98d2a9" providerId="AD" clId="Web-{7EF74779-9E62-CC33-ECDE-0A097FC3EBAC}" dt="2024-06-10T12:27:01.047" v="1080" actId="1076"/>
          <ac:picMkLst>
            <pc:docMk/>
            <pc:sldMk cId="2802792919" sldId="259"/>
            <ac:picMk id="22" creationId="{CEE0287D-54D2-F7E7-2D0B-D316E28CBCCD}"/>
          </ac:picMkLst>
        </pc:picChg>
        <pc:picChg chg="add mod">
          <ac:chgData name="Ms L Devin" userId="S::ldevin@bishopr.co.uk::420b751f-cbd6-4fb8-a574-e02b6e98d2a9" providerId="AD" clId="Web-{7EF74779-9E62-CC33-ECDE-0A097FC3EBAC}" dt="2024-06-10T12:27:28.080" v="1084" actId="1076"/>
          <ac:picMkLst>
            <pc:docMk/>
            <pc:sldMk cId="2802792919" sldId="259"/>
            <ac:picMk id="23" creationId="{7A3811BF-FC5C-36F6-41AC-83EDA0D7875A}"/>
          </ac:picMkLst>
        </pc:picChg>
        <pc:picChg chg="add mod">
          <ac:chgData name="Ms L Devin" userId="S::ldevin@bishopr.co.uk::420b751f-cbd6-4fb8-a574-e02b6e98d2a9" providerId="AD" clId="Web-{7EF74779-9E62-CC33-ECDE-0A097FC3EBAC}" dt="2024-06-10T12:27:55.598" v="1091" actId="1076"/>
          <ac:picMkLst>
            <pc:docMk/>
            <pc:sldMk cId="2802792919" sldId="259"/>
            <ac:picMk id="24" creationId="{95D03FEA-972D-2AD8-3EAF-78A793ED3823}"/>
          </ac:picMkLst>
        </pc:picChg>
        <pc:picChg chg="add mod">
          <ac:chgData name="Ms L Devin" userId="S::ldevin@bishopr.co.uk::420b751f-cbd6-4fb8-a574-e02b6e98d2a9" providerId="AD" clId="Web-{7EF74779-9E62-CC33-ECDE-0A097FC3EBAC}" dt="2024-06-10T12:28:49.789" v="1094" actId="1076"/>
          <ac:picMkLst>
            <pc:docMk/>
            <pc:sldMk cId="2802792919" sldId="259"/>
            <ac:picMk id="25" creationId="{007FAFBC-71E5-2D86-9BE7-26D093F6ADC8}"/>
          </ac:picMkLst>
        </pc:picChg>
        <pc:picChg chg="add mod">
          <ac:chgData name="Ms L Devin" userId="S::ldevin@bishopr.co.uk::420b751f-cbd6-4fb8-a574-e02b6e98d2a9" providerId="AD" clId="Web-{7EF74779-9E62-CC33-ECDE-0A097FC3EBAC}" dt="2024-06-10T12:29:37.135" v="1100" actId="1076"/>
          <ac:picMkLst>
            <pc:docMk/>
            <pc:sldMk cId="2802792919" sldId="259"/>
            <ac:picMk id="26" creationId="{2FB24201-AC01-C03A-F4A6-BB4CE14AA545}"/>
          </ac:picMkLst>
        </pc:picChg>
      </pc:sldChg>
      <pc:sldChg chg="addSp modSp">
        <pc:chgData name="Ms L Devin" userId="S::ldevin@bishopr.co.uk::420b751f-cbd6-4fb8-a574-e02b6e98d2a9" providerId="AD" clId="Web-{7EF74779-9E62-CC33-ECDE-0A097FC3EBAC}" dt="2024-06-10T12:11:05.175" v="867" actId="1076"/>
        <pc:sldMkLst>
          <pc:docMk/>
          <pc:sldMk cId="2245374883" sldId="260"/>
        </pc:sldMkLst>
        <pc:spChg chg="mod">
          <ac:chgData name="Ms L Devin" userId="S::ldevin@bishopr.co.uk::420b751f-cbd6-4fb8-a574-e02b6e98d2a9" providerId="AD" clId="Web-{7EF74779-9E62-CC33-ECDE-0A097FC3EBAC}" dt="2024-06-10T11:57:49.140" v="520" actId="14100"/>
          <ac:spMkLst>
            <pc:docMk/>
            <pc:sldMk cId="2245374883" sldId="260"/>
            <ac:spMk id="3" creationId="{A6CED3A5-09C7-78CA-5DC5-0E7AF151F9FB}"/>
          </ac:spMkLst>
        </pc:spChg>
        <pc:spChg chg="mod">
          <ac:chgData name="Ms L Devin" userId="S::ldevin@bishopr.co.uk::420b751f-cbd6-4fb8-a574-e02b6e98d2a9" providerId="AD" clId="Web-{7EF74779-9E62-CC33-ECDE-0A097FC3EBAC}" dt="2024-06-10T12:11:05.144" v="865" actId="1076"/>
          <ac:spMkLst>
            <pc:docMk/>
            <pc:sldMk cId="2245374883" sldId="260"/>
            <ac:spMk id="5" creationId="{B030B1ED-CF5F-0126-5B84-E7CF810A9652}"/>
          </ac:spMkLst>
        </pc:spChg>
        <pc:spChg chg="add mod">
          <ac:chgData name="Ms L Devin" userId="S::ldevin@bishopr.co.uk::420b751f-cbd6-4fb8-a574-e02b6e98d2a9" providerId="AD" clId="Web-{7EF74779-9E62-CC33-ECDE-0A097FC3EBAC}" dt="2024-06-10T12:04:15.868" v="550" actId="20577"/>
          <ac:spMkLst>
            <pc:docMk/>
            <pc:sldMk cId="2245374883" sldId="260"/>
            <ac:spMk id="19" creationId="{C66BED19-1A31-8578-9059-F6BF27758151}"/>
          </ac:spMkLst>
        </pc:spChg>
        <pc:spChg chg="mod">
          <ac:chgData name="Ms L Devin" userId="S::ldevin@bishopr.co.uk::420b751f-cbd6-4fb8-a574-e02b6e98d2a9" providerId="AD" clId="Web-{7EF74779-9E62-CC33-ECDE-0A097FC3EBAC}" dt="2024-06-10T12:07:32.271" v="780" actId="1076"/>
          <ac:spMkLst>
            <pc:docMk/>
            <pc:sldMk cId="2245374883" sldId="260"/>
            <ac:spMk id="27" creationId="{663A381D-F3AD-F506-9A44-222728253F9B}"/>
          </ac:spMkLst>
        </pc:spChg>
        <pc:spChg chg="mod">
          <ac:chgData name="Ms L Devin" userId="S::ldevin@bishopr.co.uk::420b751f-cbd6-4fb8-a574-e02b6e98d2a9" providerId="AD" clId="Web-{7EF74779-9E62-CC33-ECDE-0A097FC3EBAC}" dt="2024-06-10T12:11:05.128" v="864" actId="1076"/>
          <ac:spMkLst>
            <pc:docMk/>
            <pc:sldMk cId="2245374883" sldId="260"/>
            <ac:spMk id="41" creationId="{12A9954C-7F21-C6FF-BA45-33F4AEE35874}"/>
          </ac:spMkLst>
        </pc:spChg>
        <pc:spChg chg="mod">
          <ac:chgData name="Ms L Devin" userId="S::ldevin@bishopr.co.uk::420b751f-cbd6-4fb8-a574-e02b6e98d2a9" providerId="AD" clId="Web-{7EF74779-9E62-CC33-ECDE-0A097FC3EBAC}" dt="2024-06-10T12:11:01.081" v="863" actId="14100"/>
          <ac:spMkLst>
            <pc:docMk/>
            <pc:sldMk cId="2245374883" sldId="260"/>
            <ac:spMk id="44" creationId="{11A78581-5662-BF98-679B-7E73728E7C35}"/>
          </ac:spMkLst>
        </pc:spChg>
        <pc:picChg chg="add mod">
          <ac:chgData name="Ms L Devin" userId="S::ldevin@bishopr.co.uk::420b751f-cbd6-4fb8-a574-e02b6e98d2a9" providerId="AD" clId="Web-{7EF74779-9E62-CC33-ECDE-0A097FC3EBAC}" dt="2024-06-10T11:58:22.033" v="528"/>
          <ac:picMkLst>
            <pc:docMk/>
            <pc:sldMk cId="2245374883" sldId="260"/>
            <ac:picMk id="7" creationId="{6FF05EE2-6492-C891-CC0C-72D540FA132F}"/>
          </ac:picMkLst>
        </pc:picChg>
        <pc:picChg chg="mod">
          <ac:chgData name="Ms L Devin" userId="S::ldevin@bishopr.co.uk::420b751f-cbd6-4fb8-a574-e02b6e98d2a9" providerId="AD" clId="Web-{7EF74779-9E62-CC33-ECDE-0A097FC3EBAC}" dt="2024-06-10T12:11:05.159" v="866" actId="1076"/>
          <ac:picMkLst>
            <pc:docMk/>
            <pc:sldMk cId="2245374883" sldId="260"/>
            <ac:picMk id="18" creationId="{A4C78491-DC14-F332-4E3A-1AB936DB64FD}"/>
          </ac:picMkLst>
        </pc:picChg>
        <pc:picChg chg="mod">
          <ac:chgData name="Ms L Devin" userId="S::ldevin@bishopr.co.uk::420b751f-cbd6-4fb8-a574-e02b6e98d2a9" providerId="AD" clId="Web-{7EF74779-9E62-CC33-ECDE-0A097FC3EBAC}" dt="2024-06-10T12:11:05.175" v="867" actId="1076"/>
          <ac:picMkLst>
            <pc:docMk/>
            <pc:sldMk cId="2245374883" sldId="260"/>
            <ac:picMk id="20" creationId="{3361A727-329E-D50E-C2D6-BCE25A8449AB}"/>
          </ac:picMkLst>
        </pc:picChg>
        <pc:picChg chg="add mod">
          <ac:chgData name="Ms L Devin" userId="S::ldevin@bishopr.co.uk::420b751f-cbd6-4fb8-a574-e02b6e98d2a9" providerId="AD" clId="Web-{7EF74779-9E62-CC33-ECDE-0A097FC3EBAC}" dt="2024-06-10T12:08:00.694" v="784" actId="1076"/>
          <ac:picMkLst>
            <pc:docMk/>
            <pc:sldMk cId="2245374883" sldId="260"/>
            <ac:picMk id="22" creationId="{6694F104-3888-A883-B9CD-B9338C4FBF6F}"/>
          </ac:picMkLst>
        </pc:picChg>
        <pc:picChg chg="add mod">
          <ac:chgData name="Ms L Devin" userId="S::ldevin@bishopr.co.uk::420b751f-cbd6-4fb8-a574-e02b6e98d2a9" providerId="AD" clId="Web-{7EF74779-9E62-CC33-ECDE-0A097FC3EBAC}" dt="2024-06-10T12:08:22.446" v="787" actId="1076"/>
          <ac:picMkLst>
            <pc:docMk/>
            <pc:sldMk cId="2245374883" sldId="260"/>
            <ac:picMk id="23" creationId="{6EEDDBEF-0A35-407F-263E-755CEC582BF2}"/>
          </ac:picMkLst>
        </pc:picChg>
        <pc:picChg chg="add mod">
          <ac:chgData name="Ms L Devin" userId="S::ldevin@bishopr.co.uk::420b751f-cbd6-4fb8-a574-e02b6e98d2a9" providerId="AD" clId="Web-{7EF74779-9E62-CC33-ECDE-0A097FC3EBAC}" dt="2024-06-10T12:08:44.916" v="792" actId="1076"/>
          <ac:picMkLst>
            <pc:docMk/>
            <pc:sldMk cId="2245374883" sldId="260"/>
            <ac:picMk id="24" creationId="{5D8987B8-BBED-1D7E-E19D-493C3AA6D418}"/>
          </ac:picMkLst>
        </pc:picChg>
        <pc:picChg chg="add mod">
          <ac:chgData name="Ms L Devin" userId="S::ldevin@bishopr.co.uk::420b751f-cbd6-4fb8-a574-e02b6e98d2a9" providerId="AD" clId="Web-{7EF74779-9E62-CC33-ECDE-0A097FC3EBAC}" dt="2024-06-10T12:09:26.715" v="795" actId="1076"/>
          <ac:picMkLst>
            <pc:docMk/>
            <pc:sldMk cId="2245374883" sldId="260"/>
            <ac:picMk id="25" creationId="{17D8D71F-6A0A-2F0E-E727-69528D0A11B7}"/>
          </ac:picMkLst>
        </pc:picChg>
        <pc:picChg chg="add mod">
          <ac:chgData name="Ms L Devin" userId="S::ldevin@bishopr.co.uk::420b751f-cbd6-4fb8-a574-e02b6e98d2a9" providerId="AD" clId="Web-{7EF74779-9E62-CC33-ECDE-0A097FC3EBAC}" dt="2024-06-10T12:09:57.827" v="800" actId="1076"/>
          <ac:picMkLst>
            <pc:docMk/>
            <pc:sldMk cId="2245374883" sldId="260"/>
            <ac:picMk id="26" creationId="{2D380DAC-6CC2-768F-4644-924B9A16EDA5}"/>
          </ac:picMkLst>
        </pc:picChg>
        <pc:picChg chg="add mod">
          <ac:chgData name="Ms L Devin" userId="S::ldevin@bishopr.co.uk::420b751f-cbd6-4fb8-a574-e02b6e98d2a9" providerId="AD" clId="Web-{7EF74779-9E62-CC33-ECDE-0A097FC3EBAC}" dt="2024-06-10T12:10:03.858" v="803" actId="1076"/>
          <ac:picMkLst>
            <pc:docMk/>
            <pc:sldMk cId="2245374883" sldId="260"/>
            <ac:picMk id="28" creationId="{48408D62-1FB5-C8B4-6409-98FCF82B6B1C}"/>
          </ac:picMkLst>
        </pc:picChg>
        <pc:picChg chg="add mod">
          <ac:chgData name="Ms L Devin" userId="S::ldevin@bishopr.co.uk::420b751f-cbd6-4fb8-a574-e02b6e98d2a9" providerId="AD" clId="Web-{7EF74779-9E62-CC33-ECDE-0A097FC3EBAC}" dt="2024-06-10T12:10:35.173" v="807" actId="1076"/>
          <ac:picMkLst>
            <pc:docMk/>
            <pc:sldMk cId="2245374883" sldId="260"/>
            <ac:picMk id="29" creationId="{113CCF0A-7794-C3E9-906A-C345F329746E}"/>
          </ac:picMkLst>
        </pc:picChg>
      </pc:sldChg>
      <pc:sldChg chg="addSp delSp modSp">
        <pc:chgData name="Ms L Devin" userId="S::ldevin@bishopr.co.uk::420b751f-cbd6-4fb8-a574-e02b6e98d2a9" providerId="AD" clId="Web-{7EF74779-9E62-CC33-ECDE-0A097FC3EBAC}" dt="2024-06-10T11:35:04.961" v="105" actId="1076"/>
        <pc:sldMkLst>
          <pc:docMk/>
          <pc:sldMk cId="1729207492" sldId="261"/>
        </pc:sldMkLst>
        <pc:spChg chg="mod">
          <ac:chgData name="Ms L Devin" userId="S::ldevin@bishopr.co.uk::420b751f-cbd6-4fb8-a574-e02b6e98d2a9" providerId="AD" clId="Web-{7EF74779-9E62-CC33-ECDE-0A097FC3EBAC}" dt="2024-06-10T11:28:42.483" v="27" actId="20577"/>
          <ac:spMkLst>
            <pc:docMk/>
            <pc:sldMk cId="1729207492" sldId="261"/>
            <ac:spMk id="3" creationId="{A6CED3A5-09C7-78CA-5DC5-0E7AF151F9FB}"/>
          </ac:spMkLst>
        </pc:spChg>
        <pc:spChg chg="mod">
          <ac:chgData name="Ms L Devin" userId="S::ldevin@bishopr.co.uk::420b751f-cbd6-4fb8-a574-e02b6e98d2a9" providerId="AD" clId="Web-{7EF74779-9E62-CC33-ECDE-0A097FC3EBAC}" dt="2024-06-10T11:34:54.335" v="100" actId="1076"/>
          <ac:spMkLst>
            <pc:docMk/>
            <pc:sldMk cId="1729207492" sldId="261"/>
            <ac:spMk id="5" creationId="{B030B1ED-CF5F-0126-5B84-E7CF810A9652}"/>
          </ac:spMkLst>
        </pc:spChg>
        <pc:spChg chg="del">
          <ac:chgData name="Ms L Devin" userId="S::ldevin@bishopr.co.uk::420b751f-cbd6-4fb8-a574-e02b6e98d2a9" providerId="AD" clId="Web-{7EF74779-9E62-CC33-ECDE-0A097FC3EBAC}" dt="2024-06-10T11:28:54.140" v="31"/>
          <ac:spMkLst>
            <pc:docMk/>
            <pc:sldMk cId="1729207492" sldId="261"/>
            <ac:spMk id="16" creationId="{122D831E-076B-8C00-52D9-3F6BA7C4DBC3}"/>
          </ac:spMkLst>
        </pc:spChg>
        <pc:spChg chg="mod">
          <ac:chgData name="Ms L Devin" userId="S::ldevin@bishopr.co.uk::420b751f-cbd6-4fb8-a574-e02b6e98d2a9" providerId="AD" clId="Web-{7EF74779-9E62-CC33-ECDE-0A097FC3EBAC}" dt="2024-06-10T11:34:59.585" v="104" actId="14100"/>
          <ac:spMkLst>
            <pc:docMk/>
            <pc:sldMk cId="1729207492" sldId="261"/>
            <ac:spMk id="17" creationId="{EA3EA87C-E11C-B713-97A4-C4A9AE9AF60B}"/>
          </ac:spMkLst>
        </pc:spChg>
        <pc:spChg chg="add mod">
          <ac:chgData name="Ms L Devin" userId="S::ldevin@bishopr.co.uk::420b751f-cbd6-4fb8-a574-e02b6e98d2a9" providerId="AD" clId="Web-{7EF74779-9E62-CC33-ECDE-0A097FC3EBAC}" dt="2024-06-10T11:31:40.135" v="48" actId="1076"/>
          <ac:spMkLst>
            <pc:docMk/>
            <pc:sldMk cId="1729207492" sldId="261"/>
            <ac:spMk id="19" creationId="{95899D8E-E68A-48E3-DE69-C81F84EB3EF3}"/>
          </ac:spMkLst>
        </pc:spChg>
        <pc:spChg chg="mod">
          <ac:chgData name="Ms L Devin" userId="S::ldevin@bishopr.co.uk::420b751f-cbd6-4fb8-a574-e02b6e98d2a9" providerId="AD" clId="Web-{7EF74779-9E62-CC33-ECDE-0A097FC3EBAC}" dt="2024-06-10T11:33:28.330" v="83" actId="1076"/>
          <ac:spMkLst>
            <pc:docMk/>
            <pc:sldMk cId="1729207492" sldId="261"/>
            <ac:spMk id="27" creationId="{663A381D-F3AD-F506-9A44-222728253F9B}"/>
          </ac:spMkLst>
        </pc:spChg>
        <pc:spChg chg="mod">
          <ac:chgData name="Ms L Devin" userId="S::ldevin@bishopr.co.uk::420b751f-cbd6-4fb8-a574-e02b6e98d2a9" providerId="AD" clId="Web-{7EF74779-9E62-CC33-ECDE-0A097FC3EBAC}" dt="2024-06-10T11:34:54.319" v="99" actId="1076"/>
          <ac:spMkLst>
            <pc:docMk/>
            <pc:sldMk cId="1729207492" sldId="261"/>
            <ac:spMk id="41" creationId="{12A9954C-7F21-C6FF-BA45-33F4AEE35874}"/>
          </ac:spMkLst>
        </pc:spChg>
        <pc:spChg chg="del">
          <ac:chgData name="Ms L Devin" userId="S::ldevin@bishopr.co.uk::420b751f-cbd6-4fb8-a574-e02b6e98d2a9" providerId="AD" clId="Web-{7EF74779-9E62-CC33-ECDE-0A097FC3EBAC}" dt="2024-06-10T11:28:56.484" v="32"/>
          <ac:spMkLst>
            <pc:docMk/>
            <pc:sldMk cId="1729207492" sldId="261"/>
            <ac:spMk id="44" creationId="{11A78581-5662-BF98-679B-7E73728E7C35}"/>
          </ac:spMkLst>
        </pc:spChg>
        <pc:picChg chg="add mod">
          <ac:chgData name="Ms L Devin" userId="S::ldevin@bishopr.co.uk::420b751f-cbd6-4fb8-a574-e02b6e98d2a9" providerId="AD" clId="Web-{7EF74779-9E62-CC33-ECDE-0A097FC3EBAC}" dt="2024-06-10T11:35:04.961" v="105" actId="1076"/>
          <ac:picMkLst>
            <pc:docMk/>
            <pc:sldMk cId="1729207492" sldId="261"/>
            <ac:picMk id="7" creationId="{039D4CE3-4088-B731-B1E0-E3FD148368D6}"/>
          </ac:picMkLst>
        </pc:picChg>
        <pc:picChg chg="mod">
          <ac:chgData name="Ms L Devin" userId="S::ldevin@bishopr.co.uk::420b751f-cbd6-4fb8-a574-e02b6e98d2a9" providerId="AD" clId="Web-{7EF74779-9E62-CC33-ECDE-0A097FC3EBAC}" dt="2024-06-10T11:34:54.351" v="101" actId="1076"/>
          <ac:picMkLst>
            <pc:docMk/>
            <pc:sldMk cId="1729207492" sldId="261"/>
            <ac:picMk id="18" creationId="{8FC880D2-E4A3-A5AD-F0BA-FF30B094EB16}"/>
          </ac:picMkLst>
        </pc:picChg>
        <pc:picChg chg="mod">
          <ac:chgData name="Ms L Devin" userId="S::ldevin@bishopr.co.uk::420b751f-cbd6-4fb8-a574-e02b6e98d2a9" providerId="AD" clId="Web-{7EF74779-9E62-CC33-ECDE-0A097FC3EBAC}" dt="2024-06-10T11:34:54.366" v="102" actId="1076"/>
          <ac:picMkLst>
            <pc:docMk/>
            <pc:sldMk cId="1729207492" sldId="261"/>
            <ac:picMk id="20" creationId="{27D394CC-1D53-F182-F795-3CE1E7E46C33}"/>
          </ac:picMkLst>
        </pc:picChg>
        <pc:picChg chg="add mod modCrop">
          <ac:chgData name="Ms L Devin" userId="S::ldevin@bishopr.co.uk::420b751f-cbd6-4fb8-a574-e02b6e98d2a9" providerId="AD" clId="Web-{7EF74779-9E62-CC33-ECDE-0A097FC3EBAC}" dt="2024-06-10T11:31:32.213" v="46" actId="14100"/>
          <ac:picMkLst>
            <pc:docMk/>
            <pc:sldMk cId="1729207492" sldId="261"/>
            <ac:picMk id="22" creationId="{D3B3F827-BD3B-C331-4DFF-EBD2F5B40129}"/>
          </ac:picMkLst>
        </pc:picChg>
        <pc:picChg chg="add mod">
          <ac:chgData name="Ms L Devin" userId="S::ldevin@bishopr.co.uk::420b751f-cbd6-4fb8-a574-e02b6e98d2a9" providerId="AD" clId="Web-{7EF74779-9E62-CC33-ECDE-0A097FC3EBAC}" dt="2024-06-10T11:34:00.269" v="88" actId="1076"/>
          <ac:picMkLst>
            <pc:docMk/>
            <pc:sldMk cId="1729207492" sldId="261"/>
            <ac:picMk id="23" creationId="{06EB6F47-1246-609B-33F3-5092DFBA6840}"/>
          </ac:picMkLst>
        </pc:picChg>
        <pc:picChg chg="add mod">
          <ac:chgData name="Ms L Devin" userId="S::ldevin@bishopr.co.uk::420b751f-cbd6-4fb8-a574-e02b6e98d2a9" providerId="AD" clId="Web-{7EF74779-9E62-CC33-ECDE-0A097FC3EBAC}" dt="2024-06-10T11:34:26.130" v="93" actId="1076"/>
          <ac:picMkLst>
            <pc:docMk/>
            <pc:sldMk cId="1729207492" sldId="261"/>
            <ac:picMk id="24" creationId="{C1531CD1-92DD-A858-541C-DC02C52A9CC3}"/>
          </ac:picMkLst>
        </pc:picChg>
        <pc:picChg chg="add mod">
          <ac:chgData name="Ms L Devin" userId="S::ldevin@bishopr.co.uk::420b751f-cbd6-4fb8-a574-e02b6e98d2a9" providerId="AD" clId="Web-{7EF74779-9E62-CC33-ECDE-0A097FC3EBAC}" dt="2024-06-10T11:34:48.803" v="98" actId="1076"/>
          <ac:picMkLst>
            <pc:docMk/>
            <pc:sldMk cId="1729207492" sldId="261"/>
            <ac:picMk id="25" creationId="{9886E03D-65D6-0D96-9EEF-A80C1AD8FA9D}"/>
          </ac:picMkLst>
        </pc:picChg>
        <pc:picChg chg="del">
          <ac:chgData name="Ms L Devin" userId="S::ldevin@bishopr.co.uk::420b751f-cbd6-4fb8-a574-e02b6e98d2a9" providerId="AD" clId="Web-{7EF74779-9E62-CC33-ECDE-0A097FC3EBAC}" dt="2024-06-10T11:28:57.438" v="33"/>
          <ac:picMkLst>
            <pc:docMk/>
            <pc:sldMk cId="1729207492" sldId="261"/>
            <ac:picMk id="51" creationId="{DF16BCE3-46F0-95F0-8D51-92EB4D5354A7}"/>
          </ac:picMkLst>
        </pc:picChg>
        <pc:cxnChg chg="mod">
          <ac:chgData name="Ms L Devin" userId="S::ldevin@bishopr.co.uk::420b751f-cbd6-4fb8-a574-e02b6e98d2a9" providerId="AD" clId="Web-{7EF74779-9E62-CC33-ECDE-0A097FC3EBAC}" dt="2024-06-10T11:30:32.147" v="36" actId="1076"/>
          <ac:cxnSpMkLst>
            <pc:docMk/>
            <pc:sldMk cId="1729207492" sldId="261"/>
            <ac:cxnSpMk id="10" creationId="{A769388E-E974-C211-7CEE-3E3CCA767E10}"/>
          </ac:cxnSpMkLst>
        </pc:cxnChg>
        <pc:cxnChg chg="del">
          <ac:chgData name="Ms L Devin" userId="S::ldevin@bishopr.co.uk::420b751f-cbd6-4fb8-a574-e02b6e98d2a9" providerId="AD" clId="Web-{7EF74779-9E62-CC33-ECDE-0A097FC3EBAC}" dt="2024-06-10T11:28:52.765" v="30"/>
          <ac:cxnSpMkLst>
            <pc:docMk/>
            <pc:sldMk cId="1729207492" sldId="261"/>
            <ac:cxnSpMk id="11" creationId="{C7C8490A-9E6A-3552-1ACC-34638F9D9558}"/>
          </ac:cxnSpMkLst>
        </pc:cxnChg>
        <pc:cxnChg chg="mod">
          <ac:chgData name="Ms L Devin" userId="S::ldevin@bishopr.co.uk::420b751f-cbd6-4fb8-a574-e02b6e98d2a9" providerId="AD" clId="Web-{7EF74779-9E62-CC33-ECDE-0A097FC3EBAC}" dt="2024-06-10T11:30:38.710" v="38" actId="14100"/>
          <ac:cxnSpMkLst>
            <pc:docMk/>
            <pc:sldMk cId="1729207492" sldId="261"/>
            <ac:cxnSpMk id="12" creationId="{0BA9B86C-7E36-DE9E-0C63-A58EDDCB5450}"/>
          </ac:cxnSpMkLst>
        </pc:cxnChg>
        <pc:cxnChg chg="mod">
          <ac:chgData name="Ms L Devin" userId="S::ldevin@bishopr.co.uk::420b751f-cbd6-4fb8-a574-e02b6e98d2a9" providerId="AD" clId="Web-{7EF74779-9E62-CC33-ECDE-0A097FC3EBAC}" dt="2024-06-10T11:30:36.147" v="37" actId="1076"/>
          <ac:cxnSpMkLst>
            <pc:docMk/>
            <pc:sldMk cId="1729207492" sldId="261"/>
            <ac:cxnSpMk id="13" creationId="{12F2A28B-F5EB-B152-B2AF-24F750FD419E}"/>
          </ac:cxnSpMkLst>
        </pc:cxnChg>
      </pc:sldChg>
      <pc:sldChg chg="addSp delSp modSp">
        <pc:chgData name="Ms L Devin" userId="S::ldevin@bishopr.co.uk::420b751f-cbd6-4fb8-a574-e02b6e98d2a9" providerId="AD" clId="Web-{7EF74779-9E62-CC33-ECDE-0A097FC3EBAC}" dt="2024-06-10T11:46:00.815" v="356" actId="1076"/>
        <pc:sldMkLst>
          <pc:docMk/>
          <pc:sldMk cId="3603430574" sldId="262"/>
        </pc:sldMkLst>
        <pc:spChg chg="mod">
          <ac:chgData name="Ms L Devin" userId="S::ldevin@bishopr.co.uk::420b751f-cbd6-4fb8-a574-e02b6e98d2a9" providerId="AD" clId="Web-{7EF74779-9E62-CC33-ECDE-0A097FC3EBAC}" dt="2024-06-10T11:42:27.567" v="194" actId="1076"/>
          <ac:spMkLst>
            <pc:docMk/>
            <pc:sldMk cId="3603430574" sldId="262"/>
            <ac:spMk id="3" creationId="{A6CED3A5-09C7-78CA-5DC5-0E7AF151F9FB}"/>
          </ac:spMkLst>
        </pc:spChg>
        <pc:spChg chg="del">
          <ac:chgData name="Ms L Devin" userId="S::ldevin@bishopr.co.uk::420b751f-cbd6-4fb8-a574-e02b6e98d2a9" providerId="AD" clId="Web-{7EF74779-9E62-CC33-ECDE-0A097FC3EBAC}" dt="2024-06-10T11:39:21.352" v="169"/>
          <ac:spMkLst>
            <pc:docMk/>
            <pc:sldMk cId="3603430574" sldId="262"/>
            <ac:spMk id="16" creationId="{122D831E-076B-8C00-52D9-3F6BA7C4DBC3}"/>
          </ac:spMkLst>
        </pc:spChg>
        <pc:spChg chg="add mod">
          <ac:chgData name="Ms L Devin" userId="S::ldevin@bishopr.co.uk::420b751f-cbd6-4fb8-a574-e02b6e98d2a9" providerId="AD" clId="Web-{7EF74779-9E62-CC33-ECDE-0A097FC3EBAC}" dt="2024-06-10T11:40:03.839" v="191" actId="14100"/>
          <ac:spMkLst>
            <pc:docMk/>
            <pc:sldMk cId="3603430574" sldId="262"/>
            <ac:spMk id="22" creationId="{21A72CF9-9F57-6394-260A-1042FDD4AB19}"/>
          </ac:spMkLst>
        </pc:spChg>
        <pc:spChg chg="add mod">
          <ac:chgData name="Ms L Devin" userId="S::ldevin@bishopr.co.uk::420b751f-cbd6-4fb8-a574-e02b6e98d2a9" providerId="AD" clId="Web-{7EF74779-9E62-CC33-ECDE-0A097FC3EBAC}" dt="2024-06-10T11:42:54.412" v="198" actId="1076"/>
          <ac:spMkLst>
            <pc:docMk/>
            <pc:sldMk cId="3603430574" sldId="262"/>
            <ac:spMk id="24" creationId="{5D828A7B-3C24-E0E8-0E20-3CF73784A6C9}"/>
          </ac:spMkLst>
        </pc:spChg>
        <pc:spChg chg="mod">
          <ac:chgData name="Ms L Devin" userId="S::ldevin@bishopr.co.uk::420b751f-cbd6-4fb8-a574-e02b6e98d2a9" providerId="AD" clId="Web-{7EF74779-9E62-CC33-ECDE-0A097FC3EBAC}" dt="2024-06-10T11:45:47.782" v="351" actId="20577"/>
          <ac:spMkLst>
            <pc:docMk/>
            <pc:sldMk cId="3603430574" sldId="262"/>
            <ac:spMk id="27" creationId="{663A381D-F3AD-F506-9A44-222728253F9B}"/>
          </ac:spMkLst>
        </pc:spChg>
        <pc:spChg chg="del">
          <ac:chgData name="Ms L Devin" userId="S::ldevin@bishopr.co.uk::420b751f-cbd6-4fb8-a574-e02b6e98d2a9" providerId="AD" clId="Web-{7EF74779-9E62-CC33-ECDE-0A097FC3EBAC}" dt="2024-06-10T11:39:19.305" v="168"/>
          <ac:spMkLst>
            <pc:docMk/>
            <pc:sldMk cId="3603430574" sldId="262"/>
            <ac:spMk id="44" creationId="{11A78581-5662-BF98-679B-7E73728E7C35}"/>
          </ac:spMkLst>
        </pc:spChg>
        <pc:graphicFrameChg chg="add mod modGraphic">
          <ac:chgData name="Ms L Devin" userId="S::ldevin@bishopr.co.uk::420b751f-cbd6-4fb8-a574-e02b6e98d2a9" providerId="AD" clId="Web-{7EF74779-9E62-CC33-ECDE-0A097FC3EBAC}" dt="2024-06-10T11:39:31.353" v="173" actId="1076"/>
          <ac:graphicFrameMkLst>
            <pc:docMk/>
            <pc:sldMk cId="3603430574" sldId="262"/>
            <ac:graphicFrameMk id="19" creationId="{6A00E839-6778-3C1B-386C-829C7FD73C4C}"/>
          </ac:graphicFrameMkLst>
        </pc:graphicFrameChg>
        <pc:picChg chg="add mod modCrop">
          <ac:chgData name="Ms L Devin" userId="S::ldevin@bishopr.co.uk::420b751f-cbd6-4fb8-a574-e02b6e98d2a9" providerId="AD" clId="Web-{7EF74779-9E62-CC33-ECDE-0A097FC3EBAC}" dt="2024-06-10T11:42:59.381" v="199" actId="1076"/>
          <ac:picMkLst>
            <pc:docMk/>
            <pc:sldMk cId="3603430574" sldId="262"/>
            <ac:picMk id="7" creationId="{F1D20F72-8768-8E0C-AB9F-45CEE69F09B9}"/>
          </ac:picMkLst>
        </pc:picChg>
        <pc:picChg chg="add mod">
          <ac:chgData name="Ms L Devin" userId="S::ldevin@bishopr.co.uk::420b751f-cbd6-4fb8-a574-e02b6e98d2a9" providerId="AD" clId="Web-{7EF74779-9E62-CC33-ECDE-0A097FC3EBAC}" dt="2024-06-10T11:46:00.815" v="356" actId="1076"/>
          <ac:picMkLst>
            <pc:docMk/>
            <pc:sldMk cId="3603430574" sldId="262"/>
            <ac:picMk id="25" creationId="{9C5FEC4C-516B-72DF-6903-5C0097245BE0}"/>
          </ac:picMkLst>
        </pc:picChg>
        <pc:picChg chg="add mod">
          <ac:chgData name="Ms L Devin" userId="S::ldevin@bishopr.co.uk::420b751f-cbd6-4fb8-a574-e02b6e98d2a9" providerId="AD" clId="Web-{7EF74779-9E62-CC33-ECDE-0A097FC3EBAC}" dt="2024-06-10T11:45:51.970" v="353" actId="1076"/>
          <ac:picMkLst>
            <pc:docMk/>
            <pc:sldMk cId="3603430574" sldId="262"/>
            <ac:picMk id="26" creationId="{77E33C38-17EC-FF6F-0582-DF72A12DADF6}"/>
          </ac:picMkLst>
        </pc:picChg>
        <pc:picChg chg="add mod">
          <ac:chgData name="Ms L Devin" userId="S::ldevin@bishopr.co.uk::420b751f-cbd6-4fb8-a574-e02b6e98d2a9" providerId="AD" clId="Web-{7EF74779-9E62-CC33-ECDE-0A097FC3EBAC}" dt="2024-06-10T11:45:50.345" v="352" actId="1076"/>
          <ac:picMkLst>
            <pc:docMk/>
            <pc:sldMk cId="3603430574" sldId="262"/>
            <ac:picMk id="28" creationId="{6E3FE066-358E-3AA7-D551-316E2F2B7F67}"/>
          </ac:picMkLst>
        </pc:picChg>
        <pc:picChg chg="del">
          <ac:chgData name="Ms L Devin" userId="S::ldevin@bishopr.co.uk::420b751f-cbd6-4fb8-a574-e02b6e98d2a9" providerId="AD" clId="Web-{7EF74779-9E62-CC33-ECDE-0A097FC3EBAC}" dt="2024-06-10T11:39:17.508" v="167"/>
          <ac:picMkLst>
            <pc:docMk/>
            <pc:sldMk cId="3603430574" sldId="262"/>
            <ac:picMk id="51" creationId="{DF16BCE3-46F0-95F0-8D51-92EB4D5354A7}"/>
          </ac:picMkLst>
        </pc:picChg>
        <pc:cxnChg chg="del">
          <ac:chgData name="Ms L Devin" userId="S::ldevin@bishopr.co.uk::420b751f-cbd6-4fb8-a574-e02b6e98d2a9" providerId="AD" clId="Web-{7EF74779-9E62-CC33-ECDE-0A097FC3EBAC}" dt="2024-06-10T11:39:22.899" v="170"/>
          <ac:cxnSpMkLst>
            <pc:docMk/>
            <pc:sldMk cId="3603430574" sldId="262"/>
            <ac:cxnSpMk id="11" creationId="{C7C8490A-9E6A-3552-1ACC-34638F9D9558}"/>
          </ac:cxnSpMkLst>
        </pc:cxnChg>
      </pc:sldChg>
      <pc:sldChg chg="addSp delSp modSp">
        <pc:chgData name="Ms L Devin" userId="S::ldevin@bishopr.co.uk::420b751f-cbd6-4fb8-a574-e02b6e98d2a9" providerId="AD" clId="Web-{7EF74779-9E62-CC33-ECDE-0A097FC3EBAC}" dt="2024-06-10T11:57:07.966" v="516" actId="20577"/>
        <pc:sldMkLst>
          <pc:docMk/>
          <pc:sldMk cId="2849717810" sldId="263"/>
        </pc:sldMkLst>
        <pc:spChg chg="mod">
          <ac:chgData name="Ms L Devin" userId="S::ldevin@bishopr.co.uk::420b751f-cbd6-4fb8-a574-e02b6e98d2a9" providerId="AD" clId="Web-{7EF74779-9E62-CC33-ECDE-0A097FC3EBAC}" dt="2024-06-10T11:55:13.396" v="474" actId="14100"/>
          <ac:spMkLst>
            <pc:docMk/>
            <pc:sldMk cId="2849717810" sldId="263"/>
            <ac:spMk id="3" creationId="{A6CED3A5-09C7-78CA-5DC5-0E7AF151F9FB}"/>
          </ac:spMkLst>
        </pc:spChg>
        <pc:spChg chg="mod">
          <ac:chgData name="Ms L Devin" userId="S::ldevin@bishopr.co.uk::420b751f-cbd6-4fb8-a574-e02b6e98d2a9" providerId="AD" clId="Web-{7EF74779-9E62-CC33-ECDE-0A097FC3EBAC}" dt="2024-06-10T11:56:15.291" v="495" actId="1076"/>
          <ac:spMkLst>
            <pc:docMk/>
            <pc:sldMk cId="2849717810" sldId="263"/>
            <ac:spMk id="5" creationId="{B030B1ED-CF5F-0126-5B84-E7CF810A9652}"/>
          </ac:spMkLst>
        </pc:spChg>
        <pc:spChg chg="mod">
          <ac:chgData name="Ms L Devin" userId="S::ldevin@bishopr.co.uk::420b751f-cbd6-4fb8-a574-e02b6e98d2a9" providerId="AD" clId="Web-{7EF74779-9E62-CC33-ECDE-0A097FC3EBAC}" dt="2024-06-10T11:57:07.966" v="516" actId="20577"/>
          <ac:spMkLst>
            <pc:docMk/>
            <pc:sldMk cId="2849717810" sldId="263"/>
            <ac:spMk id="15" creationId="{B00E35AD-28BD-4744-C25C-D5E933460943}"/>
          </ac:spMkLst>
        </pc:spChg>
        <pc:spChg chg="mod">
          <ac:chgData name="Ms L Devin" userId="S::ldevin@bishopr.co.uk::420b751f-cbd6-4fb8-a574-e02b6e98d2a9" providerId="AD" clId="Web-{7EF74779-9E62-CC33-ECDE-0A097FC3EBAC}" dt="2024-06-10T11:56:18.932" v="498" actId="1076"/>
          <ac:spMkLst>
            <pc:docMk/>
            <pc:sldMk cId="2849717810" sldId="263"/>
            <ac:spMk id="17" creationId="{EA3EA87C-E11C-B713-97A4-C4A9AE9AF60B}"/>
          </ac:spMkLst>
        </pc:spChg>
        <pc:spChg chg="add mod">
          <ac:chgData name="Ms L Devin" userId="S::ldevin@bishopr.co.uk::420b751f-cbd6-4fb8-a574-e02b6e98d2a9" providerId="AD" clId="Web-{7EF74779-9E62-CC33-ECDE-0A097FC3EBAC}" dt="2024-06-10T11:55:29.241" v="480" actId="20577"/>
          <ac:spMkLst>
            <pc:docMk/>
            <pc:sldMk cId="2849717810" sldId="263"/>
            <ac:spMk id="19" creationId="{BBCD2012-C497-5DF3-DF0F-F7971BEB23E6}"/>
          </ac:spMkLst>
        </pc:spChg>
        <pc:spChg chg="add mod">
          <ac:chgData name="Ms L Devin" userId="S::ldevin@bishopr.co.uk::420b751f-cbd6-4fb8-a574-e02b6e98d2a9" providerId="AD" clId="Web-{7EF74779-9E62-CC33-ECDE-0A097FC3EBAC}" dt="2024-06-10T11:56:26.104" v="500" actId="14100"/>
          <ac:spMkLst>
            <pc:docMk/>
            <pc:sldMk cId="2849717810" sldId="263"/>
            <ac:spMk id="23" creationId="{04E1987C-A996-8DAA-8775-628AC7F96C9E}"/>
          </ac:spMkLst>
        </pc:spChg>
        <pc:spChg chg="add mod">
          <ac:chgData name="Ms L Devin" userId="S::ldevin@bishopr.co.uk::420b751f-cbd6-4fb8-a574-e02b6e98d2a9" providerId="AD" clId="Web-{7EF74779-9E62-CC33-ECDE-0A097FC3EBAC}" dt="2024-06-10T11:55:36.804" v="484" actId="14100"/>
          <ac:spMkLst>
            <pc:docMk/>
            <pc:sldMk cId="2849717810" sldId="263"/>
            <ac:spMk id="24" creationId="{92DB9B25-247A-6A71-A0C5-B580ACD8CE81}"/>
          </ac:spMkLst>
        </pc:spChg>
        <pc:spChg chg="del">
          <ac:chgData name="Ms L Devin" userId="S::ldevin@bishopr.co.uk::420b751f-cbd6-4fb8-a574-e02b6e98d2a9" providerId="AD" clId="Web-{7EF74779-9E62-CC33-ECDE-0A097FC3EBAC}" dt="2024-06-10T11:52:50.325" v="454"/>
          <ac:spMkLst>
            <pc:docMk/>
            <pc:sldMk cId="2849717810" sldId="263"/>
            <ac:spMk id="27" creationId="{663A381D-F3AD-F506-9A44-222728253F9B}"/>
          </ac:spMkLst>
        </pc:spChg>
        <pc:spChg chg="mod">
          <ac:chgData name="Ms L Devin" userId="S::ldevin@bishopr.co.uk::420b751f-cbd6-4fb8-a574-e02b6e98d2a9" providerId="AD" clId="Web-{7EF74779-9E62-CC33-ECDE-0A097FC3EBAC}" dt="2024-06-10T11:56:15.259" v="494" actId="1076"/>
          <ac:spMkLst>
            <pc:docMk/>
            <pc:sldMk cId="2849717810" sldId="263"/>
            <ac:spMk id="41" creationId="{12A9954C-7F21-C6FF-BA45-33F4AEE35874}"/>
          </ac:spMkLst>
        </pc:spChg>
        <pc:spChg chg="mod">
          <ac:chgData name="Ms L Devin" userId="S::ldevin@bishopr.co.uk::420b751f-cbd6-4fb8-a574-e02b6e98d2a9" providerId="AD" clId="Web-{7EF74779-9E62-CC33-ECDE-0A097FC3EBAC}" dt="2024-06-10T11:55:45.336" v="486" actId="14100"/>
          <ac:spMkLst>
            <pc:docMk/>
            <pc:sldMk cId="2849717810" sldId="263"/>
            <ac:spMk id="44" creationId="{11A78581-5662-BF98-679B-7E73728E7C35}"/>
          </ac:spMkLst>
        </pc:spChg>
        <pc:picChg chg="add mod">
          <ac:chgData name="Ms L Devin" userId="S::ldevin@bishopr.co.uk::420b751f-cbd6-4fb8-a574-e02b6e98d2a9" providerId="AD" clId="Web-{7EF74779-9E62-CC33-ECDE-0A097FC3EBAC}" dt="2024-06-10T11:55:15.037" v="475" actId="1076"/>
          <ac:picMkLst>
            <pc:docMk/>
            <pc:sldMk cId="2849717810" sldId="263"/>
            <ac:picMk id="7" creationId="{5F1EA9A1-F1E8-EC6D-25FF-8E2C9990B683}"/>
          </ac:picMkLst>
        </pc:picChg>
        <pc:picChg chg="mod">
          <ac:chgData name="Ms L Devin" userId="S::ldevin@bishopr.co.uk::420b751f-cbd6-4fb8-a574-e02b6e98d2a9" providerId="AD" clId="Web-{7EF74779-9E62-CC33-ECDE-0A097FC3EBAC}" dt="2024-06-10T11:56:15.306" v="496" actId="1076"/>
          <ac:picMkLst>
            <pc:docMk/>
            <pc:sldMk cId="2849717810" sldId="263"/>
            <ac:picMk id="18" creationId="{04C495D7-84E7-8EBF-85F2-B912384F8560}"/>
          </ac:picMkLst>
        </pc:picChg>
        <pc:picChg chg="mod">
          <ac:chgData name="Ms L Devin" userId="S::ldevin@bishopr.co.uk::420b751f-cbd6-4fb8-a574-e02b6e98d2a9" providerId="AD" clId="Web-{7EF74779-9E62-CC33-ECDE-0A097FC3EBAC}" dt="2024-06-10T11:56:15.322" v="497" actId="1076"/>
          <ac:picMkLst>
            <pc:docMk/>
            <pc:sldMk cId="2849717810" sldId="263"/>
            <ac:picMk id="20" creationId="{C3AFCDA3-80E0-7F17-A3DB-94FBB42E7D49}"/>
          </ac:picMkLst>
        </pc:picChg>
        <pc:picChg chg="add mod">
          <ac:chgData name="Ms L Devin" userId="S::ldevin@bishopr.co.uk::420b751f-cbd6-4fb8-a574-e02b6e98d2a9" providerId="AD" clId="Web-{7EF74779-9E62-CC33-ECDE-0A097FC3EBAC}" dt="2024-06-10T11:55:17.506" v="476" actId="14100"/>
          <ac:picMkLst>
            <pc:docMk/>
            <pc:sldMk cId="2849717810" sldId="263"/>
            <ac:picMk id="22" creationId="{1E86F617-387D-5B70-00DC-7722AD592512}"/>
          </ac:picMkLst>
        </pc:picChg>
        <pc:cxnChg chg="mod">
          <ac:chgData name="Ms L Devin" userId="S::ldevin@bishopr.co.uk::420b751f-cbd6-4fb8-a574-e02b6e98d2a9" providerId="AD" clId="Web-{7EF74779-9E62-CC33-ECDE-0A097FC3EBAC}" dt="2024-06-10T11:55:42.539" v="485" actId="1076"/>
          <ac:cxnSpMkLst>
            <pc:docMk/>
            <pc:sldMk cId="2849717810" sldId="263"/>
            <ac:cxnSpMk id="10" creationId="{A769388E-E974-C211-7CEE-3E3CCA767E10}"/>
          </ac:cxnSpMkLst>
        </pc:cxnChg>
        <pc:cxnChg chg="mod">
          <ac:chgData name="Ms L Devin" userId="S::ldevin@bishopr.co.uk::420b751f-cbd6-4fb8-a574-e02b6e98d2a9" providerId="AD" clId="Web-{7EF74779-9E62-CC33-ECDE-0A097FC3EBAC}" dt="2024-06-10T11:55:49.680" v="487" actId="14100"/>
          <ac:cxnSpMkLst>
            <pc:docMk/>
            <pc:sldMk cId="2849717810" sldId="263"/>
            <ac:cxnSpMk id="11" creationId="{C7C8490A-9E6A-3552-1ACC-34638F9D9558}"/>
          </ac:cxnSpMkLst>
        </pc:cxnChg>
        <pc:cxnChg chg="mod">
          <ac:chgData name="Ms L Devin" userId="S::ldevin@bishopr.co.uk::420b751f-cbd6-4fb8-a574-e02b6e98d2a9" providerId="AD" clId="Web-{7EF74779-9E62-CC33-ECDE-0A097FC3EBAC}" dt="2024-06-10T11:56:11.509" v="493" actId="14100"/>
          <ac:cxnSpMkLst>
            <pc:docMk/>
            <pc:sldMk cId="2849717810" sldId="263"/>
            <ac:cxnSpMk id="12" creationId="{0BA9B86C-7E36-DE9E-0C63-A58EDDCB5450}"/>
          </ac:cxnSpMkLst>
        </pc:cxnChg>
        <pc:cxnChg chg="mod">
          <ac:chgData name="Ms L Devin" userId="S::ldevin@bishopr.co.uk::420b751f-cbd6-4fb8-a574-e02b6e98d2a9" providerId="AD" clId="Web-{7EF74779-9E62-CC33-ECDE-0A097FC3EBAC}" dt="2024-06-10T11:55:57.961" v="489" actId="1076"/>
          <ac:cxnSpMkLst>
            <pc:docMk/>
            <pc:sldMk cId="2849717810" sldId="263"/>
            <ac:cxnSpMk id="13" creationId="{12F2A28B-F5EB-B152-B2AF-24F750FD41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6/11/2024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11/06/2024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png"/><Relationship Id="rId7"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2068763359"/>
              </p:ext>
            </p:extLst>
          </p:nvPr>
        </p:nvGraphicFramePr>
        <p:xfrm>
          <a:off x="439215" y="1554029"/>
          <a:ext cx="9357005" cy="5203556"/>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01778">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Where is Antartica?</a:t>
                      </a:r>
                    </a:p>
                    <a:p>
                      <a:pPr marL="228600" lvl="0" indent="-228600" algn="l">
                        <a:lnSpc>
                          <a:spcPct val="150000"/>
                        </a:lnSpc>
                        <a:buAutoNum type="arabicPeriod"/>
                      </a:pPr>
                      <a:r>
                        <a:rPr lang="en-GB" sz="1200" b="0" dirty="0">
                          <a:solidFill>
                            <a:schemeClr val="tx1"/>
                          </a:solidFill>
                          <a:latin typeface="Century Gothic"/>
                        </a:rPr>
                        <a:t>Why is it so cold there?</a:t>
                      </a:r>
                    </a:p>
                    <a:p>
                      <a:pPr marL="228600" lvl="0" indent="-228600" algn="l">
                        <a:lnSpc>
                          <a:spcPct val="150000"/>
                        </a:lnSpc>
                        <a:buAutoNum type="arabicPeriod"/>
                      </a:pPr>
                      <a:r>
                        <a:rPr lang="en-GB" sz="1200" b="0" dirty="0">
                          <a:solidFill>
                            <a:schemeClr val="tx1"/>
                          </a:solidFill>
                          <a:latin typeface="Century Gothic"/>
                        </a:rPr>
                        <a:t>Can you describe a climate graph for Antarctica?</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conditions to animals have to deal with in Antarctica?</a:t>
                      </a:r>
                    </a:p>
                    <a:p>
                      <a:pPr marL="228600" lvl="0" indent="-228600" algn="l">
                        <a:lnSpc>
                          <a:spcPct val="150000"/>
                        </a:lnSpc>
                        <a:buAutoNum type="arabicPeriod"/>
                      </a:pPr>
                      <a:r>
                        <a:rPr lang="en-GB" sz="1200" b="0" i="0" u="none" strike="noStrike" noProof="0" dirty="0">
                          <a:solidFill>
                            <a:schemeClr val="tx1"/>
                          </a:solidFill>
                          <a:latin typeface="Century Gothic"/>
                        </a:rPr>
                        <a:t>Can you explain how at least two different animals have adapted to the Antarctic climate?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marL="0" lvl="0" indent="0" algn="l">
                        <a:buNone/>
                      </a:pPr>
                      <a:endParaRPr lang="en-GB" sz="1200" b="0" i="0" u="none" strike="noStrike" noProof="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How is a glacier formed?</a:t>
                      </a:r>
                    </a:p>
                    <a:p>
                      <a:pPr marL="228600" lvl="0" indent="-228600" algn="l">
                        <a:lnSpc>
                          <a:spcPct val="150000"/>
                        </a:lnSpc>
                        <a:buAutoNum type="arabicPeriod"/>
                      </a:pPr>
                      <a:r>
                        <a:rPr lang="en-GB" sz="1200" b="0" i="0" u="none" strike="noStrike" noProof="0" dirty="0">
                          <a:solidFill>
                            <a:schemeClr val="tx1"/>
                          </a:solidFill>
                          <a:latin typeface="Century Gothic"/>
                        </a:rPr>
                        <a:t>Where is the accumulation zone and what happens there?</a:t>
                      </a:r>
                    </a:p>
                    <a:p>
                      <a:pPr marL="228600" lvl="0" indent="-228600" algn="l">
                        <a:lnSpc>
                          <a:spcPct val="150000"/>
                        </a:lnSpc>
                        <a:buAutoNum type="arabicPeriod"/>
                      </a:pPr>
                      <a:r>
                        <a:rPr lang="en-GB" sz="1200" b="0" i="0" u="none" strike="noStrike" noProof="0" dirty="0">
                          <a:solidFill>
                            <a:schemeClr val="tx1"/>
                          </a:solidFill>
                          <a:latin typeface="Century Gothic"/>
                        </a:rPr>
                        <a:t>Where is the ablation zone and what happens there?</a:t>
                      </a:r>
                    </a:p>
                    <a:p>
                      <a:pPr marL="228600" lvl="0" indent="-228600" algn="l">
                        <a:lnSpc>
                          <a:spcPct val="150000"/>
                        </a:lnSpc>
                        <a:buClr>
                          <a:srgbClr val="FFFFFF"/>
                        </a:buClr>
                        <a:buAutoNum type="arabicPeriod"/>
                      </a:pPr>
                      <a:endParaRPr lang="en-GB" sz="1200" b="1" i="0" u="none" strike="noStrike" noProof="0" dirty="0">
                        <a:solidFill>
                          <a:srgbClr val="FFFFFF"/>
                        </a:solidFill>
                        <a:latin typeface="Arial"/>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01778">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a global common?</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the Antarctic Treaty?</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rules of the treaty?</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Why do people want to visit Antarctica?</a:t>
                      </a:r>
                    </a:p>
                    <a:p>
                      <a:pPr marL="228600" lvl="0" indent="-228600" algn="l">
                        <a:lnSpc>
                          <a:spcPct val="150000"/>
                        </a:lnSpc>
                        <a:buAutoNum type="arabicPeriod"/>
                      </a:pPr>
                      <a:r>
                        <a:rPr lang="en-GB" sz="1200" b="0" dirty="0">
                          <a:solidFill>
                            <a:schemeClr val="tx1"/>
                          </a:solidFill>
                          <a:latin typeface="Century Gothic"/>
                        </a:rPr>
                        <a:t>What problems can tourist cause in Antarctica?</a:t>
                      </a:r>
                    </a:p>
                    <a:p>
                      <a:pPr marL="228600" lvl="0" indent="-228600" algn="l">
                        <a:lnSpc>
                          <a:spcPct val="150000"/>
                        </a:lnSpc>
                        <a:buAutoNum type="arabicPeriod"/>
                      </a:pPr>
                      <a:r>
                        <a:rPr lang="en-GB" sz="1200" b="0" dirty="0">
                          <a:solidFill>
                            <a:schemeClr val="tx1"/>
                          </a:solidFill>
                          <a:latin typeface="Century Gothic"/>
                        </a:rPr>
                        <a:t>What rules should tourist follow?</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kind of jobs are available in Antarctica?</a:t>
                      </a:r>
                    </a:p>
                    <a:p>
                      <a:pPr marL="228600" lvl="0" indent="-228600" algn="l">
                        <a:lnSpc>
                          <a:spcPct val="150000"/>
                        </a:lnSpc>
                        <a:buAutoNum type="arabicPeriod"/>
                      </a:pPr>
                      <a:r>
                        <a:rPr lang="en-GB" sz="1200" b="0" dirty="0">
                          <a:solidFill>
                            <a:schemeClr val="tx1"/>
                          </a:solidFill>
                          <a:latin typeface="Century Gothic"/>
                        </a:rPr>
                        <a:t>What types of things do people take with them when they go to work in Antarctica?</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98703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7" name="Picture 6">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867772" y="204202"/>
            <a:ext cx="749599" cy="696639"/>
          </a:xfrm>
          <a:prstGeom prst="rect">
            <a:avLst/>
          </a:prstGeom>
        </p:spPr>
      </p:pic>
      <p:pic>
        <p:nvPicPr>
          <p:cNvPr id="9" name="Picture 8">
            <a:extLst>
              <a:ext uri="{FF2B5EF4-FFF2-40B4-BE49-F238E27FC236}">
                <a16:creationId xmlns:a16="http://schemas.microsoft.com/office/drawing/2014/main" id="{F11664B6-6207-F887-FE48-C23A7F0D124D}"/>
              </a:ext>
            </a:extLst>
          </p:cNvPr>
          <p:cNvPicPr>
            <a:picLocks noChangeAspect="1"/>
          </p:cNvPicPr>
          <p:nvPr/>
        </p:nvPicPr>
        <p:blipFill>
          <a:blip r:embed="rId3"/>
          <a:stretch>
            <a:fillRect/>
          </a:stretch>
        </p:blipFill>
        <p:spPr>
          <a:xfrm>
            <a:off x="437321" y="-1060"/>
            <a:ext cx="896958" cy="89695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103480" y="1466367"/>
            <a:ext cx="2665596"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Latitude</a:t>
            </a:r>
            <a:r>
              <a:rPr lang="en-GB" sz="1100">
                <a:latin typeface="Century Gothic"/>
                <a:ea typeface="+mn-lt"/>
                <a:cs typeface="+mn-lt"/>
              </a:rPr>
              <a:t>- how far north or south you are</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Albedo – </a:t>
            </a:r>
            <a:r>
              <a:rPr lang="en-GB" sz="1100" dirty="0">
                <a:latin typeface="Century Gothic"/>
                <a:ea typeface="+mn-lt"/>
                <a:cs typeface="+mn-lt"/>
              </a:rPr>
              <a:t>how reflective a surface is, white surfaces will reflect more light away from the surface of the earth</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Altitude</a:t>
            </a:r>
            <a:r>
              <a:rPr lang="en-GB" sz="1100" dirty="0">
                <a:latin typeface="Century Gothic"/>
                <a:ea typeface="+mn-lt"/>
                <a:cs typeface="+mn-lt"/>
              </a:rPr>
              <a:t>- the height of the land above</a:t>
            </a:r>
            <a:r>
              <a:rPr lang="en-GB" sz="1100" dirty="0">
                <a:solidFill>
                  <a:srgbClr val="000000"/>
                </a:solidFill>
                <a:latin typeface="Century Gothic"/>
                <a:ea typeface="+mn-lt"/>
                <a:cs typeface="+mn-lt"/>
              </a:rPr>
              <a:t> sea level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Precipitation - </a:t>
            </a:r>
            <a:r>
              <a:rPr lang="en-GB" sz="1100" dirty="0">
                <a:solidFill>
                  <a:srgbClr val="000000"/>
                </a:solidFill>
                <a:latin typeface="Century Gothic"/>
                <a:ea typeface="+mn-lt"/>
                <a:cs typeface="+mn-lt"/>
              </a:rPr>
              <a:t>rain, hail , sleet or snow</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latin typeface="Century Gothic"/>
              </a:rPr>
              <a:t>Climate Graph - </a:t>
            </a:r>
            <a:r>
              <a:rPr lang="en-GB" sz="1100" dirty="0">
                <a:solidFill>
                  <a:srgbClr val="000000"/>
                </a:solidFill>
                <a:latin typeface="Century Gothic"/>
                <a:ea typeface="+mn-lt"/>
                <a:cs typeface="+mn-lt"/>
              </a:rPr>
              <a:t>a way of showing both temperature and precipitation in one graph.</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593915" y="642424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86882" y="5828010"/>
            <a:ext cx="460024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The Arctic and Antarctica are quite different. Although both found at the poles, Antarctica is a continent with land beneath it, whereas the Arctic does not.</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Why so cold?</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33163" y="2006420"/>
            <a:ext cx="2396421"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000000"/>
                </a:solidFill>
                <a:latin typeface="Century Gothic"/>
              </a:rPr>
              <a:t>Angle of sunlight -</a:t>
            </a:r>
            <a:r>
              <a:rPr lang="en-US" sz="1100" b="1" dirty="0">
                <a:solidFill>
                  <a:srgbClr val="000000"/>
                </a:solidFill>
                <a:latin typeface="Century Gothic"/>
                <a:ea typeface="+mn-lt"/>
                <a:cs typeface="+mn-lt"/>
              </a:rPr>
              <a:t> </a:t>
            </a:r>
            <a:r>
              <a:rPr lang="en-US" sz="1100" dirty="0">
                <a:solidFill>
                  <a:srgbClr val="000000"/>
                </a:solidFill>
                <a:latin typeface="Century Gothic"/>
                <a:ea typeface="+mn-lt"/>
                <a:cs typeface="+mn-lt"/>
              </a:rPr>
              <a:t>Antarctica receives less sunlight than other places on earth due to its position at the south extreme of the globe. In the polar regions the sun has to push through more atmosphere, and is spread over a bigger area than at the equator.</a:t>
            </a:r>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7987286" y="642424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Game</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4"/>
          <a:stretch>
            <a:fillRect/>
          </a:stretch>
        </p:blipFill>
        <p:spPr>
          <a:xfrm>
            <a:off x="356235" y="93533"/>
            <a:ext cx="896958" cy="89695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02E25EB2-E11C-CCD7-5E93-21F568CD6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420" y="5575561"/>
            <a:ext cx="827440" cy="82220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1DE505E1-F1BF-87F7-C339-BCE24F17D7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9786" y="5587552"/>
            <a:ext cx="827441" cy="832645"/>
          </a:xfrm>
          <a:prstGeom prst="rect">
            <a:avLst/>
          </a:prstGeom>
        </p:spPr>
      </p:pic>
      <p:pic>
        <p:nvPicPr>
          <p:cNvPr id="7" name="Picture 6" descr="How cold is Antarctica?">
            <a:extLst>
              <a:ext uri="{FF2B5EF4-FFF2-40B4-BE49-F238E27FC236}">
                <a16:creationId xmlns:a16="http://schemas.microsoft.com/office/drawing/2014/main" id="{DA8FC1A3-5D31-9477-FDFB-F6F7454F8675}"/>
              </a:ext>
            </a:extLst>
          </p:cNvPr>
          <p:cNvPicPr>
            <a:picLocks noChangeAspect="1"/>
          </p:cNvPicPr>
          <p:nvPr/>
        </p:nvPicPr>
        <p:blipFill>
          <a:blip r:embed="rId7"/>
          <a:stretch>
            <a:fillRect/>
          </a:stretch>
        </p:blipFill>
        <p:spPr>
          <a:xfrm>
            <a:off x="3047584" y="1974576"/>
            <a:ext cx="2587786" cy="1739946"/>
          </a:xfrm>
          <a:prstGeom prst="rect">
            <a:avLst/>
          </a:prstGeom>
        </p:spPr>
      </p:pic>
      <p:sp>
        <p:nvSpPr>
          <p:cNvPr id="19" name="TextBox 18">
            <a:extLst>
              <a:ext uri="{FF2B5EF4-FFF2-40B4-BE49-F238E27FC236}">
                <a16:creationId xmlns:a16="http://schemas.microsoft.com/office/drawing/2014/main" id="{8C582FD1-D997-D125-A0C5-CB1AC7DEF699}"/>
              </a:ext>
            </a:extLst>
          </p:cNvPr>
          <p:cNvSpPr txBox="1"/>
          <p:nvPr/>
        </p:nvSpPr>
        <p:spPr>
          <a:xfrm>
            <a:off x="446079" y="3720662"/>
            <a:ext cx="5405521"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rPr>
              <a:t>Lots of ice - </a:t>
            </a:r>
            <a:r>
              <a:rPr lang="en-US" sz="1100" dirty="0">
                <a:latin typeface="Century Gothic"/>
                <a:ea typeface="Open Sans"/>
                <a:cs typeface="Open Sans"/>
              </a:rPr>
              <a:t>Larger amounts of ice have a cooling effect on the air temperature above the ice. Antarctica has large ice sheets and seasonal sea ice, both of which help keep it cold.</a:t>
            </a:r>
            <a:endParaRPr lang="en-US" dirty="0"/>
          </a:p>
          <a:p>
            <a:endParaRPr lang="en-US" sz="1100" dirty="0">
              <a:latin typeface="Century Gothic"/>
              <a:ea typeface="Open Sans"/>
              <a:cs typeface="Open Sans"/>
            </a:endParaRPr>
          </a:p>
          <a:p>
            <a:r>
              <a:rPr lang="en-US" sz="1100" b="1" dirty="0">
                <a:latin typeface="Century Gothic"/>
              </a:rPr>
              <a:t>Large reflective surfaces - </a:t>
            </a:r>
            <a:r>
              <a:rPr lang="en-US" sz="1100" dirty="0">
                <a:latin typeface="Century Gothic"/>
                <a:ea typeface="Open Sans"/>
                <a:cs typeface="Open Sans"/>
              </a:rPr>
              <a:t>The white surfaces of ice and snow are highly reflective. They radiate most of the heat that reaches them back out to space, keeping the air above them relatively cool.</a:t>
            </a:r>
          </a:p>
        </p:txBody>
      </p:sp>
      <p:sp>
        <p:nvSpPr>
          <p:cNvPr id="20" name="TextBox 19">
            <a:extLst>
              <a:ext uri="{FF2B5EF4-FFF2-40B4-BE49-F238E27FC236}">
                <a16:creationId xmlns:a16="http://schemas.microsoft.com/office/drawing/2014/main" id="{800B4E17-54BC-CE7A-6B1E-266DCD823002}"/>
              </a:ext>
            </a:extLst>
          </p:cNvPr>
          <p:cNvSpPr txBox="1"/>
          <p:nvPr/>
        </p:nvSpPr>
        <p:spPr>
          <a:xfrm>
            <a:off x="419048" y="1193676"/>
            <a:ext cx="543255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212529"/>
                </a:solidFill>
                <a:latin typeface="Century Gothic"/>
                <a:ea typeface="Open Sans"/>
                <a:cs typeface="Open Sans"/>
              </a:rPr>
              <a:t>Antarctica is the highest continent on the planet, due to thick layers of ice that raise its average elevation to around 3,000m. Temperatures drop by about 1°C for every 100 </a:t>
            </a:r>
            <a:r>
              <a:rPr lang="en-US" sz="1100" dirty="0" err="1">
                <a:solidFill>
                  <a:srgbClr val="212529"/>
                </a:solidFill>
                <a:latin typeface="Century Gothic"/>
                <a:ea typeface="Open Sans"/>
                <a:cs typeface="Open Sans"/>
              </a:rPr>
              <a:t>metres</a:t>
            </a:r>
            <a:r>
              <a:rPr lang="en-US" sz="1100" dirty="0">
                <a:solidFill>
                  <a:srgbClr val="212529"/>
                </a:solidFill>
                <a:latin typeface="Century Gothic"/>
                <a:ea typeface="Open Sans"/>
                <a:cs typeface="Open Sans"/>
              </a:rPr>
              <a:t> of altitude you gain, so Antarctica’s high altitude has a big impact on its temperature. </a:t>
            </a:r>
            <a:endParaRPr lang="en-US" sz="1100" dirty="0">
              <a:latin typeface="Century Gothic"/>
            </a:endParaRPr>
          </a:p>
        </p:txBody>
      </p:sp>
      <p:pic>
        <p:nvPicPr>
          <p:cNvPr id="23" name="Picture 22">
            <a:extLst>
              <a:ext uri="{FF2B5EF4-FFF2-40B4-BE49-F238E27FC236}">
                <a16:creationId xmlns:a16="http://schemas.microsoft.com/office/drawing/2014/main" id="{D78AA36E-997C-B744-48D6-6BAC4C5FD104}"/>
              </a:ext>
            </a:extLst>
          </p:cNvPr>
          <p:cNvPicPr>
            <a:picLocks noChangeAspect="1"/>
          </p:cNvPicPr>
          <p:nvPr/>
        </p:nvPicPr>
        <p:blipFill>
          <a:blip r:embed="rId8"/>
          <a:stretch>
            <a:fillRect/>
          </a:stretch>
        </p:blipFill>
        <p:spPr>
          <a:xfrm flipV="1">
            <a:off x="6294878" y="1319616"/>
            <a:ext cx="598059" cy="535499"/>
          </a:xfrm>
          <a:prstGeom prst="rect">
            <a:avLst/>
          </a:prstGeom>
        </p:spPr>
      </p:pic>
      <p:pic>
        <p:nvPicPr>
          <p:cNvPr id="24" name="Picture 23">
            <a:extLst>
              <a:ext uri="{FF2B5EF4-FFF2-40B4-BE49-F238E27FC236}">
                <a16:creationId xmlns:a16="http://schemas.microsoft.com/office/drawing/2014/main" id="{D4FD6F42-4D0D-AF33-25C6-FFAD6C576C09}"/>
              </a:ext>
            </a:extLst>
          </p:cNvPr>
          <p:cNvPicPr>
            <a:picLocks noChangeAspect="1"/>
          </p:cNvPicPr>
          <p:nvPr/>
        </p:nvPicPr>
        <p:blipFill>
          <a:blip r:embed="rId9"/>
          <a:stretch>
            <a:fillRect/>
          </a:stretch>
        </p:blipFill>
        <p:spPr>
          <a:xfrm>
            <a:off x="6345752" y="2196561"/>
            <a:ext cx="474506" cy="423458"/>
          </a:xfrm>
          <a:prstGeom prst="rect">
            <a:avLst/>
          </a:prstGeom>
        </p:spPr>
      </p:pic>
      <p:pic>
        <p:nvPicPr>
          <p:cNvPr id="25" name="Picture 24">
            <a:extLst>
              <a:ext uri="{FF2B5EF4-FFF2-40B4-BE49-F238E27FC236}">
                <a16:creationId xmlns:a16="http://schemas.microsoft.com/office/drawing/2014/main" id="{F1FA4591-F98D-6916-FEA1-20560347C2C2}"/>
              </a:ext>
            </a:extLst>
          </p:cNvPr>
          <p:cNvPicPr>
            <a:picLocks noChangeAspect="1"/>
          </p:cNvPicPr>
          <p:nvPr/>
        </p:nvPicPr>
        <p:blipFill>
          <a:blip r:embed="rId10"/>
          <a:stretch>
            <a:fillRect/>
          </a:stretch>
        </p:blipFill>
        <p:spPr>
          <a:xfrm>
            <a:off x="6432965" y="2995692"/>
            <a:ext cx="445434" cy="423458"/>
          </a:xfrm>
          <a:prstGeom prst="rect">
            <a:avLst/>
          </a:prstGeom>
        </p:spPr>
      </p:pic>
      <p:pic>
        <p:nvPicPr>
          <p:cNvPr id="26" name="Picture 25">
            <a:extLst>
              <a:ext uri="{FF2B5EF4-FFF2-40B4-BE49-F238E27FC236}">
                <a16:creationId xmlns:a16="http://schemas.microsoft.com/office/drawing/2014/main" id="{1AFE9C69-F0FD-E72E-0AF7-D943CA67CFE4}"/>
              </a:ext>
            </a:extLst>
          </p:cNvPr>
          <p:cNvPicPr>
            <a:picLocks noChangeAspect="1"/>
          </p:cNvPicPr>
          <p:nvPr/>
        </p:nvPicPr>
        <p:blipFill>
          <a:blip r:embed="rId11"/>
          <a:stretch>
            <a:fillRect/>
          </a:stretch>
        </p:blipFill>
        <p:spPr>
          <a:xfrm>
            <a:off x="6447502" y="3707646"/>
            <a:ext cx="459970" cy="430725"/>
          </a:xfrm>
          <a:prstGeom prst="rect">
            <a:avLst/>
          </a:prstGeom>
        </p:spPr>
      </p:pic>
      <p:pic>
        <p:nvPicPr>
          <p:cNvPr id="28" name="Picture 27">
            <a:extLst>
              <a:ext uri="{FF2B5EF4-FFF2-40B4-BE49-F238E27FC236}">
                <a16:creationId xmlns:a16="http://schemas.microsoft.com/office/drawing/2014/main" id="{9E2FAF24-6FD0-40A7-0BDF-29FD4BDDAD96}"/>
              </a:ext>
            </a:extLst>
          </p:cNvPr>
          <p:cNvPicPr>
            <a:picLocks noChangeAspect="1"/>
          </p:cNvPicPr>
          <p:nvPr/>
        </p:nvPicPr>
        <p:blipFill>
          <a:blip r:embed="rId12"/>
          <a:stretch>
            <a:fillRect/>
          </a:stretch>
        </p:blipFill>
        <p:spPr>
          <a:xfrm>
            <a:off x="6447501" y="4361481"/>
            <a:ext cx="459971" cy="546960"/>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6761894" y="1466367"/>
            <a:ext cx="3007182"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Biome</a:t>
            </a:r>
            <a:r>
              <a:rPr lang="en-GB" sz="1100" dirty="0">
                <a:latin typeface="Century Gothic"/>
                <a:ea typeface="+mn-lt"/>
                <a:cs typeface="+mn-lt"/>
              </a:rPr>
              <a:t>- </a:t>
            </a:r>
            <a:r>
              <a:rPr lang="en-GB" sz="1100" dirty="0">
                <a:solidFill>
                  <a:srgbClr val="040C28"/>
                </a:solidFill>
                <a:latin typeface="Century Gothic"/>
                <a:ea typeface="+mn-lt"/>
                <a:cs typeface="+mn-lt"/>
              </a:rPr>
              <a:t>areas of the planet with a similar climate and landscape, where similar animals and plants live</a:t>
            </a:r>
            <a:r>
              <a:rPr lang="en-GB" sz="1100" dirty="0">
                <a:solidFill>
                  <a:srgbClr val="474747"/>
                </a:solidFill>
                <a:latin typeface="Century Gothic"/>
                <a:ea typeface="+mn-lt"/>
                <a:cs typeface="+mn-lt"/>
              </a:rPr>
              <a:t>.</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Ecosystem </a:t>
            </a:r>
            <a:r>
              <a:rPr lang="en-GB" sz="1100" dirty="0">
                <a:latin typeface="Century Gothic"/>
                <a:ea typeface="+mn-lt"/>
                <a:cs typeface="+mn-lt"/>
              </a:rPr>
              <a:t>- </a:t>
            </a:r>
            <a:r>
              <a:rPr lang="en-GB" sz="1100" dirty="0">
                <a:solidFill>
                  <a:srgbClr val="000000"/>
                </a:solidFill>
                <a:latin typeface="Century Gothic"/>
                <a:ea typeface="+mn-lt"/>
                <a:cs typeface="+mn-lt"/>
              </a:rPr>
              <a:t>a community of living organisms (plants, animals and microbes) in a particular area</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Marine – </a:t>
            </a:r>
            <a:r>
              <a:rPr lang="en-GB" sz="1100" dirty="0">
                <a:latin typeface="Century Gothic"/>
                <a:ea typeface="+mn-lt"/>
                <a:cs typeface="+mn-lt"/>
              </a:rPr>
              <a:t>relating to the sea</a:t>
            </a:r>
            <a:r>
              <a:rPr lang="en-GB" sz="1100" dirty="0">
                <a:solidFill>
                  <a:srgbClr val="000000"/>
                </a:solidFill>
                <a:latin typeface="Century Gothic"/>
                <a:ea typeface="+mn-lt"/>
                <a:cs typeface="+mn-lt"/>
              </a:rPr>
              <a:t>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Organism - </a:t>
            </a:r>
            <a:r>
              <a:rPr lang="en-GB" sz="1100" dirty="0">
                <a:solidFill>
                  <a:srgbClr val="000000"/>
                </a:solidFill>
                <a:latin typeface="Century Gothic"/>
                <a:ea typeface="+mn-lt"/>
                <a:cs typeface="+mn-lt"/>
              </a:rPr>
              <a:t>a living thing</a:t>
            </a:r>
          </a:p>
          <a:p>
            <a:endParaRPr lang="en-GB" sz="1100" dirty="0">
              <a:solidFill>
                <a:srgbClr val="000000"/>
              </a:solidFill>
              <a:latin typeface="Century Gothic"/>
              <a:ea typeface="+mn-lt"/>
              <a:cs typeface="+mn-lt"/>
            </a:endParaRPr>
          </a:p>
          <a:p>
            <a:endParaRPr lang="en-GB" sz="1100" dirty="0">
              <a:latin typeface="Century Gothic"/>
            </a:endParaRPr>
          </a:p>
          <a:p>
            <a:r>
              <a:rPr lang="en-GB" sz="1100" b="1" dirty="0">
                <a:latin typeface="Century Gothic"/>
              </a:rPr>
              <a:t>Adaptation- </a:t>
            </a:r>
            <a:r>
              <a:rPr lang="en-GB" sz="1100" dirty="0">
                <a:solidFill>
                  <a:srgbClr val="000000"/>
                </a:solidFill>
                <a:latin typeface="Century Gothic"/>
                <a:ea typeface="+mn-lt"/>
                <a:cs typeface="+mn-lt"/>
              </a:rPr>
              <a:t>changing to suit your environment</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567473" y="649982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97138" y="5890715"/>
            <a:ext cx="301906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Polar bears are not found in Antarctica</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Adaptations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56792" y="1317693"/>
            <a:ext cx="5464173"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Some animal species have adapted to survive the hostile conditions in Antarctica. </a:t>
            </a:r>
            <a:endParaRPr lang="en-US">
              <a:solidFill>
                <a:srgbClr val="000000"/>
              </a:solidFill>
              <a:latin typeface="Aptos" panose="020B0004020202020204"/>
              <a:ea typeface="+mn-lt"/>
              <a:cs typeface="+mn-lt"/>
            </a:endParaRPr>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For example, penguins have flippers to help them to swim and feathers to trap warm air close to their bodies.</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Plant species such as lichen and mosses grow, particularly around coastal regions.</a:t>
            </a:r>
            <a:endParaRPr lang="en-US" dirty="0"/>
          </a:p>
          <a:p>
            <a:endParaRPr lang="en-US" sz="1100" dirty="0">
              <a:solidFill>
                <a:srgbClr val="000000"/>
              </a:solidFill>
              <a:latin typeface="Century Gothic"/>
              <a:ea typeface="+mn-lt"/>
              <a:cs typeface="+mn-lt"/>
            </a:endParaRPr>
          </a:p>
          <a:p>
            <a:endParaRPr lang="en-US"/>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7960844" y="649982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Biomes</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4"/>
          <a:stretch>
            <a:fillRect/>
          </a:stretch>
        </p:blipFill>
        <p:spPr>
          <a:xfrm>
            <a:off x="356235" y="93533"/>
            <a:ext cx="896958" cy="89695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27C78CE0-E1DE-65EA-ED71-11622C937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135" y="5579583"/>
            <a:ext cx="873125" cy="889809"/>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D7946956-3C82-3926-3365-1EEE9BC6D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0666" y="5588482"/>
            <a:ext cx="873126" cy="884392"/>
          </a:xfrm>
          <a:prstGeom prst="rect">
            <a:avLst/>
          </a:prstGeom>
        </p:spPr>
      </p:pic>
      <p:pic>
        <p:nvPicPr>
          <p:cNvPr id="7" name="Picture 6" descr="A seal on a snowy hill&#10;&#10;Description automatically generated">
            <a:extLst>
              <a:ext uri="{FF2B5EF4-FFF2-40B4-BE49-F238E27FC236}">
                <a16:creationId xmlns:a16="http://schemas.microsoft.com/office/drawing/2014/main" id="{EA188F43-3B25-4A91-620D-45D603F4EBD7}"/>
              </a:ext>
            </a:extLst>
          </p:cNvPr>
          <p:cNvPicPr>
            <a:picLocks noChangeAspect="1"/>
          </p:cNvPicPr>
          <p:nvPr/>
        </p:nvPicPr>
        <p:blipFill>
          <a:blip r:embed="rId7"/>
          <a:stretch>
            <a:fillRect/>
          </a:stretch>
        </p:blipFill>
        <p:spPr>
          <a:xfrm>
            <a:off x="1951708" y="2723711"/>
            <a:ext cx="3763102" cy="2243488"/>
          </a:xfrm>
          <a:prstGeom prst="rect">
            <a:avLst/>
          </a:prstGeom>
          <a:ln>
            <a:noFill/>
          </a:ln>
        </p:spPr>
      </p:pic>
      <p:sp>
        <p:nvSpPr>
          <p:cNvPr id="19" name="TextBox 18">
            <a:extLst>
              <a:ext uri="{FF2B5EF4-FFF2-40B4-BE49-F238E27FC236}">
                <a16:creationId xmlns:a16="http://schemas.microsoft.com/office/drawing/2014/main" id="{C0FC68F6-2AC2-2530-14B0-9E86324B42B6}"/>
              </a:ext>
            </a:extLst>
          </p:cNvPr>
          <p:cNvSpPr txBox="1"/>
          <p:nvPr/>
        </p:nvSpPr>
        <p:spPr>
          <a:xfrm>
            <a:off x="347233" y="2888012"/>
            <a:ext cx="157308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cs typeface="Segoe UI"/>
              </a:rPr>
              <a:t>The ocean contains a range of life, including phytoplankton, krill and whales.​</a:t>
            </a:r>
          </a:p>
          <a:p>
            <a:r>
              <a:rPr lang="en-US" sz="1100">
                <a:latin typeface="Century Gothic"/>
                <a:cs typeface="Segoe UI"/>
              </a:rPr>
              <a:t>​</a:t>
            </a:r>
          </a:p>
        </p:txBody>
      </p:sp>
      <p:pic>
        <p:nvPicPr>
          <p:cNvPr id="22" name="Picture 21">
            <a:extLst>
              <a:ext uri="{FF2B5EF4-FFF2-40B4-BE49-F238E27FC236}">
                <a16:creationId xmlns:a16="http://schemas.microsoft.com/office/drawing/2014/main" id="{CEE0287D-54D2-F7E7-2D0B-D316E28CBCCD}"/>
              </a:ext>
            </a:extLst>
          </p:cNvPr>
          <p:cNvPicPr>
            <a:picLocks noChangeAspect="1"/>
          </p:cNvPicPr>
          <p:nvPr/>
        </p:nvPicPr>
        <p:blipFill>
          <a:blip r:embed="rId8"/>
          <a:stretch>
            <a:fillRect/>
          </a:stretch>
        </p:blipFill>
        <p:spPr>
          <a:xfrm>
            <a:off x="6138506" y="1467012"/>
            <a:ext cx="612687" cy="577316"/>
          </a:xfrm>
          <a:prstGeom prst="rect">
            <a:avLst/>
          </a:prstGeom>
        </p:spPr>
      </p:pic>
      <p:pic>
        <p:nvPicPr>
          <p:cNvPr id="23" name="Picture 22">
            <a:extLst>
              <a:ext uri="{FF2B5EF4-FFF2-40B4-BE49-F238E27FC236}">
                <a16:creationId xmlns:a16="http://schemas.microsoft.com/office/drawing/2014/main" id="{7A3811BF-FC5C-36F6-41AC-83EDA0D7875A}"/>
              </a:ext>
            </a:extLst>
          </p:cNvPr>
          <p:cNvPicPr>
            <a:picLocks noChangeAspect="1"/>
          </p:cNvPicPr>
          <p:nvPr/>
        </p:nvPicPr>
        <p:blipFill>
          <a:blip r:embed="rId9"/>
          <a:stretch>
            <a:fillRect/>
          </a:stretch>
        </p:blipFill>
        <p:spPr>
          <a:xfrm>
            <a:off x="6132623" y="2255153"/>
            <a:ext cx="618569" cy="630251"/>
          </a:xfrm>
          <a:prstGeom prst="rect">
            <a:avLst/>
          </a:prstGeom>
        </p:spPr>
      </p:pic>
      <p:pic>
        <p:nvPicPr>
          <p:cNvPr id="24" name="Picture 23">
            <a:extLst>
              <a:ext uri="{FF2B5EF4-FFF2-40B4-BE49-F238E27FC236}">
                <a16:creationId xmlns:a16="http://schemas.microsoft.com/office/drawing/2014/main" id="{95D03FEA-972D-2AD8-3EAF-78A793ED3823}"/>
              </a:ext>
            </a:extLst>
          </p:cNvPr>
          <p:cNvPicPr>
            <a:picLocks noChangeAspect="1"/>
          </p:cNvPicPr>
          <p:nvPr/>
        </p:nvPicPr>
        <p:blipFill>
          <a:blip r:embed="rId10"/>
          <a:stretch>
            <a:fillRect/>
          </a:stretch>
        </p:blipFill>
        <p:spPr>
          <a:xfrm>
            <a:off x="6185566" y="2925662"/>
            <a:ext cx="600923" cy="689068"/>
          </a:xfrm>
          <a:prstGeom prst="rect">
            <a:avLst/>
          </a:prstGeom>
        </p:spPr>
      </p:pic>
      <p:pic>
        <p:nvPicPr>
          <p:cNvPr id="25" name="Picture 24">
            <a:extLst>
              <a:ext uri="{FF2B5EF4-FFF2-40B4-BE49-F238E27FC236}">
                <a16:creationId xmlns:a16="http://schemas.microsoft.com/office/drawing/2014/main" id="{007FAFBC-71E5-2D86-9BE7-26D093F6ADC8}"/>
              </a:ext>
            </a:extLst>
          </p:cNvPr>
          <p:cNvPicPr>
            <a:picLocks noChangeAspect="1"/>
          </p:cNvPicPr>
          <p:nvPr/>
        </p:nvPicPr>
        <p:blipFill>
          <a:blip r:embed="rId11"/>
          <a:stretch>
            <a:fillRect/>
          </a:stretch>
        </p:blipFill>
        <p:spPr>
          <a:xfrm>
            <a:off x="6203212" y="3619695"/>
            <a:ext cx="477392" cy="453802"/>
          </a:xfrm>
          <a:prstGeom prst="rect">
            <a:avLst/>
          </a:prstGeom>
        </p:spPr>
      </p:pic>
      <p:pic>
        <p:nvPicPr>
          <p:cNvPr id="26" name="Picture 25">
            <a:extLst>
              <a:ext uri="{FF2B5EF4-FFF2-40B4-BE49-F238E27FC236}">
                <a16:creationId xmlns:a16="http://schemas.microsoft.com/office/drawing/2014/main" id="{2FB24201-AC01-C03A-F4A6-BB4CE14AA545}"/>
              </a:ext>
            </a:extLst>
          </p:cNvPr>
          <p:cNvPicPr>
            <a:picLocks noChangeAspect="1"/>
          </p:cNvPicPr>
          <p:nvPr/>
        </p:nvPicPr>
        <p:blipFill>
          <a:blip r:embed="rId12"/>
          <a:stretch>
            <a:fillRect/>
          </a:stretch>
        </p:blipFill>
        <p:spPr>
          <a:xfrm>
            <a:off x="6256154" y="4237268"/>
            <a:ext cx="424450" cy="353814"/>
          </a:xfrm>
          <a:prstGeom prst="rect">
            <a:avLst/>
          </a:prstGeom>
        </p:spPr>
      </p:pic>
    </p:spTree>
    <p:extLst>
      <p:ext uri="{BB962C8B-B14F-4D97-AF65-F5344CB8AC3E}">
        <p14:creationId xmlns:p14="http://schemas.microsoft.com/office/powerpoint/2010/main" val="280279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197193" y="1431076"/>
            <a:ext cx="2707179"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Accumulation</a:t>
            </a:r>
            <a:r>
              <a:rPr lang="en-GB" sz="1100" dirty="0">
                <a:latin typeface="Century Gothic"/>
                <a:ea typeface="+mn-lt"/>
                <a:cs typeface="+mn-lt"/>
              </a:rPr>
              <a:t>- Adding to the glacier, more snow</a:t>
            </a:r>
            <a:br>
              <a:rPr lang="en-GB" sz="1100" dirty="0">
                <a:latin typeface="Century Gothic"/>
                <a:ea typeface="+mn-lt"/>
                <a:cs typeface="+mn-lt"/>
              </a:rPr>
            </a:br>
            <a:endParaRPr lang="en-US" sz="1100" b="1" dirty="0">
              <a:solidFill>
                <a:srgbClr val="FFFFFF"/>
              </a:solidFill>
              <a:latin typeface="Century Gothic"/>
              <a:ea typeface="+mn-lt"/>
              <a:cs typeface="+mn-lt"/>
            </a:endParaRPr>
          </a:p>
          <a:p>
            <a:r>
              <a:rPr lang="en-GB" sz="1100" b="1" dirty="0">
                <a:latin typeface="Century Gothic"/>
                <a:ea typeface="+mn-lt"/>
                <a:cs typeface="+mn-lt"/>
              </a:rPr>
              <a:t>Ablation </a:t>
            </a:r>
            <a:r>
              <a:rPr lang="en-GB" sz="1100" dirty="0">
                <a:latin typeface="Century Gothic"/>
                <a:ea typeface="+mn-lt"/>
                <a:cs typeface="+mn-lt"/>
              </a:rPr>
              <a:t>– losing ice, melting</a:t>
            </a: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rPr>
              <a:t>Calving</a:t>
            </a:r>
            <a:r>
              <a:rPr lang="en-GB" sz="1100" dirty="0">
                <a:latin typeface="Century Gothic"/>
              </a:rPr>
              <a:t> – when pieces if ice break off the glacier forming icebergs</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latin typeface="Century Gothic"/>
              </a:rPr>
              <a:t>Equilibrium line</a:t>
            </a:r>
            <a:r>
              <a:rPr lang="en-GB" sz="1100" dirty="0">
                <a:latin typeface="Century Gothic"/>
              </a:rPr>
              <a:t> - </a:t>
            </a:r>
            <a:r>
              <a:rPr lang="en-GB" sz="1100" dirty="0">
                <a:solidFill>
                  <a:srgbClr val="000000"/>
                </a:solidFill>
                <a:latin typeface="Century Gothic"/>
                <a:ea typeface="+mn-lt"/>
                <a:cs typeface="+mn-lt"/>
              </a:rPr>
              <a:t>the area between the accumulation and ablation zone</a:t>
            </a:r>
          </a:p>
          <a:p>
            <a:endParaRPr lang="en-GB" sz="1100" dirty="0">
              <a:solidFill>
                <a:srgbClr val="000000"/>
              </a:solidFill>
              <a:latin typeface="Century Gothic"/>
              <a:ea typeface="+mn-lt"/>
              <a:cs typeface="+mn-lt"/>
            </a:endParaRPr>
          </a:p>
          <a:p>
            <a:r>
              <a:rPr lang="en-GB" sz="1100" b="1" dirty="0">
                <a:latin typeface="Century Gothic"/>
                <a:ea typeface="+mn-lt"/>
                <a:cs typeface="+mn-lt"/>
              </a:rPr>
              <a:t>advancing</a:t>
            </a:r>
            <a:r>
              <a:rPr lang="en-GB" sz="1100" dirty="0">
                <a:latin typeface="Century Gothic"/>
                <a:ea typeface="+mn-lt"/>
                <a:cs typeface="+mn-lt"/>
              </a:rPr>
              <a:t> - when the glacier</a:t>
            </a:r>
            <a:r>
              <a:rPr lang="en-GB" sz="1100" dirty="0">
                <a:solidFill>
                  <a:srgbClr val="000000"/>
                </a:solidFill>
                <a:latin typeface="Century Gothic"/>
                <a:ea typeface="+mn-lt"/>
                <a:cs typeface="+mn-lt"/>
              </a:rPr>
              <a:t> moves forward because more ice is added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r>
              <a:rPr lang="en-GB" sz="1100" b="1" dirty="0">
                <a:latin typeface="Century Gothic"/>
              </a:rPr>
              <a:t>retreating</a:t>
            </a:r>
            <a:r>
              <a:rPr lang="en-GB" sz="1100" dirty="0">
                <a:latin typeface="Century Gothic"/>
              </a:rPr>
              <a:t> – when the glacier gets smaller and appears to move backwards as it melts.</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latin typeface="Century Gothic"/>
              </a:rPr>
              <a:t>Crevasses </a:t>
            </a:r>
            <a:r>
              <a:rPr lang="en-GB" sz="1100" dirty="0">
                <a:latin typeface="Century Gothic"/>
              </a:rPr>
              <a:t>– cracks that appear on the surface of the glacier.</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729168" y="644604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Glaciers</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79491" y="5767200"/>
            <a:ext cx="458967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The ice is created by snow being compressed into ice rather than water freezing like when you make ice cubes.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Glaciers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4" y="1274105"/>
            <a:ext cx="3857991"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Glaciers are large bodies of ice that cover about 10% of the Earth’s surface in cold regions such as Antarctica and the Arctic as well as in high mountain ranges such as The Alps, Andes and Himalayas.</a:t>
            </a:r>
          </a:p>
          <a:p>
            <a:endParaRPr lang="en-US" sz="1100" dirty="0">
              <a:latin typeface="Century Gothic"/>
            </a:endParaRPr>
          </a:p>
          <a:p>
            <a:r>
              <a:rPr lang="en-US" sz="1100">
                <a:solidFill>
                  <a:srgbClr val="000000"/>
                </a:solidFill>
                <a:latin typeface="Century Gothic"/>
                <a:ea typeface="+mn-lt"/>
                <a:cs typeface="+mn-lt"/>
              </a:rPr>
              <a:t>Glaciers are made up of snow that has built up over many years. The weight of the layers of snow become compressed into ice. This process, for most glaciers, takes over a hundred years.</a:t>
            </a:r>
            <a:endParaRPr lang="en-US"/>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8122538" y="644604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Glacial Budget</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4"/>
          <a:stretch>
            <a:fillRect/>
          </a:stretch>
        </p:blipFill>
        <p:spPr>
          <a:xfrm>
            <a:off x="356235" y="93533"/>
            <a:ext cx="896958" cy="89695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A4C78491-DC14-F332-4E3A-1AB936DB6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113" y="5540847"/>
            <a:ext cx="916558" cy="922510"/>
          </a:xfrm>
          <a:prstGeom prst="rect">
            <a:avLst/>
          </a:prstGeom>
        </p:spPr>
      </p:pic>
      <p:pic>
        <p:nvPicPr>
          <p:cNvPr id="20" name="Picture 19" descr="A qr code with black squares&#10;&#10;Description automatically generated">
            <a:extLst>
              <a:ext uri="{FF2B5EF4-FFF2-40B4-BE49-F238E27FC236}">
                <a16:creationId xmlns:a16="http://schemas.microsoft.com/office/drawing/2014/main" id="{3361A727-329E-D50E-C2D6-BCE25A8449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2402" y="5548486"/>
            <a:ext cx="916558" cy="910683"/>
          </a:xfrm>
          <a:prstGeom prst="rect">
            <a:avLst/>
          </a:prstGeom>
        </p:spPr>
      </p:pic>
      <p:pic>
        <p:nvPicPr>
          <p:cNvPr id="7" name="Picture 6" descr="A diagram of different types of snowflakes&#10;&#10;Description automatically generated">
            <a:extLst>
              <a:ext uri="{FF2B5EF4-FFF2-40B4-BE49-F238E27FC236}">
                <a16:creationId xmlns:a16="http://schemas.microsoft.com/office/drawing/2014/main" id="{6FF05EE2-6492-C891-CC0C-72D540FA132F}"/>
              </a:ext>
            </a:extLst>
          </p:cNvPr>
          <p:cNvPicPr>
            <a:picLocks noChangeAspect="1"/>
          </p:cNvPicPr>
          <p:nvPr/>
        </p:nvPicPr>
        <p:blipFill>
          <a:blip r:embed="rId7"/>
          <a:stretch>
            <a:fillRect/>
          </a:stretch>
        </p:blipFill>
        <p:spPr>
          <a:xfrm>
            <a:off x="4415750" y="1293543"/>
            <a:ext cx="1478268" cy="1582926"/>
          </a:xfrm>
          <a:prstGeom prst="rect">
            <a:avLst/>
          </a:prstGeom>
          <a:ln>
            <a:noFill/>
          </a:ln>
        </p:spPr>
      </p:pic>
      <p:sp>
        <p:nvSpPr>
          <p:cNvPr id="19" name="TextBox 18">
            <a:extLst>
              <a:ext uri="{FF2B5EF4-FFF2-40B4-BE49-F238E27FC236}">
                <a16:creationId xmlns:a16="http://schemas.microsoft.com/office/drawing/2014/main" id="{C66BED19-1A31-8578-9059-F6BF27758151}"/>
              </a:ext>
            </a:extLst>
          </p:cNvPr>
          <p:cNvSpPr txBox="1"/>
          <p:nvPr/>
        </p:nvSpPr>
        <p:spPr>
          <a:xfrm>
            <a:off x="439626" y="2961695"/>
            <a:ext cx="5519495"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rgbClr val="000000"/>
                </a:solidFill>
                <a:latin typeface="Century Gothic"/>
                <a:ea typeface="+mn-lt"/>
                <a:cs typeface="+mn-lt"/>
              </a:rPr>
              <a:t>All glaciers have an upper area where more snow piles up during the year than can be lost (the ‘</a:t>
            </a:r>
            <a:r>
              <a:rPr lang="en-GB" sz="1100" b="1" dirty="0">
                <a:solidFill>
                  <a:srgbClr val="000000"/>
                </a:solidFill>
                <a:latin typeface="Century Gothic"/>
                <a:ea typeface="+mn-lt"/>
                <a:cs typeface="+mn-lt"/>
              </a:rPr>
              <a:t>accumulation zone</a:t>
            </a:r>
            <a:r>
              <a:rPr lang="en-GB" sz="1100" dirty="0">
                <a:solidFill>
                  <a:srgbClr val="000000"/>
                </a:solidFill>
                <a:latin typeface="Century Gothic"/>
                <a:ea typeface="+mn-lt"/>
                <a:cs typeface="+mn-lt"/>
              </a:rPr>
              <a:t>’) and a lower area where there is more ablation than snow accumulation. So, the glacier ice moves from the accumulation zone to replace the ice lost in the ‘</a:t>
            </a:r>
            <a:r>
              <a:rPr lang="en-GB" sz="1100" b="1" dirty="0">
                <a:solidFill>
                  <a:srgbClr val="000000"/>
                </a:solidFill>
                <a:latin typeface="Century Gothic"/>
                <a:ea typeface="+mn-lt"/>
                <a:cs typeface="+mn-lt"/>
              </a:rPr>
              <a:t>ablation zone</a:t>
            </a:r>
            <a:r>
              <a:rPr lang="en-GB" sz="1100" dirty="0">
                <a:solidFill>
                  <a:srgbClr val="000000"/>
                </a:solidFill>
                <a:latin typeface="Century Gothic"/>
                <a:ea typeface="+mn-lt"/>
                <a:cs typeface="+mn-lt"/>
              </a:rPr>
              <a:t>’. The dividing line between these two zones is called the ‘</a:t>
            </a:r>
            <a:r>
              <a:rPr lang="en-GB" sz="1100" b="1" dirty="0">
                <a:solidFill>
                  <a:srgbClr val="000000"/>
                </a:solidFill>
                <a:latin typeface="Century Gothic"/>
                <a:ea typeface="+mn-lt"/>
                <a:cs typeface="+mn-lt"/>
              </a:rPr>
              <a:t>equilibrium line</a:t>
            </a:r>
            <a:r>
              <a:rPr lang="en-GB" sz="1100" dirty="0">
                <a:solidFill>
                  <a:srgbClr val="000000"/>
                </a:solidFill>
                <a:latin typeface="Century Gothic"/>
                <a:ea typeface="+mn-lt"/>
                <a:cs typeface="+mn-lt"/>
              </a:rPr>
              <a:t>’.</a:t>
            </a:r>
          </a:p>
          <a:p>
            <a:endParaRPr lang="en-GB" sz="1100" dirty="0">
              <a:solidFill>
                <a:srgbClr val="000000"/>
              </a:solidFill>
              <a:latin typeface="Century Gothic"/>
            </a:endParaRPr>
          </a:p>
          <a:p>
            <a:r>
              <a:rPr lang="en-GB" sz="1100" dirty="0">
                <a:latin typeface="Century Gothic"/>
              </a:rPr>
              <a:t>Over a year a glacier will tend to expand a little in the winter (with more snowfall and less melting) and then shrink back a little in the summer as the area of the glacier experiencing melting increases. If on average the glacier remains the same size over many years, then the glacier is neither ‘advancing’ nor ‘retreating’ – it is in balance. </a:t>
            </a:r>
            <a:endParaRPr lang="en-GB" dirty="0"/>
          </a:p>
        </p:txBody>
      </p:sp>
      <p:pic>
        <p:nvPicPr>
          <p:cNvPr id="22" name="Picture 21">
            <a:extLst>
              <a:ext uri="{FF2B5EF4-FFF2-40B4-BE49-F238E27FC236}">
                <a16:creationId xmlns:a16="http://schemas.microsoft.com/office/drawing/2014/main" id="{6694F104-3888-A883-B9CD-B9338C4FBF6F}"/>
              </a:ext>
            </a:extLst>
          </p:cNvPr>
          <p:cNvPicPr>
            <a:picLocks noChangeAspect="1"/>
          </p:cNvPicPr>
          <p:nvPr/>
        </p:nvPicPr>
        <p:blipFill>
          <a:blip r:embed="rId8"/>
          <a:stretch>
            <a:fillRect/>
          </a:stretch>
        </p:blipFill>
        <p:spPr>
          <a:xfrm>
            <a:off x="6544392" y="1502302"/>
            <a:ext cx="330331" cy="353814"/>
          </a:xfrm>
          <a:prstGeom prst="rect">
            <a:avLst/>
          </a:prstGeom>
        </p:spPr>
      </p:pic>
      <p:pic>
        <p:nvPicPr>
          <p:cNvPr id="23" name="Picture 22">
            <a:extLst>
              <a:ext uri="{FF2B5EF4-FFF2-40B4-BE49-F238E27FC236}">
                <a16:creationId xmlns:a16="http://schemas.microsoft.com/office/drawing/2014/main" id="{6EEDDBEF-0A35-407F-263E-755CEC582BF2}"/>
              </a:ext>
            </a:extLst>
          </p:cNvPr>
          <p:cNvPicPr>
            <a:picLocks noChangeAspect="1"/>
          </p:cNvPicPr>
          <p:nvPr/>
        </p:nvPicPr>
        <p:blipFill>
          <a:blip r:embed="rId9"/>
          <a:stretch>
            <a:fillRect/>
          </a:stretch>
        </p:blipFill>
        <p:spPr>
          <a:xfrm flipH="1">
            <a:off x="6562955" y="1919899"/>
            <a:ext cx="310852" cy="318524"/>
          </a:xfrm>
          <a:prstGeom prst="rect">
            <a:avLst/>
          </a:prstGeom>
        </p:spPr>
      </p:pic>
      <p:pic>
        <p:nvPicPr>
          <p:cNvPr id="24" name="Picture 23">
            <a:extLst>
              <a:ext uri="{FF2B5EF4-FFF2-40B4-BE49-F238E27FC236}">
                <a16:creationId xmlns:a16="http://schemas.microsoft.com/office/drawing/2014/main" id="{5D8987B8-BBED-1D7E-E19D-493C3AA6D418}"/>
              </a:ext>
            </a:extLst>
          </p:cNvPr>
          <p:cNvPicPr>
            <a:picLocks noChangeAspect="1"/>
          </p:cNvPicPr>
          <p:nvPr/>
        </p:nvPicPr>
        <p:blipFill>
          <a:blip r:embed="rId10"/>
          <a:stretch>
            <a:fillRect/>
          </a:stretch>
        </p:blipFill>
        <p:spPr>
          <a:xfrm>
            <a:off x="6444391" y="2243389"/>
            <a:ext cx="530334" cy="512619"/>
          </a:xfrm>
          <a:prstGeom prst="rect">
            <a:avLst/>
          </a:prstGeom>
        </p:spPr>
      </p:pic>
      <p:pic>
        <p:nvPicPr>
          <p:cNvPr id="25" name="Picture 24">
            <a:extLst>
              <a:ext uri="{FF2B5EF4-FFF2-40B4-BE49-F238E27FC236}">
                <a16:creationId xmlns:a16="http://schemas.microsoft.com/office/drawing/2014/main" id="{17D8D71F-6A0A-2F0E-E727-69528D0A11B7}"/>
              </a:ext>
            </a:extLst>
          </p:cNvPr>
          <p:cNvPicPr>
            <a:picLocks noChangeAspect="1"/>
          </p:cNvPicPr>
          <p:nvPr/>
        </p:nvPicPr>
        <p:blipFill>
          <a:blip r:embed="rId11"/>
          <a:stretch>
            <a:fillRect/>
          </a:stretch>
        </p:blipFill>
        <p:spPr>
          <a:xfrm>
            <a:off x="6562040" y="2784502"/>
            <a:ext cx="324449" cy="347932"/>
          </a:xfrm>
          <a:prstGeom prst="rect">
            <a:avLst/>
          </a:prstGeom>
        </p:spPr>
      </p:pic>
      <p:pic>
        <p:nvPicPr>
          <p:cNvPr id="26" name="Picture 25">
            <a:extLst>
              <a:ext uri="{FF2B5EF4-FFF2-40B4-BE49-F238E27FC236}">
                <a16:creationId xmlns:a16="http://schemas.microsoft.com/office/drawing/2014/main" id="{2D380DAC-6CC2-768F-4644-924B9A16EDA5}"/>
              </a:ext>
            </a:extLst>
          </p:cNvPr>
          <p:cNvPicPr>
            <a:picLocks noChangeAspect="1"/>
          </p:cNvPicPr>
          <p:nvPr/>
        </p:nvPicPr>
        <p:blipFill>
          <a:blip r:embed="rId12"/>
          <a:stretch>
            <a:fillRect/>
          </a:stretch>
        </p:blipFill>
        <p:spPr>
          <a:xfrm>
            <a:off x="6503215" y="3249151"/>
            <a:ext cx="477392" cy="453802"/>
          </a:xfrm>
          <a:prstGeom prst="rect">
            <a:avLst/>
          </a:prstGeom>
        </p:spPr>
      </p:pic>
      <p:pic>
        <p:nvPicPr>
          <p:cNvPr id="28" name="Picture 27">
            <a:extLst>
              <a:ext uri="{FF2B5EF4-FFF2-40B4-BE49-F238E27FC236}">
                <a16:creationId xmlns:a16="http://schemas.microsoft.com/office/drawing/2014/main" id="{48408D62-1FB5-C8B4-6409-98FCF82B6B1C}"/>
              </a:ext>
            </a:extLst>
          </p:cNvPr>
          <p:cNvPicPr>
            <a:picLocks noChangeAspect="1"/>
          </p:cNvPicPr>
          <p:nvPr/>
        </p:nvPicPr>
        <p:blipFill>
          <a:blip r:embed="rId12"/>
          <a:stretch>
            <a:fillRect/>
          </a:stretch>
        </p:blipFill>
        <p:spPr>
          <a:xfrm rot="10800000">
            <a:off x="6490570" y="3843197"/>
            <a:ext cx="477392" cy="453802"/>
          </a:xfrm>
          <a:prstGeom prst="rect">
            <a:avLst/>
          </a:prstGeom>
        </p:spPr>
      </p:pic>
      <p:pic>
        <p:nvPicPr>
          <p:cNvPr id="29" name="Picture 28">
            <a:extLst>
              <a:ext uri="{FF2B5EF4-FFF2-40B4-BE49-F238E27FC236}">
                <a16:creationId xmlns:a16="http://schemas.microsoft.com/office/drawing/2014/main" id="{113CCF0A-7794-C3E9-906A-C345F329746E}"/>
              </a:ext>
            </a:extLst>
          </p:cNvPr>
          <p:cNvPicPr>
            <a:picLocks noChangeAspect="1"/>
          </p:cNvPicPr>
          <p:nvPr/>
        </p:nvPicPr>
        <p:blipFill>
          <a:blip r:embed="rId13"/>
          <a:stretch>
            <a:fillRect/>
          </a:stretch>
        </p:blipFill>
        <p:spPr>
          <a:xfrm>
            <a:off x="6567922" y="4484298"/>
            <a:ext cx="347978" cy="336168"/>
          </a:xfrm>
          <a:prstGeom prst="rect">
            <a:avLst/>
          </a:prstGeom>
        </p:spPr>
      </p:pic>
    </p:spTree>
    <p:extLst>
      <p:ext uri="{BB962C8B-B14F-4D97-AF65-F5344CB8AC3E}">
        <p14:creationId xmlns:p14="http://schemas.microsoft.com/office/powerpoint/2010/main" val="224537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77158" y="1045005"/>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741063" y="5058259"/>
            <a:ext cx="2967170" cy="1404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13497" y="5160290"/>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611427" y="5156804"/>
            <a:ext cx="32839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641296" y="1539016"/>
            <a:ext cx="212051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Global Commons</a:t>
            </a:r>
            <a:r>
              <a:rPr lang="en-GB" sz="1100" dirty="0">
                <a:latin typeface="Century Gothic"/>
                <a:ea typeface="+mn-lt"/>
                <a:cs typeface="+mn-lt"/>
              </a:rPr>
              <a:t>- </a:t>
            </a:r>
            <a:r>
              <a:rPr lang="en-GB" sz="1100" dirty="0">
                <a:solidFill>
                  <a:srgbClr val="000000"/>
                </a:solidFill>
                <a:latin typeface="Century Gothic"/>
                <a:ea typeface="+mn-lt"/>
                <a:cs typeface="+mn-lt"/>
              </a:rPr>
              <a:t>An area that lies outside the control of any nation, for example outer space and Antarctica.</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Treaty - </a:t>
            </a:r>
            <a:r>
              <a:rPr lang="en-GB" sz="1100" dirty="0">
                <a:latin typeface="Century Gothic"/>
                <a:ea typeface="+mn-lt"/>
                <a:cs typeface="+mn-lt"/>
              </a:rPr>
              <a:t>a formal agreement </a:t>
            </a:r>
            <a:r>
              <a:rPr lang="en-GB" sz="1100">
                <a:latin typeface="Century Gothic"/>
                <a:ea typeface="+mn-lt"/>
                <a:cs typeface="+mn-lt"/>
              </a:rPr>
              <a:t>between countries.</a:t>
            </a:r>
            <a:br>
              <a:rPr lang="en-GB" sz="1100" dirty="0">
                <a:latin typeface="Century Gothic"/>
                <a:ea typeface="+mn-lt"/>
                <a:cs typeface="+mn-lt"/>
              </a:rPr>
            </a:br>
            <a:endParaRPr lang="en-GB" sz="1100" dirty="0">
              <a:latin typeface="Century Gothic"/>
              <a:ea typeface="+mn-lt"/>
              <a:cs typeface="+mn-lt"/>
            </a:endParaRPr>
          </a:p>
          <a:p>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Nation</a:t>
            </a:r>
            <a:r>
              <a:rPr lang="en-GB" sz="1100" b="1" dirty="0">
                <a:solidFill>
                  <a:srgbClr val="000000"/>
                </a:solidFill>
                <a:latin typeface="Century Gothic"/>
                <a:ea typeface="+mn-lt"/>
                <a:cs typeface="+mn-lt"/>
              </a:rPr>
              <a:t> - </a:t>
            </a:r>
            <a:r>
              <a:rPr lang="en-GB" sz="1100" dirty="0">
                <a:solidFill>
                  <a:srgbClr val="000000"/>
                </a:solidFill>
                <a:latin typeface="Century Gothic"/>
                <a:ea typeface="+mn-lt"/>
                <a:cs typeface="+mn-lt"/>
              </a:rPr>
              <a:t>an area where its the people are led by the same government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942659" y="646484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Antarctic Treaty</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22202" y="1383076"/>
            <a:ext cx="5464173"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Nobody owns Antarctica. It has no government or permanent population. During the 20th century, North American and European explorers raced to become the first to explore Antarctica. In 1911, Norwegian explorer Roald Amundsen became the first to reach the South Pole. His team were closely followed by Robert Falcon Scott of the United Kingdom. The expeditions were dangerous but deemed important as a show of strength and power over other nations.</a:t>
            </a:r>
            <a:endParaRPr lang="en-US"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8336030" y="646484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Treaty</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3"/>
          <a:stretch>
            <a:fillRect/>
          </a:stretch>
        </p:blipFill>
        <p:spPr>
          <a:xfrm>
            <a:off x="356235" y="93533"/>
            <a:ext cx="896958" cy="896958"/>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8FC880D2-E4A3-A5AD-F0BA-FF30B094E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623" y="5553497"/>
            <a:ext cx="911544" cy="917277"/>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27D394CC-1D53-F182-F795-3CE1E7E46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852" y="5547567"/>
            <a:ext cx="911471" cy="917277"/>
          </a:xfrm>
          <a:prstGeom prst="rect">
            <a:avLst/>
          </a:prstGeom>
        </p:spPr>
      </p:pic>
      <p:pic>
        <p:nvPicPr>
          <p:cNvPr id="7" name="Picture 6" descr="Global commons include the High seas, outer space, the Atmosphere and Antarctica. ">
            <a:extLst>
              <a:ext uri="{FF2B5EF4-FFF2-40B4-BE49-F238E27FC236}">
                <a16:creationId xmlns:a16="http://schemas.microsoft.com/office/drawing/2014/main" id="{039D4CE3-4088-B731-B1E0-E3FD148368D6}"/>
              </a:ext>
            </a:extLst>
          </p:cNvPr>
          <p:cNvPicPr>
            <a:picLocks noChangeAspect="1"/>
          </p:cNvPicPr>
          <p:nvPr/>
        </p:nvPicPr>
        <p:blipFill>
          <a:blip r:embed="rId6"/>
          <a:stretch>
            <a:fillRect/>
          </a:stretch>
        </p:blipFill>
        <p:spPr>
          <a:xfrm>
            <a:off x="3806701" y="4363718"/>
            <a:ext cx="2743199" cy="2373228"/>
          </a:xfrm>
          <a:prstGeom prst="rect">
            <a:avLst/>
          </a:prstGeom>
        </p:spPr>
      </p:pic>
      <p:sp>
        <p:nvSpPr>
          <p:cNvPr id="19" name="TextBox 18">
            <a:extLst>
              <a:ext uri="{FF2B5EF4-FFF2-40B4-BE49-F238E27FC236}">
                <a16:creationId xmlns:a16="http://schemas.microsoft.com/office/drawing/2014/main" id="{95899D8E-E68A-48E3-DE69-C81F84EB3EF3}"/>
              </a:ext>
            </a:extLst>
          </p:cNvPr>
          <p:cNvSpPr txBox="1"/>
          <p:nvPr/>
        </p:nvSpPr>
        <p:spPr>
          <a:xfrm>
            <a:off x="3799433" y="2844424"/>
            <a:ext cx="2743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Segoe UI"/>
              </a:rPr>
              <a:t>Antarctica is a global common, which means it is outside of the control of any one country. Many countries work together in Antarctica and so the continent needs careful management to ensure that it is not destroyed.​</a:t>
            </a:r>
          </a:p>
          <a:p>
            <a:r>
              <a:rPr lang="en-US" sz="1100" dirty="0">
                <a:latin typeface="Century Gothic"/>
                <a:cs typeface="Segoe UI"/>
              </a:rPr>
              <a:t>​</a:t>
            </a:r>
          </a:p>
        </p:txBody>
      </p:sp>
      <p:pic>
        <p:nvPicPr>
          <p:cNvPr id="22" name="Picture 21" descr="Image">
            <a:extLst>
              <a:ext uri="{FF2B5EF4-FFF2-40B4-BE49-F238E27FC236}">
                <a16:creationId xmlns:a16="http://schemas.microsoft.com/office/drawing/2014/main" id="{D3B3F827-BD3B-C331-4DFF-EBD2F5B40129}"/>
              </a:ext>
            </a:extLst>
          </p:cNvPr>
          <p:cNvPicPr>
            <a:picLocks noChangeAspect="1"/>
          </p:cNvPicPr>
          <p:nvPr/>
        </p:nvPicPr>
        <p:blipFill rotWithShape="1">
          <a:blip r:embed="rId7"/>
          <a:srcRect l="402" t="3943" r="59" b="6901"/>
          <a:stretch/>
        </p:blipFill>
        <p:spPr>
          <a:xfrm>
            <a:off x="424354" y="2845584"/>
            <a:ext cx="3274244" cy="3900562"/>
          </a:xfrm>
          <a:prstGeom prst="rect">
            <a:avLst/>
          </a:prstGeom>
        </p:spPr>
      </p:pic>
      <p:pic>
        <p:nvPicPr>
          <p:cNvPr id="23" name="Picture 22">
            <a:extLst>
              <a:ext uri="{FF2B5EF4-FFF2-40B4-BE49-F238E27FC236}">
                <a16:creationId xmlns:a16="http://schemas.microsoft.com/office/drawing/2014/main" id="{06EB6F47-1246-609B-33F3-5092DFBA6840}"/>
              </a:ext>
            </a:extLst>
          </p:cNvPr>
          <p:cNvPicPr>
            <a:picLocks noChangeAspect="1"/>
          </p:cNvPicPr>
          <p:nvPr/>
        </p:nvPicPr>
        <p:blipFill>
          <a:blip r:embed="rId8"/>
          <a:stretch>
            <a:fillRect/>
          </a:stretch>
        </p:blipFill>
        <p:spPr>
          <a:xfrm>
            <a:off x="6738212" y="1629905"/>
            <a:ext cx="837897" cy="779436"/>
          </a:xfrm>
          <a:prstGeom prst="rect">
            <a:avLst/>
          </a:prstGeom>
        </p:spPr>
      </p:pic>
      <p:pic>
        <p:nvPicPr>
          <p:cNvPr id="24" name="Picture 23">
            <a:extLst>
              <a:ext uri="{FF2B5EF4-FFF2-40B4-BE49-F238E27FC236}">
                <a16:creationId xmlns:a16="http://schemas.microsoft.com/office/drawing/2014/main" id="{C1531CD1-92DD-A858-541C-DC02C52A9CC3}"/>
              </a:ext>
            </a:extLst>
          </p:cNvPr>
          <p:cNvPicPr>
            <a:picLocks noChangeAspect="1"/>
          </p:cNvPicPr>
          <p:nvPr/>
        </p:nvPicPr>
        <p:blipFill>
          <a:blip r:embed="rId9"/>
          <a:stretch>
            <a:fillRect/>
          </a:stretch>
        </p:blipFill>
        <p:spPr>
          <a:xfrm>
            <a:off x="6760016" y="2785014"/>
            <a:ext cx="823360" cy="779435"/>
          </a:xfrm>
          <a:prstGeom prst="rect">
            <a:avLst/>
          </a:prstGeom>
        </p:spPr>
      </p:pic>
      <p:pic>
        <p:nvPicPr>
          <p:cNvPr id="25" name="Picture 24">
            <a:extLst>
              <a:ext uri="{FF2B5EF4-FFF2-40B4-BE49-F238E27FC236}">
                <a16:creationId xmlns:a16="http://schemas.microsoft.com/office/drawing/2014/main" id="{9886E03D-65D6-0D96-9EEF-A80C1AD8FA9D}"/>
              </a:ext>
            </a:extLst>
          </p:cNvPr>
          <p:cNvPicPr>
            <a:picLocks noChangeAspect="1"/>
          </p:cNvPicPr>
          <p:nvPr/>
        </p:nvPicPr>
        <p:blipFill>
          <a:blip r:embed="rId10"/>
          <a:stretch>
            <a:fillRect/>
          </a:stretch>
        </p:blipFill>
        <p:spPr>
          <a:xfrm>
            <a:off x="6810890" y="3693116"/>
            <a:ext cx="816094" cy="793966"/>
          </a:xfrm>
          <a:prstGeom prst="rect">
            <a:avLst/>
          </a:prstGeom>
        </p:spPr>
      </p:pic>
    </p:spTree>
    <p:extLst>
      <p:ext uri="{BB962C8B-B14F-4D97-AF65-F5344CB8AC3E}">
        <p14:creationId xmlns:p14="http://schemas.microsoft.com/office/powerpoint/2010/main" val="172920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56020" y="1536948"/>
            <a:ext cx="216011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Extinction</a:t>
            </a:r>
            <a:r>
              <a:rPr lang="en-GB" sz="1100" dirty="0">
                <a:latin typeface="Century Gothic"/>
                <a:ea typeface="+mn-lt"/>
                <a:cs typeface="+mn-lt"/>
              </a:rPr>
              <a:t>- when the last of a species dies and it no longer exists anywhere in the world.</a:t>
            </a:r>
            <a:br>
              <a:rPr lang="en-GB" sz="1100" dirty="0">
                <a:latin typeface="Century Gothic"/>
                <a:ea typeface="+mn-lt"/>
                <a:cs typeface="+mn-lt"/>
              </a:rPr>
            </a:br>
            <a:endParaRPr lang="en-GB" sz="1100">
              <a:solidFill>
                <a:srgbClr val="000000"/>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Tourism – </a:t>
            </a:r>
            <a:r>
              <a:rPr lang="en-GB" sz="1100" dirty="0">
                <a:latin typeface="Century Gothic"/>
                <a:ea typeface="+mn-lt"/>
                <a:cs typeface="+mn-lt"/>
              </a:rPr>
              <a:t>people visiting an area on holiday</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Environmental Management</a:t>
            </a:r>
            <a:r>
              <a:rPr lang="en-GB" sz="1100" dirty="0">
                <a:latin typeface="Century Gothic"/>
                <a:ea typeface="+mn-lt"/>
                <a:cs typeface="+mn-lt"/>
              </a:rPr>
              <a:t>- How the natural environment is looked after to reduce damage</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346810" y="6446040"/>
            <a:ext cx="17935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Discover Antarctica</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Tourism</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127073" y="1406928"/>
            <a:ext cx="2881789" cy="15917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1100" dirty="0">
                <a:solidFill>
                  <a:srgbClr val="000000"/>
                </a:solidFill>
                <a:latin typeface="Century Gothic"/>
                <a:ea typeface="+mn-lt"/>
                <a:cs typeface="+mn-lt"/>
              </a:rPr>
              <a:t>Antarctica's clean air, water and ice of are of importance to science for understanding how the Earth's environment is changing both naturally and as a result of human activity. </a:t>
            </a:r>
            <a:endParaRPr lang="en-US" sz="1100" dirty="0">
              <a:solidFill>
                <a:srgbClr val="000000"/>
              </a:solidFill>
              <a:latin typeface="Century Gothic"/>
              <a:ea typeface="+mn-lt"/>
              <a:cs typeface="+mn-lt"/>
            </a:endParaRPr>
          </a:p>
          <a:p>
            <a:pPr>
              <a:lnSpc>
                <a:spcPct val="90000"/>
              </a:lnSpc>
              <a:spcBef>
                <a:spcPts val="1000"/>
              </a:spcBef>
            </a:pPr>
            <a:r>
              <a:rPr lang="en-GB" sz="1100" dirty="0">
                <a:solidFill>
                  <a:srgbClr val="000000"/>
                </a:solidFill>
                <a:latin typeface="Century Gothic"/>
                <a:ea typeface="+mn-lt"/>
                <a:cs typeface="+mn-lt"/>
              </a:rPr>
              <a:t>The concern for the environmental management of Antarctica is how to make good past damage and how to reduce the current and future impacts.</a:t>
            </a:r>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8140390" y="644604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Impacts</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3"/>
          <a:stretch>
            <a:fillRect/>
          </a:stretch>
        </p:blipFill>
        <p:spPr>
          <a:xfrm>
            <a:off x="356235" y="93533"/>
            <a:ext cx="896958" cy="896958"/>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539C152E-0702-219F-86CC-5A6F03A31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904" y="5545777"/>
            <a:ext cx="893051" cy="893051"/>
          </a:xfrm>
          <a:prstGeom prst="rect">
            <a:avLst/>
          </a:prstGeom>
        </p:spPr>
      </p:pic>
      <p:pic>
        <p:nvPicPr>
          <p:cNvPr id="23" name="Picture 22" descr="A qr code on a white background&#10;&#10;Description automatically generated">
            <a:extLst>
              <a:ext uri="{FF2B5EF4-FFF2-40B4-BE49-F238E27FC236}">
                <a16:creationId xmlns:a16="http://schemas.microsoft.com/office/drawing/2014/main" id="{854BA976-03EB-12C6-AFA5-00052F176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930" y="5552989"/>
            <a:ext cx="887469" cy="893051"/>
          </a:xfrm>
          <a:prstGeom prst="rect">
            <a:avLst/>
          </a:prstGeom>
        </p:spPr>
      </p:pic>
      <p:pic>
        <p:nvPicPr>
          <p:cNvPr id="7" name="Picture 6" descr="A black and white image of different types of objects&#10;&#10;Description automatically generated">
            <a:extLst>
              <a:ext uri="{FF2B5EF4-FFF2-40B4-BE49-F238E27FC236}">
                <a16:creationId xmlns:a16="http://schemas.microsoft.com/office/drawing/2014/main" id="{F1D20F72-8768-8E0C-AB9F-45CEE69F09B9}"/>
              </a:ext>
            </a:extLst>
          </p:cNvPr>
          <p:cNvPicPr>
            <a:picLocks noChangeAspect="1"/>
          </p:cNvPicPr>
          <p:nvPr/>
        </p:nvPicPr>
        <p:blipFill rotWithShape="1">
          <a:blip r:embed="rId6"/>
          <a:srcRect t="757" r="11229" b="6220"/>
          <a:stretch/>
        </p:blipFill>
        <p:spPr>
          <a:xfrm>
            <a:off x="445766" y="1947891"/>
            <a:ext cx="2601432" cy="2106380"/>
          </a:xfrm>
          <a:prstGeom prst="rect">
            <a:avLst/>
          </a:prstGeom>
          <a:ln>
            <a:noFill/>
          </a:ln>
        </p:spPr>
      </p:pic>
      <p:graphicFrame>
        <p:nvGraphicFramePr>
          <p:cNvPr id="19" name="Table 18">
            <a:extLst>
              <a:ext uri="{FF2B5EF4-FFF2-40B4-BE49-F238E27FC236}">
                <a16:creationId xmlns:a16="http://schemas.microsoft.com/office/drawing/2014/main" id="{6A00E839-6778-3C1B-386C-829C7FD73C4C}"/>
              </a:ext>
            </a:extLst>
          </p:cNvPr>
          <p:cNvGraphicFramePr>
            <a:graphicFrameLocks noGrp="1"/>
          </p:cNvGraphicFramePr>
          <p:nvPr>
            <p:extLst>
              <p:ext uri="{D42A27DB-BD31-4B8C-83A1-F6EECF244321}">
                <p14:modId xmlns:p14="http://schemas.microsoft.com/office/powerpoint/2010/main" val="971910237"/>
              </p:ext>
            </p:extLst>
          </p:nvPr>
        </p:nvGraphicFramePr>
        <p:xfrm>
          <a:off x="535300" y="4934701"/>
          <a:ext cx="5201130" cy="1788112"/>
        </p:xfrm>
        <a:graphic>
          <a:graphicData uri="http://schemas.openxmlformats.org/drawingml/2006/table">
            <a:tbl>
              <a:tblPr bandRow="1">
                <a:tableStyleId>{5C22544A-7EE6-4342-B048-85BDC9FD1C3A}</a:tableStyleId>
              </a:tblPr>
              <a:tblGrid>
                <a:gridCol w="2505169">
                  <a:extLst>
                    <a:ext uri="{9D8B030D-6E8A-4147-A177-3AD203B41FA5}">
                      <a16:colId xmlns:a16="http://schemas.microsoft.com/office/drawing/2014/main" val="2101103077"/>
                    </a:ext>
                  </a:extLst>
                </a:gridCol>
                <a:gridCol w="2695961">
                  <a:extLst>
                    <a:ext uri="{9D8B030D-6E8A-4147-A177-3AD203B41FA5}">
                      <a16:colId xmlns:a16="http://schemas.microsoft.com/office/drawing/2014/main" val="3616874340"/>
                    </a:ext>
                  </a:extLst>
                </a:gridCol>
              </a:tblGrid>
              <a:tr h="257232">
                <a:tc>
                  <a:txBody>
                    <a:bodyPr/>
                    <a:lstStyle/>
                    <a:p>
                      <a:pPr algn="ctr" rtl="0" fontAlgn="base"/>
                      <a:r>
                        <a:rPr lang="en-GB" sz="1000" b="0" dirty="0">
                          <a:solidFill>
                            <a:srgbClr val="000000"/>
                          </a:solidFill>
                          <a:effectLst/>
                          <a:latin typeface="Century Gothic"/>
                        </a:rPr>
                        <a:t>Sewage and rubbish left behind by tourists can cause damage.</a:t>
                      </a:r>
                      <a:endParaRPr lang="en-GB" sz="1000" b="1">
                        <a:solidFill>
                          <a:srgbClr val="FFFFFF"/>
                        </a:solidFill>
                        <a:effectLst/>
                        <a:latin typeface="Century Gothic"/>
                      </a:endParaRP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00" b="0" dirty="0">
                          <a:solidFill>
                            <a:srgbClr val="000000"/>
                          </a:solidFill>
                          <a:effectLst/>
                          <a:latin typeface="Century Gothic"/>
                        </a:rPr>
                        <a:t>Tourists can help to protect the wildlife.</a:t>
                      </a:r>
                      <a:endParaRPr lang="en-GB" sz="1000" b="1">
                        <a:solidFill>
                          <a:srgbClr val="FFFFFF"/>
                        </a:solidFill>
                        <a:effectLst/>
                        <a:latin typeface="Century Gothic"/>
                      </a:endParaRP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499426"/>
                  </a:ext>
                </a:extLst>
              </a:tr>
              <a:tr h="363151">
                <a:tc>
                  <a:txBody>
                    <a:bodyPr/>
                    <a:lstStyle/>
                    <a:p>
                      <a:pPr algn="ctr" rtl="0" fontAlgn="base"/>
                      <a:r>
                        <a:rPr lang="en-GB" sz="1000" dirty="0">
                          <a:effectLst/>
                          <a:latin typeface="Century Gothic"/>
                        </a:rPr>
                        <a:t>Tourists need toilets, equipment hire shops etc. This changes the use of the land.</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00" dirty="0">
                          <a:effectLst/>
                          <a:latin typeface="Century Gothic"/>
                        </a:rPr>
                        <a:t>Too many vehicles on the ice will cause damage.</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174434"/>
                  </a:ext>
                </a:extLst>
              </a:tr>
              <a:tr h="257232">
                <a:tc>
                  <a:txBody>
                    <a:bodyPr/>
                    <a:lstStyle/>
                    <a:p>
                      <a:pPr algn="ctr" rtl="0" fontAlgn="base"/>
                      <a:r>
                        <a:rPr lang="en-GB" sz="1000" dirty="0">
                          <a:effectLst/>
                          <a:latin typeface="Century Gothic"/>
                        </a:rPr>
                        <a:t>Animals will become stressed due to the crowds of people.</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00" dirty="0">
                          <a:effectLst/>
                          <a:latin typeface="Century Gothic"/>
                        </a:rPr>
                        <a:t>Helps scientists to find information about wildlife.</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506424"/>
                  </a:ext>
                </a:extLst>
              </a:tr>
              <a:tr h="363151">
                <a:tc>
                  <a:txBody>
                    <a:bodyPr/>
                    <a:lstStyle/>
                    <a:p>
                      <a:pPr algn="ctr" rtl="0" fontAlgn="base"/>
                      <a:r>
                        <a:rPr lang="en-GB" sz="1000" dirty="0">
                          <a:effectLst/>
                          <a:latin typeface="Century Gothic"/>
                        </a:rPr>
                        <a:t>Increase the love of nature  in Antarctica.</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000" dirty="0">
                          <a:effectLst/>
                          <a:latin typeface="Century Gothic"/>
                        </a:rPr>
                        <a:t>Cruise ships have struck icebergs causing oil spills which damage the environment and wildlife.</a:t>
                      </a:r>
                    </a:p>
                  </a:txBody>
                  <a:tcPr marL="66037" marR="66037" marT="33014" marB="3301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4425316"/>
                  </a:ext>
                </a:extLst>
              </a:tr>
            </a:tbl>
          </a:graphicData>
        </a:graphic>
      </p:graphicFrame>
      <p:sp>
        <p:nvSpPr>
          <p:cNvPr id="22" name="TextBox 21">
            <a:extLst>
              <a:ext uri="{FF2B5EF4-FFF2-40B4-BE49-F238E27FC236}">
                <a16:creationId xmlns:a16="http://schemas.microsoft.com/office/drawing/2014/main" id="{21A72CF9-9F57-6394-260A-1042FDD4AB19}"/>
              </a:ext>
            </a:extLst>
          </p:cNvPr>
          <p:cNvSpPr txBox="1"/>
          <p:nvPr/>
        </p:nvSpPr>
        <p:spPr>
          <a:xfrm>
            <a:off x="536219" y="4679117"/>
            <a:ext cx="519773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Impacts of tourism</a:t>
            </a:r>
          </a:p>
        </p:txBody>
      </p:sp>
      <p:sp>
        <p:nvSpPr>
          <p:cNvPr id="24" name="TextBox 23">
            <a:extLst>
              <a:ext uri="{FF2B5EF4-FFF2-40B4-BE49-F238E27FC236}">
                <a16:creationId xmlns:a16="http://schemas.microsoft.com/office/drawing/2014/main" id="{5D828A7B-3C24-E0E8-0E20-3CF73784A6C9}"/>
              </a:ext>
            </a:extLst>
          </p:cNvPr>
          <p:cNvSpPr txBox="1"/>
          <p:nvPr/>
        </p:nvSpPr>
        <p:spPr>
          <a:xfrm>
            <a:off x="3193160" y="3200400"/>
            <a:ext cx="27432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Segoe UI"/>
              </a:rPr>
              <a:t>Rules for tourists​</a:t>
            </a:r>
          </a:p>
          <a:p>
            <a:r>
              <a:rPr lang="en-US" sz="1100" dirty="0">
                <a:latin typeface="Century Gothic"/>
                <a:cs typeface="Segoe UI"/>
              </a:rPr>
              <a:t>​</a:t>
            </a:r>
          </a:p>
          <a:p>
            <a:pPr marL="342900" indent="-342900">
              <a:buFont typeface=""/>
              <a:buAutoNum type="arabicPeriod"/>
            </a:pPr>
            <a:r>
              <a:rPr lang="en-US" sz="1100" dirty="0">
                <a:latin typeface="Century Gothic"/>
                <a:cs typeface="Arial"/>
              </a:rPr>
              <a:t>Protect Antarctic wildlife​</a:t>
            </a:r>
          </a:p>
          <a:p>
            <a:pPr marL="342900" indent="-342900">
              <a:buFont typeface=""/>
              <a:buAutoNum type="arabicPeriod"/>
            </a:pPr>
            <a:r>
              <a:rPr lang="en-US" sz="1100" dirty="0">
                <a:latin typeface="Century Gothic"/>
                <a:cs typeface="Arial"/>
              </a:rPr>
              <a:t>Respect protected areas​</a:t>
            </a:r>
          </a:p>
          <a:p>
            <a:pPr marL="342900" indent="-342900">
              <a:buFont typeface=""/>
              <a:buAutoNum type="arabicPeriod"/>
            </a:pPr>
            <a:r>
              <a:rPr lang="en-US" sz="1100" dirty="0">
                <a:latin typeface="Century Gothic"/>
                <a:cs typeface="Arial"/>
              </a:rPr>
              <a:t>Respect scientific research​</a:t>
            </a:r>
          </a:p>
          <a:p>
            <a:pPr marL="342900" indent="-342900">
              <a:buFont typeface=""/>
              <a:buAutoNum type="arabicPeriod"/>
            </a:pPr>
            <a:r>
              <a:rPr lang="en-US" sz="1100" dirty="0">
                <a:latin typeface="Century Gothic"/>
                <a:cs typeface="Arial"/>
              </a:rPr>
              <a:t>Be safe​</a:t>
            </a:r>
          </a:p>
          <a:p>
            <a:pPr marL="342900" indent="-342900">
              <a:buFont typeface=""/>
              <a:buAutoNum type="arabicPeriod"/>
            </a:pPr>
            <a:r>
              <a:rPr lang="en-US" sz="1100" dirty="0">
                <a:latin typeface="Century Gothic"/>
                <a:cs typeface="Arial"/>
              </a:rPr>
              <a:t>Keep Antarctica pristine</a:t>
            </a:r>
          </a:p>
        </p:txBody>
      </p:sp>
      <p:pic>
        <p:nvPicPr>
          <p:cNvPr id="25" name="Picture 24">
            <a:extLst>
              <a:ext uri="{FF2B5EF4-FFF2-40B4-BE49-F238E27FC236}">
                <a16:creationId xmlns:a16="http://schemas.microsoft.com/office/drawing/2014/main" id="{9C5FEC4C-516B-72DF-6903-5C0097245BE0}"/>
              </a:ext>
            </a:extLst>
          </p:cNvPr>
          <p:cNvPicPr>
            <a:picLocks noChangeAspect="1"/>
          </p:cNvPicPr>
          <p:nvPr/>
        </p:nvPicPr>
        <p:blipFill>
          <a:blip r:embed="rId7"/>
          <a:stretch>
            <a:fillRect/>
          </a:stretch>
        </p:blipFill>
        <p:spPr>
          <a:xfrm>
            <a:off x="6520862" y="1502301"/>
            <a:ext cx="789161" cy="777292"/>
          </a:xfrm>
          <a:prstGeom prst="rect">
            <a:avLst/>
          </a:prstGeom>
        </p:spPr>
      </p:pic>
      <p:pic>
        <p:nvPicPr>
          <p:cNvPr id="26" name="Picture 25">
            <a:extLst>
              <a:ext uri="{FF2B5EF4-FFF2-40B4-BE49-F238E27FC236}">
                <a16:creationId xmlns:a16="http://schemas.microsoft.com/office/drawing/2014/main" id="{77E33C38-17EC-FF6F-0582-DF72A12DADF6}"/>
              </a:ext>
            </a:extLst>
          </p:cNvPr>
          <p:cNvPicPr>
            <a:picLocks noChangeAspect="1"/>
          </p:cNvPicPr>
          <p:nvPr/>
        </p:nvPicPr>
        <p:blipFill>
          <a:blip r:embed="rId8"/>
          <a:stretch>
            <a:fillRect/>
          </a:stretch>
        </p:blipFill>
        <p:spPr>
          <a:xfrm>
            <a:off x="6579687" y="2613933"/>
            <a:ext cx="665629" cy="659660"/>
          </a:xfrm>
          <a:prstGeom prst="rect">
            <a:avLst/>
          </a:prstGeom>
        </p:spPr>
      </p:pic>
      <p:pic>
        <p:nvPicPr>
          <p:cNvPr id="28" name="Picture 27">
            <a:extLst>
              <a:ext uri="{FF2B5EF4-FFF2-40B4-BE49-F238E27FC236}">
                <a16:creationId xmlns:a16="http://schemas.microsoft.com/office/drawing/2014/main" id="{6E3FE066-358E-3AA7-D551-316E2F2B7F67}"/>
              </a:ext>
            </a:extLst>
          </p:cNvPr>
          <p:cNvPicPr>
            <a:picLocks noChangeAspect="1"/>
          </p:cNvPicPr>
          <p:nvPr/>
        </p:nvPicPr>
        <p:blipFill>
          <a:blip r:embed="rId9"/>
          <a:stretch>
            <a:fillRect/>
          </a:stretch>
        </p:blipFill>
        <p:spPr>
          <a:xfrm>
            <a:off x="6579686" y="3678512"/>
            <a:ext cx="818572" cy="794937"/>
          </a:xfrm>
          <a:prstGeom prst="rect">
            <a:avLst/>
          </a:prstGeom>
        </p:spPr>
      </p:pic>
    </p:spTree>
    <p:extLst>
      <p:ext uri="{BB962C8B-B14F-4D97-AF65-F5344CB8AC3E}">
        <p14:creationId xmlns:p14="http://schemas.microsoft.com/office/powerpoint/2010/main" val="360343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Antarctica</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252447" y="112761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4564730"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5415841" y="5083253"/>
            <a:ext cx="4306415" cy="150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279476"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5256756" y="924044"/>
            <a:ext cx="462253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100" b="1" dirty="0">
                <a:latin typeface="Century Gothic"/>
                <a:ea typeface="+mn-lt"/>
                <a:cs typeface="+mn-lt"/>
              </a:rPr>
              <a:t>Ellie Honan, working with Durham University and the British Antarctic Survey, here's what she took with her.</a:t>
            </a:r>
            <a:endParaRPr lang="en-US" sz="1100" b="1" dirty="0">
              <a:latin typeface="Century Gothic"/>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5842728" y="519734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5819751" y="6446040"/>
            <a:ext cx="17935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Jobs</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66611" y="5767200"/>
            <a:ext cx="37015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It is not just scientific jobs available in Antarctica, people are also employed to help people move around the sites, main the area and ensure everyone gets fed!</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Working in Antarctica</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72350" y="1323998"/>
            <a:ext cx="2592379"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latin typeface="Century Gothic"/>
                <a:ea typeface="+mn-lt"/>
                <a:cs typeface="+mn-lt"/>
              </a:rPr>
              <a:t>Jobs in Antarctica are almost exclusively on National Research Stations.</a:t>
            </a:r>
            <a:r>
              <a:rPr lang="en-US" sz="1100" dirty="0">
                <a:latin typeface="Century Gothic"/>
                <a:ea typeface="+mn-lt"/>
                <a:cs typeface="+mn-lt"/>
              </a:rPr>
              <a:t> These stations vary in size quite considerably, typically having 40 - 50 people in the summer months, from around November - March, and a much smaller winter crew of maybe 10 - 20 from March to November (</a:t>
            </a:r>
            <a:r>
              <a:rPr lang="en-US" sz="1100" err="1">
                <a:latin typeface="Century Gothic"/>
                <a:ea typeface="+mn-lt"/>
                <a:cs typeface="+mn-lt"/>
              </a:rPr>
              <a:t>ish</a:t>
            </a:r>
            <a:r>
              <a:rPr lang="en-US" sz="1100" dirty="0">
                <a:latin typeface="Century Gothic"/>
                <a:ea typeface="+mn-lt"/>
                <a:cs typeface="+mn-lt"/>
              </a:rPr>
              <a:t>).</a:t>
            </a:r>
            <a:endParaRPr lang="en-US" sz="1100" dirty="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B030B1ED-CF5F-0126-5B84-E7CF810A9652}"/>
              </a:ext>
            </a:extLst>
          </p:cNvPr>
          <p:cNvSpPr txBox="1"/>
          <p:nvPr/>
        </p:nvSpPr>
        <p:spPr>
          <a:xfrm>
            <a:off x="7613331" y="644604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Frozen Worlds</a:t>
            </a:r>
            <a:endParaRPr lang="en-US" dirty="0"/>
          </a:p>
        </p:txBody>
      </p:sp>
      <p:pic>
        <p:nvPicPr>
          <p:cNvPr id="6" name="Picture 5">
            <a:extLst>
              <a:ext uri="{FF2B5EF4-FFF2-40B4-BE49-F238E27FC236}">
                <a16:creationId xmlns:a16="http://schemas.microsoft.com/office/drawing/2014/main" id="{37481B83-8669-E89E-8016-99E0B2FE7576}"/>
              </a:ext>
            </a:extLst>
          </p:cNvPr>
          <p:cNvPicPr>
            <a:picLocks noChangeAspect="1"/>
          </p:cNvPicPr>
          <p:nvPr/>
        </p:nvPicPr>
        <p:blipFill>
          <a:blip r:embed="rId4"/>
          <a:stretch>
            <a:fillRect/>
          </a:stretch>
        </p:blipFill>
        <p:spPr>
          <a:xfrm>
            <a:off x="356235" y="93533"/>
            <a:ext cx="896958" cy="896958"/>
          </a:xfrm>
          <a:prstGeom prst="rect">
            <a:avLst/>
          </a:prstGeom>
        </p:spPr>
      </p:pic>
      <p:pic>
        <p:nvPicPr>
          <p:cNvPr id="18" name="Picture 17" descr="A qr code with black squares&#10;&#10;Description automatically generated">
            <a:extLst>
              <a:ext uri="{FF2B5EF4-FFF2-40B4-BE49-F238E27FC236}">
                <a16:creationId xmlns:a16="http://schemas.microsoft.com/office/drawing/2014/main" id="{04C495D7-84E7-8EBF-85F2-B912384F8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043" y="5619695"/>
            <a:ext cx="840996" cy="835639"/>
          </a:xfrm>
          <a:prstGeom prst="rect">
            <a:avLst/>
          </a:prstGeom>
        </p:spPr>
      </p:pic>
      <p:pic>
        <p:nvPicPr>
          <p:cNvPr id="20" name="Picture 19" descr="A qr code with a few squares&#10;&#10;Description automatically generated">
            <a:extLst>
              <a:ext uri="{FF2B5EF4-FFF2-40B4-BE49-F238E27FC236}">
                <a16:creationId xmlns:a16="http://schemas.microsoft.com/office/drawing/2014/main" id="{C3AFCDA3-80E0-7F17-A3DB-94FBB42E7D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1089" y="5650715"/>
            <a:ext cx="852025" cy="835640"/>
          </a:xfrm>
          <a:prstGeom prst="rect">
            <a:avLst/>
          </a:prstGeom>
        </p:spPr>
      </p:pic>
      <p:pic>
        <p:nvPicPr>
          <p:cNvPr id="7" name="Picture 6" descr="Work in Antarctica">
            <a:extLst>
              <a:ext uri="{FF2B5EF4-FFF2-40B4-BE49-F238E27FC236}">
                <a16:creationId xmlns:a16="http://schemas.microsoft.com/office/drawing/2014/main" id="{5F1EA9A1-F1E8-EC6D-25FF-8E2C9990B683}"/>
              </a:ext>
            </a:extLst>
          </p:cNvPr>
          <p:cNvPicPr>
            <a:picLocks noChangeAspect="1"/>
          </p:cNvPicPr>
          <p:nvPr/>
        </p:nvPicPr>
        <p:blipFill>
          <a:blip r:embed="rId7"/>
          <a:stretch>
            <a:fillRect/>
          </a:stretch>
        </p:blipFill>
        <p:spPr>
          <a:xfrm>
            <a:off x="3027311" y="1325186"/>
            <a:ext cx="1945854" cy="1390105"/>
          </a:xfrm>
          <a:prstGeom prst="rect">
            <a:avLst/>
          </a:prstGeom>
        </p:spPr>
      </p:pic>
      <p:sp>
        <p:nvSpPr>
          <p:cNvPr id="19" name="TextBox 18">
            <a:extLst>
              <a:ext uri="{FF2B5EF4-FFF2-40B4-BE49-F238E27FC236}">
                <a16:creationId xmlns:a16="http://schemas.microsoft.com/office/drawing/2014/main" id="{BBCD2012-C497-5DF3-DF0F-F7971BEB23E6}"/>
              </a:ext>
            </a:extLst>
          </p:cNvPr>
          <p:cNvSpPr txBox="1"/>
          <p:nvPr/>
        </p:nvSpPr>
        <p:spPr>
          <a:xfrm>
            <a:off x="2993527" y="2997700"/>
            <a:ext cx="2080997"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cs typeface="Segoe UI"/>
              </a:rPr>
              <a:t>The British Antarctic Survey are one of the world’s leading environmental research centres.</a:t>
            </a:r>
            <a:r>
              <a:rPr lang="en-US" sz="1100" dirty="0">
                <a:latin typeface="Century Gothic"/>
                <a:cs typeface="Segoe UI"/>
              </a:rPr>
              <a:t>​</a:t>
            </a:r>
          </a:p>
          <a:p>
            <a:r>
              <a:rPr lang="en-GB" sz="1100" dirty="0">
                <a:latin typeface="Century Gothic"/>
                <a:cs typeface="Segoe UI"/>
              </a:rPr>
              <a:t>They are responsible for the UK’s scientific activities in Antarctica.</a:t>
            </a:r>
            <a:r>
              <a:rPr lang="en-US" sz="1100" dirty="0">
                <a:latin typeface="Century Gothic"/>
                <a:cs typeface="Segoe UI"/>
              </a:rPr>
              <a:t>​</a:t>
            </a:r>
          </a:p>
          <a:p>
            <a:r>
              <a:rPr lang="en-GB" sz="1100" dirty="0">
                <a:latin typeface="Century Gothic"/>
                <a:cs typeface="Segoe UI"/>
              </a:rPr>
              <a:t>They conduct polar science both on Antarctica and in  </a:t>
            </a:r>
          </a:p>
        </p:txBody>
      </p:sp>
      <p:pic>
        <p:nvPicPr>
          <p:cNvPr id="22" name="Picture 21" descr="A row of people in red cold weather clothing in an icy landscape">
            <a:extLst>
              <a:ext uri="{FF2B5EF4-FFF2-40B4-BE49-F238E27FC236}">
                <a16:creationId xmlns:a16="http://schemas.microsoft.com/office/drawing/2014/main" id="{1E86F617-387D-5B70-00DC-7722AD592512}"/>
              </a:ext>
            </a:extLst>
          </p:cNvPr>
          <p:cNvPicPr>
            <a:picLocks noChangeAspect="1"/>
          </p:cNvPicPr>
          <p:nvPr/>
        </p:nvPicPr>
        <p:blipFill>
          <a:blip r:embed="rId8"/>
          <a:stretch>
            <a:fillRect/>
          </a:stretch>
        </p:blipFill>
        <p:spPr>
          <a:xfrm>
            <a:off x="413747" y="2993290"/>
            <a:ext cx="2442973" cy="1513302"/>
          </a:xfrm>
          <a:prstGeom prst="rect">
            <a:avLst/>
          </a:prstGeom>
        </p:spPr>
      </p:pic>
      <p:sp>
        <p:nvSpPr>
          <p:cNvPr id="23" name="TextBox 22">
            <a:extLst>
              <a:ext uri="{FF2B5EF4-FFF2-40B4-BE49-F238E27FC236}">
                <a16:creationId xmlns:a16="http://schemas.microsoft.com/office/drawing/2014/main" id="{04E1987C-A996-8DAA-8775-628AC7F96C9E}"/>
              </a:ext>
            </a:extLst>
          </p:cNvPr>
          <p:cNvSpPr txBox="1"/>
          <p:nvPr/>
        </p:nvSpPr>
        <p:spPr>
          <a:xfrm>
            <a:off x="5290964" y="1335564"/>
            <a:ext cx="4594661" cy="36741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AutoNum type="arabicPeriod"/>
            </a:pPr>
            <a:r>
              <a:rPr lang="en-GB" sz="1100" dirty="0">
                <a:latin typeface="Century Gothic"/>
                <a:cs typeface="Arial"/>
              </a:rPr>
              <a:t>Books (for the bad weather days when you can’t leave the base)</a:t>
            </a:r>
            <a:r>
              <a:rPr lang="en-US" sz="1100" dirty="0">
                <a:latin typeface="Century Gothic"/>
                <a:cs typeface="Arial"/>
              </a:rPr>
              <a:t>​</a:t>
            </a:r>
          </a:p>
          <a:p>
            <a:pPr marL="342900" indent="-342900">
              <a:buFont typeface=""/>
              <a:buAutoNum type="arabicPeriod"/>
            </a:pPr>
            <a:r>
              <a:rPr lang="en-GB" sz="1100" dirty="0">
                <a:latin typeface="Century Gothic"/>
                <a:cs typeface="Arial"/>
              </a:rPr>
              <a:t>Moisturiser (because it’s a desert, the air is dry and you can get very dry skin and nosebleeds when you stay for a few months)</a:t>
            </a:r>
            <a:r>
              <a:rPr lang="en-US" sz="1100" dirty="0">
                <a:latin typeface="Century Gothic"/>
                <a:cs typeface="Arial"/>
              </a:rPr>
              <a:t>​</a:t>
            </a:r>
          </a:p>
          <a:p>
            <a:pPr marL="342900" indent="-342900">
              <a:buFont typeface=""/>
              <a:buAutoNum type="arabicPeriod"/>
            </a:pPr>
            <a:r>
              <a:rPr lang="en-GB" sz="1100" dirty="0">
                <a:latin typeface="Century Gothic"/>
                <a:cs typeface="Arial"/>
              </a:rPr>
              <a:t>A camera</a:t>
            </a:r>
            <a:endParaRPr lang="en-US" sz="1100" dirty="0">
              <a:latin typeface="Century Gothic"/>
              <a:cs typeface="Arial"/>
            </a:endParaRPr>
          </a:p>
          <a:p>
            <a:pPr marL="342900" indent="-342900">
              <a:buFont typeface=""/>
              <a:buAutoNum type="arabicPeriod"/>
            </a:pPr>
            <a:r>
              <a:rPr lang="en-GB" sz="1100" dirty="0">
                <a:latin typeface="Century Gothic"/>
                <a:cs typeface="Arial"/>
              </a:rPr>
              <a:t>A notebook</a:t>
            </a:r>
            <a:endParaRPr lang="en-US" sz="1100" dirty="0">
              <a:latin typeface="Century Gothic"/>
              <a:cs typeface="Arial"/>
            </a:endParaRPr>
          </a:p>
          <a:p>
            <a:pPr marL="342900" indent="-342900">
              <a:buFont typeface=""/>
              <a:buAutoNum type="arabicPeriod"/>
            </a:pPr>
            <a:r>
              <a:rPr lang="en-GB" sz="1100" dirty="0">
                <a:latin typeface="Century Gothic"/>
                <a:cs typeface="Arial"/>
              </a:rPr>
              <a:t>Teabags </a:t>
            </a:r>
            <a:r>
              <a:rPr lang="en-US" sz="1100" dirty="0">
                <a:latin typeface="Century Gothic"/>
                <a:cs typeface="Arial"/>
              </a:rPr>
              <a:t>​</a:t>
            </a:r>
          </a:p>
          <a:p>
            <a:pPr marL="342900" indent="-342900">
              <a:buFont typeface=""/>
              <a:buAutoNum type="arabicPeriod"/>
            </a:pPr>
            <a:r>
              <a:rPr lang="en-GB" sz="1100" dirty="0">
                <a:latin typeface="Century Gothic"/>
                <a:cs typeface="Arial"/>
              </a:rPr>
              <a:t>Photos for your room of your loved ones and fairy lights to make it homey (they're very basic wooden bunk beds normally!)</a:t>
            </a:r>
            <a:r>
              <a:rPr lang="en-US" sz="1100" dirty="0">
                <a:latin typeface="Century Gothic"/>
                <a:cs typeface="Arial"/>
              </a:rPr>
              <a:t>​</a:t>
            </a:r>
          </a:p>
          <a:p>
            <a:pPr marL="342900" indent="-342900">
              <a:buFont typeface=""/>
              <a:buAutoNum type="arabicPeriod"/>
            </a:pPr>
            <a:r>
              <a:rPr lang="en-GB" sz="1100" dirty="0">
                <a:latin typeface="Century Gothic"/>
                <a:cs typeface="Arial"/>
              </a:rPr>
              <a:t>An eye mask to block out the light at night (24-hour daylight makes it hard to sleep!)</a:t>
            </a:r>
            <a:r>
              <a:rPr lang="en-US" sz="1100" dirty="0">
                <a:latin typeface="Century Gothic"/>
                <a:cs typeface="Arial"/>
              </a:rPr>
              <a:t>​</a:t>
            </a:r>
          </a:p>
          <a:p>
            <a:pPr marL="342900" indent="-342900">
              <a:buFont typeface=""/>
              <a:buAutoNum type="arabicPeriod"/>
            </a:pPr>
            <a:r>
              <a:rPr lang="en-GB" sz="1100" dirty="0">
                <a:latin typeface="Century Gothic"/>
                <a:cs typeface="Arial"/>
              </a:rPr>
              <a:t>Things that smell nice like lavender sachets - there’s nothing that smells strong in Antarctica because it’s just ice and rock, so it can be nice to have something sweet smelling for your room</a:t>
            </a:r>
            <a:r>
              <a:rPr lang="en-US" sz="1100" dirty="0">
                <a:latin typeface="Century Gothic"/>
                <a:cs typeface="Arial"/>
              </a:rPr>
              <a:t>​</a:t>
            </a:r>
          </a:p>
          <a:p>
            <a:pPr marL="342900" indent="-342900">
              <a:buFont typeface=""/>
              <a:buAutoNum type="arabicPeriod"/>
            </a:pPr>
            <a:r>
              <a:rPr lang="en-GB" sz="1100" dirty="0">
                <a:latin typeface="Century Gothic"/>
                <a:cs typeface="Arial"/>
              </a:rPr>
              <a:t>A multiplayer non- battery dependant game like cards or Yahtzee</a:t>
            </a:r>
            <a:r>
              <a:rPr lang="en-US" sz="1100" dirty="0">
                <a:latin typeface="Century Gothic"/>
                <a:cs typeface="Arial"/>
              </a:rPr>
              <a:t>​</a:t>
            </a:r>
          </a:p>
          <a:p>
            <a:pPr marL="342900" indent="-342900">
              <a:buFont typeface=""/>
              <a:buAutoNum type="arabicPeriod"/>
            </a:pPr>
            <a:r>
              <a:rPr lang="en-GB" sz="1100" dirty="0">
                <a:latin typeface="Century Gothic"/>
                <a:cs typeface="Arial"/>
              </a:rPr>
              <a:t>A teddy of some sort, because it's nice to have something from home.</a:t>
            </a:r>
          </a:p>
        </p:txBody>
      </p:sp>
      <p:sp>
        <p:nvSpPr>
          <p:cNvPr id="24" name="TextBox 23">
            <a:extLst>
              <a:ext uri="{FF2B5EF4-FFF2-40B4-BE49-F238E27FC236}">
                <a16:creationId xmlns:a16="http://schemas.microsoft.com/office/drawing/2014/main" id="{92DB9B25-247A-6A71-A0C5-B580ACD8CE81}"/>
              </a:ext>
            </a:extLst>
          </p:cNvPr>
          <p:cNvSpPr txBox="1"/>
          <p:nvPr/>
        </p:nvSpPr>
        <p:spPr>
          <a:xfrm>
            <a:off x="364991" y="4592269"/>
            <a:ext cx="468926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entury Gothic"/>
                <a:cs typeface="Segoe UI"/>
              </a:rPr>
              <a:t>the Southern Ocean.</a:t>
            </a:r>
            <a:r>
              <a:rPr lang="en-US" sz="1100">
                <a:latin typeface="Century Gothic"/>
                <a:cs typeface="Segoe UI"/>
              </a:rPr>
              <a:t>​​</a:t>
            </a:r>
          </a:p>
          <a:p>
            <a:r>
              <a:rPr lang="en-GB" sz="1100">
                <a:latin typeface="Century Gothic"/>
                <a:cs typeface="Segoe UI"/>
              </a:rPr>
              <a:t>They employ over 500 people in a variety of different roles.</a:t>
            </a:r>
          </a:p>
        </p:txBody>
      </p:sp>
    </p:spTree>
    <p:extLst>
      <p:ext uri="{BB962C8B-B14F-4D97-AF65-F5344CB8AC3E}">
        <p14:creationId xmlns:p14="http://schemas.microsoft.com/office/powerpoint/2010/main" val="2849717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2.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1125</TotalTime>
  <Words>299</Words>
  <Application>Microsoft Office PowerPoint</Application>
  <PresentationFormat>A4 Paper (210x297 mm)</PresentationFormat>
  <Paragraphs>139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1723</cp:revision>
  <dcterms:created xsi:type="dcterms:W3CDTF">2024-03-05T11:58:30Z</dcterms:created>
  <dcterms:modified xsi:type="dcterms:W3CDTF">2024-06-11T11:54:35Z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