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6" r:id="rId5"/>
    <p:sldId id="258" r:id="rId6"/>
    <p:sldId id="259" r:id="rId7"/>
    <p:sldId id="264" r:id="rId8"/>
    <p:sldId id="260" r:id="rId9"/>
    <p:sldId id="261" r:id="rId10"/>
    <p:sldId id="262" r:id="rId11"/>
    <p:sldId id="263" r:id="rId12"/>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BA1E3C-5B88-7F90-0B08-87CE048CDC18}" v="1357" dt="2024-08-05T10:08:49.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4" d="100"/>
          <a:sy n="114" d="100"/>
        </p:scale>
        <p:origin x="3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L Devin" userId="S::ldevin@bishopr.co.uk::420b751f-cbd6-4fb8-a574-e02b6e98d2a9" providerId="AD" clId="Web-{98174445-4E1F-0822-19F4-024655DBC726}"/>
    <pc:docChg chg="modSld">
      <pc:chgData name="Ms L Devin" userId="S::ldevin@bishopr.co.uk::420b751f-cbd6-4fb8-a574-e02b6e98d2a9" providerId="AD" clId="Web-{98174445-4E1F-0822-19F4-024655DBC726}" dt="2024-06-11T09:57:03.918" v="14"/>
      <pc:docMkLst>
        <pc:docMk/>
      </pc:docMkLst>
      <pc:sldChg chg="addSp delSp modSp">
        <pc:chgData name="Ms L Devin" userId="S::ldevin@bishopr.co.uk::420b751f-cbd6-4fb8-a574-e02b6e98d2a9" providerId="AD" clId="Web-{98174445-4E1F-0822-19F4-024655DBC726}" dt="2024-06-11T09:57:03.918" v="14"/>
        <pc:sldMkLst>
          <pc:docMk/>
          <pc:sldMk cId="109857222" sldId="256"/>
        </pc:sldMkLst>
        <pc:spChg chg="mod">
          <ac:chgData name="Ms L Devin" userId="S::ldevin@bishopr.co.uk::420b751f-cbd6-4fb8-a574-e02b6e98d2a9" providerId="AD" clId="Web-{98174445-4E1F-0822-19F4-024655DBC726}" dt="2024-06-11T09:56:49.604" v="1" actId="1076"/>
          <ac:spMkLst>
            <pc:docMk/>
            <pc:sldMk cId="109857222" sldId="256"/>
            <ac:spMk id="2" creationId="{A82BEFC8-3A01-9758-F47C-FAF73326CE34}"/>
          </ac:spMkLst>
        </pc:spChg>
        <pc:spChg chg="add mod">
          <ac:chgData name="Ms L Devin" userId="S::ldevin@bishopr.co.uk::420b751f-cbd6-4fb8-a574-e02b6e98d2a9" providerId="AD" clId="Web-{98174445-4E1F-0822-19F4-024655DBC726}" dt="2024-06-11T09:56:58.996" v="12" actId="20577"/>
          <ac:spMkLst>
            <pc:docMk/>
            <pc:sldMk cId="109857222" sldId="256"/>
            <ac:spMk id="5" creationId="{FF69EE7F-B6CC-4348-8495-19BC54D09DCF}"/>
          </ac:spMkLst>
        </pc:spChg>
        <pc:graphicFrameChg chg="mod modGraphic">
          <ac:chgData name="Ms L Devin" userId="S::ldevin@bishopr.co.uk::420b751f-cbd6-4fb8-a574-e02b6e98d2a9" providerId="AD" clId="Web-{98174445-4E1F-0822-19F4-024655DBC726}" dt="2024-06-11T09:56:45.963" v="0"/>
          <ac:graphicFrameMkLst>
            <pc:docMk/>
            <pc:sldMk cId="109857222" sldId="256"/>
            <ac:graphicFrameMk id="4" creationId="{A4A8EF22-00FE-1302-2723-D9993F034EEC}"/>
          </ac:graphicFrameMkLst>
        </pc:graphicFrameChg>
        <pc:picChg chg="add">
          <ac:chgData name="Ms L Devin" userId="S::ldevin@bishopr.co.uk::420b751f-cbd6-4fb8-a574-e02b6e98d2a9" providerId="AD" clId="Web-{98174445-4E1F-0822-19F4-024655DBC726}" dt="2024-06-11T09:56:50.714" v="2"/>
          <ac:picMkLst>
            <pc:docMk/>
            <pc:sldMk cId="109857222" sldId="256"/>
            <ac:picMk id="6" creationId="{1C83CA72-E7D5-348A-39A7-802DC3234419}"/>
          </ac:picMkLst>
        </pc:picChg>
        <pc:picChg chg="add del">
          <ac:chgData name="Ms L Devin" userId="S::ldevin@bishopr.co.uk::420b751f-cbd6-4fb8-a574-e02b6e98d2a9" providerId="AD" clId="Web-{98174445-4E1F-0822-19F4-024655DBC726}" dt="2024-06-11T09:57:00.246" v="13"/>
          <ac:picMkLst>
            <pc:docMk/>
            <pc:sldMk cId="109857222" sldId="256"/>
            <ac:picMk id="7" creationId="{66479313-26C6-B30D-4C93-C443BCF206E2}"/>
          </ac:picMkLst>
        </pc:picChg>
        <pc:picChg chg="add">
          <ac:chgData name="Ms L Devin" userId="S::ldevin@bishopr.co.uk::420b751f-cbd6-4fb8-a574-e02b6e98d2a9" providerId="AD" clId="Web-{98174445-4E1F-0822-19F4-024655DBC726}" dt="2024-06-11T09:57:03.918" v="14"/>
          <ac:picMkLst>
            <pc:docMk/>
            <pc:sldMk cId="109857222" sldId="256"/>
            <ac:picMk id="9" creationId="{6A4DE143-994D-FD01-4A06-FAE68890D065}"/>
          </ac:picMkLst>
        </pc:picChg>
      </pc:sldChg>
    </pc:docChg>
  </pc:docChgLst>
  <pc:docChgLst>
    <pc:chgData name="Ms L Devin" userId="S::ldevin@bishopr.co.uk::420b751f-cbd6-4fb8-a574-e02b6e98d2a9" providerId="AD" clId="Web-{41DA7EFC-3826-BBBC-DC61-F0F95AFCF2B3}"/>
    <pc:docChg chg="modSld">
      <pc:chgData name="Ms L Devin" userId="S::ldevin@bishopr.co.uk::420b751f-cbd6-4fb8-a574-e02b6e98d2a9" providerId="AD" clId="Web-{41DA7EFC-3826-BBBC-DC61-F0F95AFCF2B3}" dt="2024-06-18T13:29:53.052" v="92" actId="14100"/>
      <pc:docMkLst>
        <pc:docMk/>
      </pc:docMkLst>
      <pc:sldChg chg="addSp delSp modSp">
        <pc:chgData name="Ms L Devin" userId="S::ldevin@bishopr.co.uk::420b751f-cbd6-4fb8-a574-e02b6e98d2a9" providerId="AD" clId="Web-{41DA7EFC-3826-BBBC-DC61-F0F95AFCF2B3}" dt="2024-06-18T13:21:40.321" v="67" actId="1076"/>
        <pc:sldMkLst>
          <pc:docMk/>
          <pc:sldMk cId="1286962469" sldId="259"/>
        </pc:sldMkLst>
        <pc:spChg chg="mod">
          <ac:chgData name="Ms L Devin" userId="S::ldevin@bishopr.co.uk::420b751f-cbd6-4fb8-a574-e02b6e98d2a9" providerId="AD" clId="Web-{41DA7EFC-3826-BBBC-DC61-F0F95AFCF2B3}" dt="2024-06-18T13:18:24.253" v="50" actId="20577"/>
          <ac:spMkLst>
            <pc:docMk/>
            <pc:sldMk cId="1286962469" sldId="259"/>
            <ac:spMk id="27" creationId="{663A381D-F3AD-F506-9A44-222728253F9B}"/>
          </ac:spMkLst>
        </pc:spChg>
        <pc:spChg chg="mod">
          <ac:chgData name="Ms L Devin" userId="S::ldevin@bishopr.co.uk::420b751f-cbd6-4fb8-a574-e02b6e98d2a9" providerId="AD" clId="Web-{41DA7EFC-3826-BBBC-DC61-F0F95AFCF2B3}" dt="2024-06-18T13:17:23.454" v="29" actId="1076"/>
          <ac:spMkLst>
            <pc:docMk/>
            <pc:sldMk cId="1286962469" sldId="259"/>
            <ac:spMk id="44" creationId="{11A78581-5662-BF98-679B-7E73728E7C35}"/>
          </ac:spMkLst>
        </pc:spChg>
        <pc:picChg chg="add mod">
          <ac:chgData name="Ms L Devin" userId="S::ldevin@bishopr.co.uk::420b751f-cbd6-4fb8-a574-e02b6e98d2a9" providerId="AD" clId="Web-{41DA7EFC-3826-BBBC-DC61-F0F95AFCF2B3}" dt="2024-06-18T13:19:28.051" v="53" actId="1076"/>
          <ac:picMkLst>
            <pc:docMk/>
            <pc:sldMk cId="1286962469" sldId="259"/>
            <ac:picMk id="3" creationId="{E6110F6E-E55B-E31E-3759-82B7C9D6DDFD}"/>
          </ac:picMkLst>
        </pc:picChg>
        <pc:picChg chg="add mod">
          <ac:chgData name="Ms L Devin" userId="S::ldevin@bishopr.co.uk::420b751f-cbd6-4fb8-a574-e02b6e98d2a9" providerId="AD" clId="Web-{41DA7EFC-3826-BBBC-DC61-F0F95AFCF2B3}" dt="2024-06-18T13:20:27.287" v="56" actId="1076"/>
          <ac:picMkLst>
            <pc:docMk/>
            <pc:sldMk cId="1286962469" sldId="259"/>
            <ac:picMk id="18" creationId="{BA90BF4E-CA26-BE5A-AB5E-DD5A6BC654B3}"/>
          </ac:picMkLst>
        </pc:picChg>
        <pc:picChg chg="add mod">
          <ac:chgData name="Ms L Devin" userId="S::ldevin@bishopr.co.uk::420b751f-cbd6-4fb8-a574-e02b6e98d2a9" providerId="AD" clId="Web-{41DA7EFC-3826-BBBC-DC61-F0F95AFCF2B3}" dt="2024-06-18T13:20:57.663" v="61" actId="1076"/>
          <ac:picMkLst>
            <pc:docMk/>
            <pc:sldMk cId="1286962469" sldId="259"/>
            <ac:picMk id="19" creationId="{A96A8871-8380-DA8D-BBC5-E0E131180B02}"/>
          </ac:picMkLst>
        </pc:picChg>
        <pc:picChg chg="add del mod">
          <ac:chgData name="Ms L Devin" userId="S::ldevin@bishopr.co.uk::420b751f-cbd6-4fb8-a574-e02b6e98d2a9" providerId="AD" clId="Web-{41DA7EFC-3826-BBBC-DC61-F0F95AFCF2B3}" dt="2024-06-18T13:21:22.836" v="64"/>
          <ac:picMkLst>
            <pc:docMk/>
            <pc:sldMk cId="1286962469" sldId="259"/>
            <ac:picMk id="20" creationId="{44ED45A8-3BE3-B958-9C57-650259421398}"/>
          </ac:picMkLst>
        </pc:picChg>
        <pc:picChg chg="add mod">
          <ac:chgData name="Ms L Devin" userId="S::ldevin@bishopr.co.uk::420b751f-cbd6-4fb8-a574-e02b6e98d2a9" providerId="AD" clId="Web-{41DA7EFC-3826-BBBC-DC61-F0F95AFCF2B3}" dt="2024-06-18T13:21:40.321" v="67" actId="1076"/>
          <ac:picMkLst>
            <pc:docMk/>
            <pc:sldMk cId="1286962469" sldId="259"/>
            <ac:picMk id="22" creationId="{65581F0C-4661-B2F0-9077-ADB1845B4EEA}"/>
          </ac:picMkLst>
        </pc:picChg>
      </pc:sldChg>
      <pc:sldChg chg="addSp delSp modSp">
        <pc:chgData name="Ms L Devin" userId="S::ldevin@bishopr.co.uk::420b751f-cbd6-4fb8-a574-e02b6e98d2a9" providerId="AD" clId="Web-{41DA7EFC-3826-BBBC-DC61-F0F95AFCF2B3}" dt="2024-06-18T13:29:53.052" v="92" actId="14100"/>
        <pc:sldMkLst>
          <pc:docMk/>
          <pc:sldMk cId="567714676" sldId="260"/>
        </pc:sldMkLst>
        <pc:spChg chg="mod">
          <ac:chgData name="Ms L Devin" userId="S::ldevin@bishopr.co.uk::420b751f-cbd6-4fb8-a574-e02b6e98d2a9" providerId="AD" clId="Web-{41DA7EFC-3826-BBBC-DC61-F0F95AFCF2B3}" dt="2024-06-18T13:29:53.052" v="92" actId="14100"/>
          <ac:spMkLst>
            <pc:docMk/>
            <pc:sldMk cId="567714676" sldId="260"/>
            <ac:spMk id="3" creationId="{A6CED3A5-09C7-78CA-5DC5-0E7AF151F9FB}"/>
          </ac:spMkLst>
        </pc:spChg>
        <pc:spChg chg="del">
          <ac:chgData name="Ms L Devin" userId="S::ldevin@bishopr.co.uk::420b751f-cbd6-4fb8-a574-e02b6e98d2a9" providerId="AD" clId="Web-{41DA7EFC-3826-BBBC-DC61-F0F95AFCF2B3}" dt="2024-06-18T13:29:28.286" v="81"/>
          <ac:spMkLst>
            <pc:docMk/>
            <pc:sldMk cId="567714676" sldId="260"/>
            <ac:spMk id="16" creationId="{122D831E-076B-8C00-52D9-3F6BA7C4DBC3}"/>
          </ac:spMkLst>
        </pc:spChg>
        <pc:spChg chg="del">
          <ac:chgData name="Ms L Devin" userId="S::ldevin@bishopr.co.uk::420b751f-cbd6-4fb8-a574-e02b6e98d2a9" providerId="AD" clId="Web-{41DA7EFC-3826-BBBC-DC61-F0F95AFCF2B3}" dt="2024-06-18T13:29:30.489" v="82"/>
          <ac:spMkLst>
            <pc:docMk/>
            <pc:sldMk cId="567714676" sldId="260"/>
            <ac:spMk id="44" creationId="{11A78581-5662-BF98-679B-7E73728E7C35}"/>
          </ac:spMkLst>
        </pc:spChg>
        <pc:picChg chg="add mod">
          <ac:chgData name="Ms L Devin" userId="S::ldevin@bishopr.co.uk::420b751f-cbd6-4fb8-a574-e02b6e98d2a9" providerId="AD" clId="Web-{41DA7EFC-3826-BBBC-DC61-F0F95AFCF2B3}" dt="2024-06-18T13:29:49.412" v="91" actId="1076"/>
          <ac:picMkLst>
            <pc:docMk/>
            <pc:sldMk cId="567714676" sldId="260"/>
            <ac:picMk id="7" creationId="{0E9A8E28-F195-F66A-AFDF-C3B39184F5A4}"/>
          </ac:picMkLst>
        </pc:picChg>
        <pc:picChg chg="add mod">
          <ac:chgData name="Ms L Devin" userId="S::ldevin@bishopr.co.uk::420b751f-cbd6-4fb8-a574-e02b6e98d2a9" providerId="AD" clId="Web-{41DA7EFC-3826-BBBC-DC61-F0F95AFCF2B3}" dt="2024-06-18T13:29:45.271" v="89" actId="14100"/>
          <ac:picMkLst>
            <pc:docMk/>
            <pc:sldMk cId="567714676" sldId="260"/>
            <ac:picMk id="18" creationId="{464F5FDD-98AE-F0CF-6FDE-4C4878439C57}"/>
          </ac:picMkLst>
        </pc:picChg>
        <pc:picChg chg="del">
          <ac:chgData name="Ms L Devin" userId="S::ldevin@bishopr.co.uk::420b751f-cbd6-4fb8-a574-e02b6e98d2a9" providerId="AD" clId="Web-{41DA7EFC-3826-BBBC-DC61-F0F95AFCF2B3}" dt="2024-06-18T13:29:30.989" v="83"/>
          <ac:picMkLst>
            <pc:docMk/>
            <pc:sldMk cId="567714676" sldId="260"/>
            <ac:picMk id="51" creationId="{DF16BCE3-46F0-95F0-8D51-92EB4D5354A7}"/>
          </ac:picMkLst>
        </pc:picChg>
        <pc:cxnChg chg="del">
          <ac:chgData name="Ms L Devin" userId="S::ldevin@bishopr.co.uk::420b751f-cbd6-4fb8-a574-e02b6e98d2a9" providerId="AD" clId="Web-{41DA7EFC-3826-BBBC-DC61-F0F95AFCF2B3}" dt="2024-06-18T13:29:31.771" v="84"/>
          <ac:cxnSpMkLst>
            <pc:docMk/>
            <pc:sldMk cId="567714676" sldId="260"/>
            <ac:cxnSpMk id="11" creationId="{C7C8490A-9E6A-3552-1ACC-34638F9D9558}"/>
          </ac:cxnSpMkLst>
        </pc:cxnChg>
      </pc:sldChg>
    </pc:docChg>
  </pc:docChgLst>
  <pc:docChgLst>
    <pc:chgData name="Ms L Devin" userId="S::ldevin@bishopr.co.uk::420b751f-cbd6-4fb8-a574-e02b6e98d2a9" providerId="AD" clId="Web-{BC952CA4-409C-7173-003E-DAD0B35A09B5}"/>
    <pc:docChg chg="addSld modSld">
      <pc:chgData name="Ms L Devin" userId="S::ldevin@bishopr.co.uk::420b751f-cbd6-4fb8-a574-e02b6e98d2a9" providerId="AD" clId="Web-{BC952CA4-409C-7173-003E-DAD0B35A09B5}" dt="2024-07-24T09:09:18.907" v="706" actId="1076"/>
      <pc:docMkLst>
        <pc:docMk/>
      </pc:docMkLst>
      <pc:sldChg chg="modSp">
        <pc:chgData name="Ms L Devin" userId="S::ldevin@bishopr.co.uk::420b751f-cbd6-4fb8-a574-e02b6e98d2a9" providerId="AD" clId="Web-{BC952CA4-409C-7173-003E-DAD0B35A09B5}" dt="2024-07-24T09:03:24.104" v="683" actId="20577"/>
        <pc:sldMkLst>
          <pc:docMk/>
          <pc:sldMk cId="567714676" sldId="260"/>
        </pc:sldMkLst>
        <pc:spChg chg="mod">
          <ac:chgData name="Ms L Devin" userId="S::ldevin@bishopr.co.uk::420b751f-cbd6-4fb8-a574-e02b6e98d2a9" providerId="AD" clId="Web-{BC952CA4-409C-7173-003E-DAD0B35A09B5}" dt="2024-07-24T08:14:34.944" v="37" actId="1076"/>
          <ac:spMkLst>
            <pc:docMk/>
            <pc:sldMk cId="567714676" sldId="260"/>
            <ac:spMk id="3" creationId="{A6CED3A5-09C7-78CA-5DC5-0E7AF151F9FB}"/>
          </ac:spMkLst>
        </pc:spChg>
        <pc:spChg chg="mod">
          <ac:chgData name="Ms L Devin" userId="S::ldevin@bishopr.co.uk::420b751f-cbd6-4fb8-a574-e02b6e98d2a9" providerId="AD" clId="Web-{BC952CA4-409C-7173-003E-DAD0B35A09B5}" dt="2024-07-24T08:14:44.381" v="40" actId="1076"/>
          <ac:spMkLst>
            <pc:docMk/>
            <pc:sldMk cId="567714676" sldId="260"/>
            <ac:spMk id="6" creationId="{5CF47A95-B20A-C0C4-12BA-3B299D481786}"/>
          </ac:spMkLst>
        </pc:spChg>
        <pc:spChg chg="mod">
          <ac:chgData name="Ms L Devin" userId="S::ldevin@bishopr.co.uk::420b751f-cbd6-4fb8-a574-e02b6e98d2a9" providerId="AD" clId="Web-{BC952CA4-409C-7173-003E-DAD0B35A09B5}" dt="2024-07-24T08:14:50.960" v="44" actId="14100"/>
          <ac:spMkLst>
            <pc:docMk/>
            <pc:sldMk cId="567714676" sldId="260"/>
            <ac:spMk id="17" creationId="{EA3EA87C-E11C-B713-97A4-C4A9AE9AF60B}"/>
          </ac:spMkLst>
        </pc:spChg>
        <pc:spChg chg="mod">
          <ac:chgData name="Ms L Devin" userId="S::ldevin@bishopr.co.uk::420b751f-cbd6-4fb8-a574-e02b6e98d2a9" providerId="AD" clId="Web-{BC952CA4-409C-7173-003E-DAD0B35A09B5}" dt="2024-07-24T09:03:24.104" v="683" actId="20577"/>
          <ac:spMkLst>
            <pc:docMk/>
            <pc:sldMk cId="567714676" sldId="260"/>
            <ac:spMk id="27" creationId="{663A381D-F3AD-F506-9A44-222728253F9B}"/>
          </ac:spMkLst>
        </pc:spChg>
        <pc:spChg chg="mod">
          <ac:chgData name="Ms L Devin" userId="S::ldevin@bishopr.co.uk::420b751f-cbd6-4fb8-a574-e02b6e98d2a9" providerId="AD" clId="Web-{BC952CA4-409C-7173-003E-DAD0B35A09B5}" dt="2024-07-24T08:14:44.366" v="39" actId="1076"/>
          <ac:spMkLst>
            <pc:docMk/>
            <pc:sldMk cId="567714676" sldId="260"/>
            <ac:spMk id="41" creationId="{12A9954C-7F21-C6FF-BA45-33F4AEE35874}"/>
          </ac:spMkLst>
        </pc:spChg>
        <pc:picChg chg="mod">
          <ac:chgData name="Ms L Devin" userId="S::ldevin@bishopr.co.uk::420b751f-cbd6-4fb8-a574-e02b6e98d2a9" providerId="AD" clId="Web-{BC952CA4-409C-7173-003E-DAD0B35A09B5}" dt="2024-07-24T08:13:44.193" v="31"/>
          <ac:picMkLst>
            <pc:docMk/>
            <pc:sldMk cId="567714676" sldId="260"/>
            <ac:picMk id="7" creationId="{0E9A8E28-F195-F66A-AFDF-C3B39184F5A4}"/>
          </ac:picMkLst>
        </pc:picChg>
        <pc:picChg chg="mod">
          <ac:chgData name="Ms L Devin" userId="S::ldevin@bishopr.co.uk::420b751f-cbd6-4fb8-a574-e02b6e98d2a9" providerId="AD" clId="Web-{BC952CA4-409C-7173-003E-DAD0B35A09B5}" dt="2024-07-24T08:13:44.380" v="32"/>
          <ac:picMkLst>
            <pc:docMk/>
            <pc:sldMk cId="567714676" sldId="260"/>
            <ac:picMk id="18" creationId="{464F5FDD-98AE-F0CF-6FDE-4C4878439C57}"/>
          </ac:picMkLst>
        </pc:picChg>
        <pc:picChg chg="mod">
          <ac:chgData name="Ms L Devin" userId="S::ldevin@bishopr.co.uk::420b751f-cbd6-4fb8-a574-e02b6e98d2a9" providerId="AD" clId="Web-{BC952CA4-409C-7173-003E-DAD0B35A09B5}" dt="2024-07-24T08:14:44.397" v="41" actId="1076"/>
          <ac:picMkLst>
            <pc:docMk/>
            <pc:sldMk cId="567714676" sldId="260"/>
            <ac:picMk id="20" creationId="{A278A555-AE40-D12A-06EB-8932CE411585}"/>
          </ac:picMkLst>
        </pc:picChg>
        <pc:picChg chg="mod">
          <ac:chgData name="Ms L Devin" userId="S::ldevin@bishopr.co.uk::420b751f-cbd6-4fb8-a574-e02b6e98d2a9" providerId="AD" clId="Web-{BC952CA4-409C-7173-003E-DAD0B35A09B5}" dt="2024-07-24T08:14:44.413" v="42" actId="1076"/>
          <ac:picMkLst>
            <pc:docMk/>
            <pc:sldMk cId="567714676" sldId="260"/>
            <ac:picMk id="24" creationId="{E44229B8-62E9-A5DC-4DB4-DB30C3853D48}"/>
          </ac:picMkLst>
        </pc:picChg>
        <pc:cxnChg chg="mod">
          <ac:chgData name="Ms L Devin" userId="S::ldevin@bishopr.co.uk::420b751f-cbd6-4fb8-a574-e02b6e98d2a9" providerId="AD" clId="Web-{BC952CA4-409C-7173-003E-DAD0B35A09B5}" dt="2024-07-24T08:13:32.990" v="26" actId="1076"/>
          <ac:cxnSpMkLst>
            <pc:docMk/>
            <pc:sldMk cId="567714676" sldId="260"/>
            <ac:cxnSpMk id="10" creationId="{A769388E-E974-C211-7CEE-3E3CCA767E10}"/>
          </ac:cxnSpMkLst>
        </pc:cxnChg>
        <pc:cxnChg chg="mod">
          <ac:chgData name="Ms L Devin" userId="S::ldevin@bishopr.co.uk::420b751f-cbd6-4fb8-a574-e02b6e98d2a9" providerId="AD" clId="Web-{BC952CA4-409C-7173-003E-DAD0B35A09B5}" dt="2024-07-24T08:13:36.443" v="28" actId="14100"/>
          <ac:cxnSpMkLst>
            <pc:docMk/>
            <pc:sldMk cId="567714676" sldId="260"/>
            <ac:cxnSpMk id="12" creationId="{0BA9B86C-7E36-DE9E-0C63-A58EDDCB5450}"/>
          </ac:cxnSpMkLst>
        </pc:cxnChg>
        <pc:cxnChg chg="mod">
          <ac:chgData name="Ms L Devin" userId="S::ldevin@bishopr.co.uk::420b751f-cbd6-4fb8-a574-e02b6e98d2a9" providerId="AD" clId="Web-{BC952CA4-409C-7173-003E-DAD0B35A09B5}" dt="2024-07-24T08:13:33.005" v="27" actId="1076"/>
          <ac:cxnSpMkLst>
            <pc:docMk/>
            <pc:sldMk cId="567714676" sldId="260"/>
            <ac:cxnSpMk id="13" creationId="{12F2A28B-F5EB-B152-B2AF-24F750FD419E}"/>
          </ac:cxnSpMkLst>
        </pc:cxnChg>
      </pc:sldChg>
      <pc:sldChg chg="addSp delSp modSp">
        <pc:chgData name="Ms L Devin" userId="S::ldevin@bishopr.co.uk::420b751f-cbd6-4fb8-a574-e02b6e98d2a9" providerId="AD" clId="Web-{BC952CA4-409C-7173-003E-DAD0B35A09B5}" dt="2024-07-24T08:33:26.682" v="291" actId="1076"/>
        <pc:sldMkLst>
          <pc:docMk/>
          <pc:sldMk cId="193318334" sldId="261"/>
        </pc:sldMkLst>
        <pc:spChg chg="mod">
          <ac:chgData name="Ms L Devin" userId="S::ldevin@bishopr.co.uk::420b751f-cbd6-4fb8-a574-e02b6e98d2a9" providerId="AD" clId="Web-{BC952CA4-409C-7173-003E-DAD0B35A09B5}" dt="2024-07-24T08:28:53.068" v="171" actId="1076"/>
          <ac:spMkLst>
            <pc:docMk/>
            <pc:sldMk cId="193318334" sldId="261"/>
            <ac:spMk id="3" creationId="{A6CED3A5-09C7-78CA-5DC5-0E7AF151F9FB}"/>
          </ac:spMkLst>
        </pc:spChg>
        <pc:spChg chg="mod">
          <ac:chgData name="Ms L Devin" userId="S::ldevin@bishopr.co.uk::420b751f-cbd6-4fb8-a574-e02b6e98d2a9" providerId="AD" clId="Web-{BC952CA4-409C-7173-003E-DAD0B35A09B5}" dt="2024-07-24T08:27:58.707" v="152" actId="1076"/>
          <ac:spMkLst>
            <pc:docMk/>
            <pc:sldMk cId="193318334" sldId="261"/>
            <ac:spMk id="6" creationId="{768DEF8F-F356-360B-849C-15922B5398E2}"/>
          </ac:spMkLst>
        </pc:spChg>
        <pc:spChg chg="mod">
          <ac:chgData name="Ms L Devin" userId="S::ldevin@bishopr.co.uk::420b751f-cbd6-4fb8-a574-e02b6e98d2a9" providerId="AD" clId="Web-{BC952CA4-409C-7173-003E-DAD0B35A09B5}" dt="2024-07-24T08:27:58.723" v="153" actId="1076"/>
          <ac:spMkLst>
            <pc:docMk/>
            <pc:sldMk cId="193318334" sldId="261"/>
            <ac:spMk id="7" creationId="{CD04FB3A-7F0B-F8FF-6EA5-F97F58DFA61D}"/>
          </ac:spMkLst>
        </pc:spChg>
        <pc:spChg chg="mod">
          <ac:chgData name="Ms L Devin" userId="S::ldevin@bishopr.co.uk::420b751f-cbd6-4fb8-a574-e02b6e98d2a9" providerId="AD" clId="Web-{BC952CA4-409C-7173-003E-DAD0B35A09B5}" dt="2024-07-24T08:28:06.176" v="157" actId="14100"/>
          <ac:spMkLst>
            <pc:docMk/>
            <pc:sldMk cId="193318334" sldId="261"/>
            <ac:spMk id="17" creationId="{EA3EA87C-E11C-B713-97A4-C4A9AE9AF60B}"/>
          </ac:spMkLst>
        </pc:spChg>
        <pc:spChg chg="add del mod">
          <ac:chgData name="Ms L Devin" userId="S::ldevin@bishopr.co.uk::420b751f-cbd6-4fb8-a574-e02b6e98d2a9" providerId="AD" clId="Web-{BC952CA4-409C-7173-003E-DAD0B35A09B5}" dt="2024-07-24T08:26:44.941" v="140"/>
          <ac:spMkLst>
            <pc:docMk/>
            <pc:sldMk cId="193318334" sldId="261"/>
            <ac:spMk id="19" creationId="{DF3C12BD-DFB0-B7E8-1A16-9DDDB9CDDBB9}"/>
          </ac:spMkLst>
        </pc:spChg>
        <pc:spChg chg="add mod">
          <ac:chgData name="Ms L Devin" userId="S::ldevin@bishopr.co.uk::420b751f-cbd6-4fb8-a574-e02b6e98d2a9" providerId="AD" clId="Web-{BC952CA4-409C-7173-003E-DAD0B35A09B5}" dt="2024-07-24T08:29:04.630" v="173" actId="1076"/>
          <ac:spMkLst>
            <pc:docMk/>
            <pc:sldMk cId="193318334" sldId="261"/>
            <ac:spMk id="22" creationId="{03B055B1-DE75-6611-699D-8814FC2E6541}"/>
          </ac:spMkLst>
        </pc:spChg>
        <pc:spChg chg="mod">
          <ac:chgData name="Ms L Devin" userId="S::ldevin@bishopr.co.uk::420b751f-cbd6-4fb8-a574-e02b6e98d2a9" providerId="AD" clId="Web-{BC952CA4-409C-7173-003E-DAD0B35A09B5}" dt="2024-07-24T08:33:26.682" v="291" actId="1076"/>
          <ac:spMkLst>
            <pc:docMk/>
            <pc:sldMk cId="193318334" sldId="261"/>
            <ac:spMk id="27" creationId="{663A381D-F3AD-F506-9A44-222728253F9B}"/>
          </ac:spMkLst>
        </pc:spChg>
        <pc:spChg chg="mod">
          <ac:chgData name="Ms L Devin" userId="S::ldevin@bishopr.co.uk::420b751f-cbd6-4fb8-a574-e02b6e98d2a9" providerId="AD" clId="Web-{BC952CA4-409C-7173-003E-DAD0B35A09B5}" dt="2024-07-24T08:23:20.796" v="138" actId="20577"/>
          <ac:spMkLst>
            <pc:docMk/>
            <pc:sldMk cId="193318334" sldId="261"/>
            <ac:spMk id="44" creationId="{11A78581-5662-BF98-679B-7E73728E7C35}"/>
          </ac:spMkLst>
        </pc:spChg>
        <pc:picChg chg="add del mod">
          <ac:chgData name="Ms L Devin" userId="S::ldevin@bishopr.co.uk::420b751f-cbd6-4fb8-a574-e02b6e98d2a9" providerId="AD" clId="Web-{BC952CA4-409C-7173-003E-DAD0B35A09B5}" dt="2024-07-24T08:26:43.066" v="139"/>
          <ac:picMkLst>
            <pc:docMk/>
            <pc:sldMk cId="193318334" sldId="261"/>
            <ac:picMk id="18" creationId="{870EE00F-5A1F-9D47-DC08-8F70A7A10D05}"/>
          </ac:picMkLst>
        </pc:picChg>
        <pc:picChg chg="add mod">
          <ac:chgData name="Ms L Devin" userId="S::ldevin@bishopr.co.uk::420b751f-cbd6-4fb8-a574-e02b6e98d2a9" providerId="AD" clId="Web-{BC952CA4-409C-7173-003E-DAD0B35A09B5}" dt="2024-07-24T08:28:55.787" v="172" actId="1076"/>
          <ac:picMkLst>
            <pc:docMk/>
            <pc:sldMk cId="193318334" sldId="261"/>
            <ac:picMk id="20" creationId="{B562C8CC-D2D5-D445-657C-E5F65F4719A9}"/>
          </ac:picMkLst>
        </pc:picChg>
        <pc:picChg chg="mod">
          <ac:chgData name="Ms L Devin" userId="S::ldevin@bishopr.co.uk::420b751f-cbd6-4fb8-a574-e02b6e98d2a9" providerId="AD" clId="Web-{BC952CA4-409C-7173-003E-DAD0B35A09B5}" dt="2024-07-24T08:27:58.739" v="154" actId="1076"/>
          <ac:picMkLst>
            <pc:docMk/>
            <pc:sldMk cId="193318334" sldId="261"/>
            <ac:picMk id="23" creationId="{47097B3B-B047-583E-9785-CEAE0A40970D}"/>
          </ac:picMkLst>
        </pc:picChg>
        <pc:picChg chg="mod">
          <ac:chgData name="Ms L Devin" userId="S::ldevin@bishopr.co.uk::420b751f-cbd6-4fb8-a574-e02b6e98d2a9" providerId="AD" clId="Web-{BC952CA4-409C-7173-003E-DAD0B35A09B5}" dt="2024-07-24T08:27:58.754" v="155" actId="1076"/>
          <ac:picMkLst>
            <pc:docMk/>
            <pc:sldMk cId="193318334" sldId="261"/>
            <ac:picMk id="25" creationId="{8407B996-DFAE-AE6A-2AF7-5A18CD875119}"/>
          </ac:picMkLst>
        </pc:picChg>
        <pc:cxnChg chg="mod">
          <ac:chgData name="Ms L Devin" userId="S::ldevin@bishopr.co.uk::420b751f-cbd6-4fb8-a574-e02b6e98d2a9" providerId="AD" clId="Web-{BC952CA4-409C-7173-003E-DAD0B35A09B5}" dt="2024-07-24T08:27:46.895" v="149" actId="1076"/>
          <ac:cxnSpMkLst>
            <pc:docMk/>
            <pc:sldMk cId="193318334" sldId="261"/>
            <ac:cxnSpMk id="10" creationId="{A769388E-E974-C211-7CEE-3E3CCA767E10}"/>
          </ac:cxnSpMkLst>
        </pc:cxnChg>
        <pc:cxnChg chg="mod">
          <ac:chgData name="Ms L Devin" userId="S::ldevin@bishopr.co.uk::420b751f-cbd6-4fb8-a574-e02b6e98d2a9" providerId="AD" clId="Web-{BC952CA4-409C-7173-003E-DAD0B35A09B5}" dt="2024-07-24T08:28:18.677" v="159" actId="14100"/>
          <ac:cxnSpMkLst>
            <pc:docMk/>
            <pc:sldMk cId="193318334" sldId="261"/>
            <ac:cxnSpMk id="11" creationId="{C7C8490A-9E6A-3552-1ACC-34638F9D9558}"/>
          </ac:cxnSpMkLst>
        </pc:cxnChg>
        <pc:cxnChg chg="mod">
          <ac:chgData name="Ms L Devin" userId="S::ldevin@bishopr.co.uk::420b751f-cbd6-4fb8-a574-e02b6e98d2a9" providerId="AD" clId="Web-{BC952CA4-409C-7173-003E-DAD0B35A09B5}" dt="2024-07-24T08:27:53.942" v="151" actId="14100"/>
          <ac:cxnSpMkLst>
            <pc:docMk/>
            <pc:sldMk cId="193318334" sldId="261"/>
            <ac:cxnSpMk id="12" creationId="{0BA9B86C-7E36-DE9E-0C63-A58EDDCB5450}"/>
          </ac:cxnSpMkLst>
        </pc:cxnChg>
        <pc:cxnChg chg="mod">
          <ac:chgData name="Ms L Devin" userId="S::ldevin@bishopr.co.uk::420b751f-cbd6-4fb8-a574-e02b6e98d2a9" providerId="AD" clId="Web-{BC952CA4-409C-7173-003E-DAD0B35A09B5}" dt="2024-07-24T08:27:46.895" v="150" actId="1076"/>
          <ac:cxnSpMkLst>
            <pc:docMk/>
            <pc:sldMk cId="193318334" sldId="261"/>
            <ac:cxnSpMk id="13" creationId="{12F2A28B-F5EB-B152-B2AF-24F750FD419E}"/>
          </ac:cxnSpMkLst>
        </pc:cxnChg>
      </pc:sldChg>
      <pc:sldChg chg="addSp delSp modSp">
        <pc:chgData name="Ms L Devin" userId="S::ldevin@bishopr.co.uk::420b751f-cbd6-4fb8-a574-e02b6e98d2a9" providerId="AD" clId="Web-{BC952CA4-409C-7173-003E-DAD0B35A09B5}" dt="2024-07-24T09:09:18.907" v="706" actId="1076"/>
        <pc:sldMkLst>
          <pc:docMk/>
          <pc:sldMk cId="2321572901" sldId="262"/>
        </pc:sldMkLst>
        <pc:spChg chg="mod">
          <ac:chgData name="Ms L Devin" userId="S::ldevin@bishopr.co.uk::420b751f-cbd6-4fb8-a574-e02b6e98d2a9" providerId="AD" clId="Web-{BC952CA4-409C-7173-003E-DAD0B35A09B5}" dt="2024-07-24T09:08:30.172" v="701" actId="1076"/>
          <ac:spMkLst>
            <pc:docMk/>
            <pc:sldMk cId="2321572901" sldId="262"/>
            <ac:spMk id="3" creationId="{A6CED3A5-09C7-78CA-5DC5-0E7AF151F9FB}"/>
          </ac:spMkLst>
        </pc:spChg>
        <pc:spChg chg="add mod">
          <ac:chgData name="Ms L Devin" userId="S::ldevin@bishopr.co.uk::420b751f-cbd6-4fb8-a574-e02b6e98d2a9" providerId="AD" clId="Web-{BC952CA4-409C-7173-003E-DAD0B35A09B5}" dt="2024-07-24T09:04:07.761" v="692" actId="1076"/>
          <ac:spMkLst>
            <pc:docMk/>
            <pc:sldMk cId="2321572901" sldId="262"/>
            <ac:spMk id="22" creationId="{DBB95B0D-923B-1D59-3DB7-B8E39B107711}"/>
          </ac:spMkLst>
        </pc:spChg>
        <pc:spChg chg="add mod">
          <ac:chgData name="Ms L Devin" userId="S::ldevin@bishopr.co.uk::420b751f-cbd6-4fb8-a574-e02b6e98d2a9" providerId="AD" clId="Web-{BC952CA4-409C-7173-003E-DAD0B35A09B5}" dt="2024-07-24T09:04:04.386" v="691" actId="1076"/>
          <ac:spMkLst>
            <pc:docMk/>
            <pc:sldMk cId="2321572901" sldId="262"/>
            <ac:spMk id="24" creationId="{093170FB-A7E7-F8D3-BFAC-060DE6D378B1}"/>
          </ac:spMkLst>
        </pc:spChg>
        <pc:spChg chg="del">
          <ac:chgData name="Ms L Devin" userId="S::ldevin@bishopr.co.uk::420b751f-cbd6-4fb8-a574-e02b6e98d2a9" providerId="AD" clId="Web-{BC952CA4-409C-7173-003E-DAD0B35A09B5}" dt="2024-07-24T09:08:23.875" v="699"/>
          <ac:spMkLst>
            <pc:docMk/>
            <pc:sldMk cId="2321572901" sldId="262"/>
            <ac:spMk id="44" creationId="{11A78581-5662-BF98-679B-7E73728E7C35}"/>
          </ac:spMkLst>
        </pc:spChg>
        <pc:graphicFrameChg chg="add mod modGraphic">
          <ac:chgData name="Ms L Devin" userId="S::ldevin@bishopr.co.uk::420b751f-cbd6-4fb8-a574-e02b6e98d2a9" providerId="AD" clId="Web-{BC952CA4-409C-7173-003E-DAD0B35A09B5}" dt="2024-07-24T09:03:57.152" v="690" actId="1076"/>
          <ac:graphicFrameMkLst>
            <pc:docMk/>
            <pc:sldMk cId="2321572901" sldId="262"/>
            <ac:graphicFrameMk id="20" creationId="{0832D47A-10DA-ED1F-8CEC-E685972C98F6}"/>
          </ac:graphicFrameMkLst>
        </pc:graphicFrameChg>
        <pc:picChg chg="add del mod modCrop">
          <ac:chgData name="Ms L Devin" userId="S::ldevin@bishopr.co.uk::420b751f-cbd6-4fb8-a574-e02b6e98d2a9" providerId="AD" clId="Web-{BC952CA4-409C-7173-003E-DAD0B35A09B5}" dt="2024-07-24T08:39:01.750" v="309"/>
          <ac:picMkLst>
            <pc:docMk/>
            <pc:sldMk cId="2321572901" sldId="262"/>
            <ac:picMk id="18" creationId="{04C85C12-3108-C3A0-6859-349B281F5D09}"/>
          </ac:picMkLst>
        </pc:picChg>
        <pc:picChg chg="add mod modCrop">
          <ac:chgData name="Ms L Devin" userId="S::ldevin@bishopr.co.uk::420b751f-cbd6-4fb8-a574-e02b6e98d2a9" providerId="AD" clId="Web-{BC952CA4-409C-7173-003E-DAD0B35A09B5}" dt="2024-07-24T09:08:33.922" v="702" actId="1076"/>
          <ac:picMkLst>
            <pc:docMk/>
            <pc:sldMk cId="2321572901" sldId="262"/>
            <ac:picMk id="26" creationId="{4A1F133C-4941-2F3D-41D8-F7D971CDEEE0}"/>
          </ac:picMkLst>
        </pc:picChg>
        <pc:picChg chg="add mod">
          <ac:chgData name="Ms L Devin" userId="S::ldevin@bishopr.co.uk::420b751f-cbd6-4fb8-a574-e02b6e98d2a9" providerId="AD" clId="Web-{BC952CA4-409C-7173-003E-DAD0B35A09B5}" dt="2024-07-24T09:09:18.907" v="706" actId="1076"/>
          <ac:picMkLst>
            <pc:docMk/>
            <pc:sldMk cId="2321572901" sldId="262"/>
            <ac:picMk id="28" creationId="{A2E44FF5-4F93-C56B-C6B3-6D560CB5C9D0}"/>
          </ac:picMkLst>
        </pc:picChg>
      </pc:sldChg>
      <pc:sldChg chg="addSp delSp modSp add replId">
        <pc:chgData name="Ms L Devin" userId="S::ldevin@bishopr.co.uk::420b751f-cbd6-4fb8-a574-e02b6e98d2a9" providerId="AD" clId="Web-{BC952CA4-409C-7173-003E-DAD0B35A09B5}" dt="2024-07-24T09:02:14.259" v="678" actId="14100"/>
        <pc:sldMkLst>
          <pc:docMk/>
          <pc:sldMk cId="1134175565" sldId="264"/>
        </pc:sldMkLst>
        <pc:spChg chg="mod">
          <ac:chgData name="Ms L Devin" userId="S::ldevin@bishopr.co.uk::420b751f-cbd6-4fb8-a574-e02b6e98d2a9" providerId="AD" clId="Web-{BC952CA4-409C-7173-003E-DAD0B35A09B5}" dt="2024-07-24T08:44:00.943" v="401" actId="20577"/>
          <ac:spMkLst>
            <pc:docMk/>
            <pc:sldMk cId="1134175565" sldId="264"/>
            <ac:spMk id="2" creationId="{C418A694-A9E7-6D4C-593C-311D54004EFA}"/>
          </ac:spMkLst>
        </pc:spChg>
        <pc:spChg chg="mod">
          <ac:chgData name="Ms L Devin" userId="S::ldevin@bishopr.co.uk::420b751f-cbd6-4fb8-a574-e02b6e98d2a9" providerId="AD" clId="Web-{BC952CA4-409C-7173-003E-DAD0B35A09B5}" dt="2024-07-24T08:54:43.767" v="573" actId="1076"/>
          <ac:spMkLst>
            <pc:docMk/>
            <pc:sldMk cId="1134175565" sldId="264"/>
            <ac:spMk id="14" creationId="{70477DDF-D691-D846-8337-0833FE04096E}"/>
          </ac:spMkLst>
        </pc:spChg>
        <pc:spChg chg="mod">
          <ac:chgData name="Ms L Devin" userId="S::ldevin@bishopr.co.uk::420b751f-cbd6-4fb8-a574-e02b6e98d2a9" providerId="AD" clId="Web-{BC952CA4-409C-7173-003E-DAD0B35A09B5}" dt="2024-07-24T08:53:46.438" v="560" actId="1076"/>
          <ac:spMkLst>
            <pc:docMk/>
            <pc:sldMk cId="1134175565" sldId="264"/>
            <ac:spMk id="17" creationId="{EA3EA87C-E11C-B713-97A4-C4A9AE9AF60B}"/>
          </ac:spMkLst>
        </pc:spChg>
        <pc:spChg chg="add mod">
          <ac:chgData name="Ms L Devin" userId="S::ldevin@bishopr.co.uk::420b751f-cbd6-4fb8-a574-e02b6e98d2a9" providerId="AD" clId="Web-{BC952CA4-409C-7173-003E-DAD0B35A09B5}" dt="2024-07-24T08:53:58.453" v="563" actId="1076"/>
          <ac:spMkLst>
            <pc:docMk/>
            <pc:sldMk cId="1134175565" sldId="264"/>
            <ac:spMk id="24" creationId="{68911479-F344-04A5-CECD-2550AB9F4BBF}"/>
          </ac:spMkLst>
        </pc:spChg>
        <pc:spChg chg="add mod">
          <ac:chgData name="Ms L Devin" userId="S::ldevin@bishopr.co.uk::420b751f-cbd6-4fb8-a574-e02b6e98d2a9" providerId="AD" clId="Web-{BC952CA4-409C-7173-003E-DAD0B35A09B5}" dt="2024-07-24T08:53:58.469" v="564" actId="1076"/>
          <ac:spMkLst>
            <pc:docMk/>
            <pc:sldMk cId="1134175565" sldId="264"/>
            <ac:spMk id="25" creationId="{9475C6E8-3E41-530E-9DF8-8926B2645948}"/>
          </ac:spMkLst>
        </pc:spChg>
        <pc:spChg chg="add mod">
          <ac:chgData name="Ms L Devin" userId="S::ldevin@bishopr.co.uk::420b751f-cbd6-4fb8-a574-e02b6e98d2a9" providerId="AD" clId="Web-{BC952CA4-409C-7173-003E-DAD0B35A09B5}" dt="2024-07-24T08:53:58.485" v="565" actId="1076"/>
          <ac:spMkLst>
            <pc:docMk/>
            <pc:sldMk cId="1134175565" sldId="264"/>
            <ac:spMk id="26" creationId="{B45D20A7-16DB-20E8-FDCD-F4ADBACD7393}"/>
          </ac:spMkLst>
        </pc:spChg>
        <pc:spChg chg="mod">
          <ac:chgData name="Ms L Devin" userId="S::ldevin@bishopr.co.uk::420b751f-cbd6-4fb8-a574-e02b6e98d2a9" providerId="AD" clId="Web-{BC952CA4-409C-7173-003E-DAD0B35A09B5}" dt="2024-07-24T08:54:08.157" v="571" actId="1076"/>
          <ac:spMkLst>
            <pc:docMk/>
            <pc:sldMk cId="1134175565" sldId="264"/>
            <ac:spMk id="27" creationId="{663A381D-F3AD-F506-9A44-222728253F9B}"/>
          </ac:spMkLst>
        </pc:spChg>
        <pc:spChg chg="mod">
          <ac:chgData name="Ms L Devin" userId="S::ldevin@bishopr.co.uk::420b751f-cbd6-4fb8-a574-e02b6e98d2a9" providerId="AD" clId="Web-{BC952CA4-409C-7173-003E-DAD0B35A09B5}" dt="2024-07-24T08:53:35.578" v="556" actId="1076"/>
          <ac:spMkLst>
            <pc:docMk/>
            <pc:sldMk cId="1134175565" sldId="264"/>
            <ac:spMk id="41" creationId="{12A9954C-7F21-C6FF-BA45-33F4AEE35874}"/>
          </ac:spMkLst>
        </pc:spChg>
        <pc:spChg chg="mod">
          <ac:chgData name="Ms L Devin" userId="S::ldevin@bishopr.co.uk::420b751f-cbd6-4fb8-a574-e02b6e98d2a9" providerId="AD" clId="Web-{BC952CA4-409C-7173-003E-DAD0B35A09B5}" dt="2024-07-24T08:53:43.062" v="558" actId="1076"/>
          <ac:spMkLst>
            <pc:docMk/>
            <pc:sldMk cId="1134175565" sldId="264"/>
            <ac:spMk id="43" creationId="{E8911E59-34EF-9A1F-60A7-3C9AE4527399}"/>
          </ac:spMkLst>
        </pc:spChg>
        <pc:spChg chg="mod">
          <ac:chgData name="Ms L Devin" userId="S::ldevin@bishopr.co.uk::420b751f-cbd6-4fb8-a574-e02b6e98d2a9" providerId="AD" clId="Web-{BC952CA4-409C-7173-003E-DAD0B35A09B5}" dt="2024-07-24T09:02:14.259" v="678" actId="14100"/>
          <ac:spMkLst>
            <pc:docMk/>
            <pc:sldMk cId="1134175565" sldId="264"/>
            <ac:spMk id="44" creationId="{11A78581-5662-BF98-679B-7E73728E7C35}"/>
          </ac:spMkLst>
        </pc:spChg>
        <pc:picChg chg="del">
          <ac:chgData name="Ms L Devin" userId="S::ldevin@bishopr.co.uk::420b751f-cbd6-4fb8-a574-e02b6e98d2a9" providerId="AD" clId="Web-{BC952CA4-409C-7173-003E-DAD0B35A09B5}" dt="2024-07-24T08:52:21.639" v="520"/>
          <ac:picMkLst>
            <pc:docMk/>
            <pc:sldMk cId="1134175565" sldId="264"/>
            <ac:picMk id="3" creationId="{E6110F6E-E55B-E31E-3759-82B7C9D6DDFD}"/>
          </ac:picMkLst>
        </pc:picChg>
        <pc:picChg chg="del">
          <ac:chgData name="Ms L Devin" userId="S::ldevin@bishopr.co.uk::420b751f-cbd6-4fb8-a574-e02b6e98d2a9" providerId="AD" clId="Web-{BC952CA4-409C-7173-003E-DAD0B35A09B5}" dt="2024-07-24T08:44:12.474" v="410"/>
          <ac:picMkLst>
            <pc:docMk/>
            <pc:sldMk cId="1134175565" sldId="264"/>
            <ac:picMk id="6" creationId="{0E857A46-D8B9-A0C0-6ECF-D4CA0523D153}"/>
          </ac:picMkLst>
        </pc:picChg>
        <pc:picChg chg="mod">
          <ac:chgData name="Ms L Devin" userId="S::ldevin@bishopr.co.uk::420b751f-cbd6-4fb8-a574-e02b6e98d2a9" providerId="AD" clId="Web-{BC952CA4-409C-7173-003E-DAD0B35A09B5}" dt="2024-07-24T08:53:35.594" v="557" actId="1076"/>
          <ac:picMkLst>
            <pc:docMk/>
            <pc:sldMk cId="1134175565" sldId="264"/>
            <ac:picMk id="7" creationId="{53A1F863-74C5-BF9A-10F9-ABDC019A8729}"/>
          </ac:picMkLst>
        </pc:picChg>
        <pc:picChg chg="del">
          <ac:chgData name="Ms L Devin" userId="S::ldevin@bishopr.co.uk::420b751f-cbd6-4fb8-a574-e02b6e98d2a9" providerId="AD" clId="Web-{BC952CA4-409C-7173-003E-DAD0B35A09B5}" dt="2024-07-24T08:52:22.295" v="521"/>
          <ac:picMkLst>
            <pc:docMk/>
            <pc:sldMk cId="1134175565" sldId="264"/>
            <ac:picMk id="18" creationId="{BA90BF4E-CA26-BE5A-AB5E-DD5A6BC654B3}"/>
          </ac:picMkLst>
        </pc:picChg>
        <pc:picChg chg="del">
          <ac:chgData name="Ms L Devin" userId="S::ldevin@bishopr.co.uk::420b751f-cbd6-4fb8-a574-e02b6e98d2a9" providerId="AD" clId="Web-{BC952CA4-409C-7173-003E-DAD0B35A09B5}" dt="2024-07-24T08:52:23.311" v="522"/>
          <ac:picMkLst>
            <pc:docMk/>
            <pc:sldMk cId="1134175565" sldId="264"/>
            <ac:picMk id="19" creationId="{A96A8871-8380-DA8D-BBC5-E0E131180B02}"/>
          </ac:picMkLst>
        </pc:picChg>
        <pc:picChg chg="add mod modCrop">
          <ac:chgData name="Ms L Devin" userId="S::ldevin@bishopr.co.uk::420b751f-cbd6-4fb8-a574-e02b6e98d2a9" providerId="AD" clId="Web-{BC952CA4-409C-7173-003E-DAD0B35A09B5}" dt="2024-07-24T08:53:58.438" v="562" actId="1076"/>
          <ac:picMkLst>
            <pc:docMk/>
            <pc:sldMk cId="1134175565" sldId="264"/>
            <ac:picMk id="20" creationId="{3CE403EE-2620-6013-3B8A-6E54F62FAC06}"/>
          </ac:picMkLst>
        </pc:picChg>
        <pc:picChg chg="del">
          <ac:chgData name="Ms L Devin" userId="S::ldevin@bishopr.co.uk::420b751f-cbd6-4fb8-a574-e02b6e98d2a9" providerId="AD" clId="Web-{BC952CA4-409C-7173-003E-DAD0B35A09B5}" dt="2024-07-24T08:52:24.499" v="523"/>
          <ac:picMkLst>
            <pc:docMk/>
            <pc:sldMk cId="1134175565" sldId="264"/>
            <ac:picMk id="22" creationId="{65581F0C-4661-B2F0-9077-ADB1845B4EEA}"/>
          </ac:picMkLst>
        </pc:picChg>
        <pc:picChg chg="mod">
          <ac:chgData name="Ms L Devin" userId="S::ldevin@bishopr.co.uk::420b751f-cbd6-4fb8-a574-e02b6e98d2a9" providerId="AD" clId="Web-{BC952CA4-409C-7173-003E-DAD0B35A09B5}" dt="2024-07-24T08:53:43.078" v="559" actId="1076"/>
          <ac:picMkLst>
            <pc:docMk/>
            <pc:sldMk cId="1134175565" sldId="264"/>
            <ac:picMk id="23" creationId="{BF687330-8FFD-BA34-B50D-EDA646089B84}"/>
          </ac:picMkLst>
        </pc:picChg>
        <pc:cxnChg chg="mod">
          <ac:chgData name="Ms L Devin" userId="S::ldevin@bishopr.co.uk::420b751f-cbd6-4fb8-a574-e02b6e98d2a9" providerId="AD" clId="Web-{BC952CA4-409C-7173-003E-DAD0B35A09B5}" dt="2024-07-24T08:53:15.484" v="551" actId="1076"/>
          <ac:cxnSpMkLst>
            <pc:docMk/>
            <pc:sldMk cId="1134175565" sldId="264"/>
            <ac:cxnSpMk id="10" creationId="{A769388E-E974-C211-7CEE-3E3CCA767E10}"/>
          </ac:cxnSpMkLst>
        </pc:cxnChg>
        <pc:cxnChg chg="mod">
          <ac:chgData name="Ms L Devin" userId="S::ldevin@bishopr.co.uk::420b751f-cbd6-4fb8-a574-e02b6e98d2a9" providerId="AD" clId="Web-{BC952CA4-409C-7173-003E-DAD0B35A09B5}" dt="2024-07-24T08:53:21.859" v="553" actId="14100"/>
          <ac:cxnSpMkLst>
            <pc:docMk/>
            <pc:sldMk cId="1134175565" sldId="264"/>
            <ac:cxnSpMk id="11" creationId="{C7C8490A-9E6A-3552-1ACC-34638F9D9558}"/>
          </ac:cxnSpMkLst>
        </pc:cxnChg>
        <pc:cxnChg chg="mod">
          <ac:chgData name="Ms L Devin" userId="S::ldevin@bishopr.co.uk::420b751f-cbd6-4fb8-a574-e02b6e98d2a9" providerId="AD" clId="Web-{BC952CA4-409C-7173-003E-DAD0B35A09B5}" dt="2024-07-24T08:53:29.375" v="555" actId="14100"/>
          <ac:cxnSpMkLst>
            <pc:docMk/>
            <pc:sldMk cId="1134175565" sldId="264"/>
            <ac:cxnSpMk id="12" creationId="{0BA9B86C-7E36-DE9E-0C63-A58EDDCB5450}"/>
          </ac:cxnSpMkLst>
        </pc:cxnChg>
        <pc:cxnChg chg="mod">
          <ac:chgData name="Ms L Devin" userId="S::ldevin@bishopr.co.uk::420b751f-cbd6-4fb8-a574-e02b6e98d2a9" providerId="AD" clId="Web-{BC952CA4-409C-7173-003E-DAD0B35A09B5}" dt="2024-07-24T08:53:25.562" v="554" actId="1076"/>
          <ac:cxnSpMkLst>
            <pc:docMk/>
            <pc:sldMk cId="1134175565" sldId="264"/>
            <ac:cxnSpMk id="13" creationId="{12F2A28B-F5EB-B152-B2AF-24F750FD419E}"/>
          </ac:cxnSpMkLst>
        </pc:cxnChg>
      </pc:sldChg>
    </pc:docChg>
  </pc:docChgLst>
  <pc:docChgLst>
    <pc:chgData name="Ms L Devin" userId="S::ldevin@bishopr.co.uk::420b751f-cbd6-4fb8-a574-e02b6e98d2a9" providerId="AD" clId="Web-{B862871D-030A-132C-68D0-9649D98E7883}"/>
    <pc:docChg chg="modSld">
      <pc:chgData name="Ms L Devin" userId="S::ldevin@bishopr.co.uk::420b751f-cbd6-4fb8-a574-e02b6e98d2a9" providerId="AD" clId="Web-{B862871D-030A-132C-68D0-9649D98E7883}" dt="2024-07-25T19:20:41.809" v="137" actId="20577"/>
      <pc:docMkLst>
        <pc:docMk/>
      </pc:docMkLst>
      <pc:sldChg chg="modSp">
        <pc:chgData name="Ms L Devin" userId="S::ldevin@bishopr.co.uk::420b751f-cbd6-4fb8-a574-e02b6e98d2a9" providerId="AD" clId="Web-{B862871D-030A-132C-68D0-9649D98E7883}" dt="2024-07-25T19:20:41.809" v="137" actId="20577"/>
        <pc:sldMkLst>
          <pc:docMk/>
          <pc:sldMk cId="2321572901" sldId="262"/>
        </pc:sldMkLst>
        <pc:spChg chg="mod">
          <ac:chgData name="Ms L Devin" userId="S::ldevin@bishopr.co.uk::420b751f-cbd6-4fb8-a574-e02b6e98d2a9" providerId="AD" clId="Web-{B862871D-030A-132C-68D0-9649D98E7883}" dt="2024-07-25T19:20:41.809" v="137" actId="20577"/>
          <ac:spMkLst>
            <pc:docMk/>
            <pc:sldMk cId="2321572901" sldId="262"/>
            <ac:spMk id="27" creationId="{663A381D-F3AD-F506-9A44-222728253F9B}"/>
          </ac:spMkLst>
        </pc:spChg>
      </pc:sldChg>
      <pc:sldChg chg="addSp delSp modSp">
        <pc:chgData name="Ms L Devin" userId="S::ldevin@bishopr.co.uk::420b751f-cbd6-4fb8-a574-e02b6e98d2a9" providerId="AD" clId="Web-{B862871D-030A-132C-68D0-9649D98E7883}" dt="2024-07-25T19:17:43.517" v="122" actId="14100"/>
        <pc:sldMkLst>
          <pc:docMk/>
          <pc:sldMk cId="1037578553" sldId="263"/>
        </pc:sldMkLst>
        <pc:spChg chg="mod">
          <ac:chgData name="Ms L Devin" userId="S::ldevin@bishopr.co.uk::420b751f-cbd6-4fb8-a574-e02b6e98d2a9" providerId="AD" clId="Web-{B862871D-030A-132C-68D0-9649D98E7883}" dt="2024-07-25T19:08:50.439" v="30" actId="20577"/>
          <ac:spMkLst>
            <pc:docMk/>
            <pc:sldMk cId="1037578553" sldId="263"/>
            <ac:spMk id="3" creationId="{A6CED3A5-09C7-78CA-5DC5-0E7AF151F9FB}"/>
          </ac:spMkLst>
        </pc:spChg>
        <pc:spChg chg="mod">
          <ac:chgData name="Ms L Devin" userId="S::ldevin@bishopr.co.uk::420b751f-cbd6-4fb8-a574-e02b6e98d2a9" providerId="AD" clId="Web-{B862871D-030A-132C-68D0-9649D98E7883}" dt="2024-07-25T19:13:39.253" v="71" actId="1076"/>
          <ac:spMkLst>
            <pc:docMk/>
            <pc:sldMk cId="1037578553" sldId="263"/>
            <ac:spMk id="16" creationId="{122D831E-076B-8C00-52D9-3F6BA7C4DBC3}"/>
          </ac:spMkLst>
        </pc:spChg>
        <pc:spChg chg="add mod">
          <ac:chgData name="Ms L Devin" userId="S::ldevin@bishopr.co.uk::420b751f-cbd6-4fb8-a574-e02b6e98d2a9" providerId="AD" clId="Web-{B862871D-030A-132C-68D0-9649D98E7883}" dt="2024-07-25T19:08:02.727" v="18" actId="20577"/>
          <ac:spMkLst>
            <pc:docMk/>
            <pc:sldMk cId="1037578553" sldId="263"/>
            <ac:spMk id="19" creationId="{6617943A-58E5-6F2D-05F8-C701708C428A}"/>
          </ac:spMkLst>
        </pc:spChg>
        <pc:spChg chg="mod">
          <ac:chgData name="Ms L Devin" userId="S::ldevin@bishopr.co.uk::420b751f-cbd6-4fb8-a574-e02b6e98d2a9" providerId="AD" clId="Web-{B862871D-030A-132C-68D0-9649D98E7883}" dt="2024-07-25T19:17:43.517" v="122" actId="14100"/>
          <ac:spMkLst>
            <pc:docMk/>
            <pc:sldMk cId="1037578553" sldId="263"/>
            <ac:spMk id="20" creationId="{BE8FA3E1-2566-1D1B-C9B4-F6BB21042CDA}"/>
          </ac:spMkLst>
        </pc:spChg>
        <pc:spChg chg="add mod">
          <ac:chgData name="Ms L Devin" userId="S::ldevin@bishopr.co.uk::420b751f-cbd6-4fb8-a574-e02b6e98d2a9" providerId="AD" clId="Web-{B862871D-030A-132C-68D0-9649D98E7883}" dt="2024-07-25T19:11:43.199" v="55" actId="1076"/>
          <ac:spMkLst>
            <pc:docMk/>
            <pc:sldMk cId="1037578553" sldId="263"/>
            <ac:spMk id="23" creationId="{37D16A80-6EC9-01B4-AA84-4834E1383FDD}"/>
          </ac:spMkLst>
        </pc:spChg>
        <pc:spChg chg="add mod">
          <ac:chgData name="Ms L Devin" userId="S::ldevin@bishopr.co.uk::420b751f-cbd6-4fb8-a574-e02b6e98d2a9" providerId="AD" clId="Web-{B862871D-030A-132C-68D0-9649D98E7883}" dt="2024-07-25T19:11:56.418" v="58" actId="1076"/>
          <ac:spMkLst>
            <pc:docMk/>
            <pc:sldMk cId="1037578553" sldId="263"/>
            <ac:spMk id="26" creationId="{A4796290-96E6-353E-95E5-B06C4A03A482}"/>
          </ac:spMkLst>
        </pc:spChg>
        <pc:spChg chg="add mod">
          <ac:chgData name="Ms L Devin" userId="S::ldevin@bishopr.co.uk::420b751f-cbd6-4fb8-a574-e02b6e98d2a9" providerId="AD" clId="Web-{B862871D-030A-132C-68D0-9649D98E7883}" dt="2024-07-25T19:11:59.419" v="59" actId="1076"/>
          <ac:spMkLst>
            <pc:docMk/>
            <pc:sldMk cId="1037578553" sldId="263"/>
            <ac:spMk id="29" creationId="{C12341DD-AE83-B540-93AB-155DA83FC855}"/>
          </ac:spMkLst>
        </pc:spChg>
        <pc:spChg chg="add mod">
          <ac:chgData name="Ms L Devin" userId="S::ldevin@bishopr.co.uk::420b751f-cbd6-4fb8-a574-e02b6e98d2a9" providerId="AD" clId="Web-{B862871D-030A-132C-68D0-9649D98E7883}" dt="2024-07-25T19:16:17.465" v="108"/>
          <ac:spMkLst>
            <pc:docMk/>
            <pc:sldMk cId="1037578553" sldId="263"/>
            <ac:spMk id="30" creationId="{2D2A27D5-8B8A-A6DD-C8D6-6320837A5B1E}"/>
          </ac:spMkLst>
        </pc:spChg>
        <pc:spChg chg="add mod">
          <ac:chgData name="Ms L Devin" userId="S::ldevin@bishopr.co.uk::420b751f-cbd6-4fb8-a574-e02b6e98d2a9" providerId="AD" clId="Web-{B862871D-030A-132C-68D0-9649D98E7883}" dt="2024-07-25T19:16:42.608" v="118" actId="14100"/>
          <ac:spMkLst>
            <pc:docMk/>
            <pc:sldMk cId="1037578553" sldId="263"/>
            <ac:spMk id="31" creationId="{7EDE6B7D-1A58-5628-4947-FB84C4986C39}"/>
          </ac:spMkLst>
        </pc:spChg>
        <pc:spChg chg="add mod">
          <ac:chgData name="Ms L Devin" userId="S::ldevin@bishopr.co.uk::420b751f-cbd6-4fb8-a574-e02b6e98d2a9" providerId="AD" clId="Web-{B862871D-030A-132C-68D0-9649D98E7883}" dt="2024-07-25T19:16:17.559" v="113"/>
          <ac:spMkLst>
            <pc:docMk/>
            <pc:sldMk cId="1037578553" sldId="263"/>
            <ac:spMk id="32" creationId="{00E8F341-0D12-5433-6A27-3EDF612D0E5E}"/>
          </ac:spMkLst>
        </pc:spChg>
        <pc:spChg chg="add mod">
          <ac:chgData name="Ms L Devin" userId="S::ldevin@bishopr.co.uk::420b751f-cbd6-4fb8-a574-e02b6e98d2a9" providerId="AD" clId="Web-{B862871D-030A-132C-68D0-9649D98E7883}" dt="2024-07-25T19:16:38.732" v="117" actId="14100"/>
          <ac:spMkLst>
            <pc:docMk/>
            <pc:sldMk cId="1037578553" sldId="263"/>
            <ac:spMk id="33" creationId="{78A96050-90BC-C3DA-65B5-522B85041E2D}"/>
          </ac:spMkLst>
        </pc:spChg>
        <pc:spChg chg="add mod">
          <ac:chgData name="Ms L Devin" userId="S::ldevin@bishopr.co.uk::420b751f-cbd6-4fb8-a574-e02b6e98d2a9" providerId="AD" clId="Web-{B862871D-030A-132C-68D0-9649D98E7883}" dt="2024-07-25T19:16:17.465" v="111"/>
          <ac:spMkLst>
            <pc:docMk/>
            <pc:sldMk cId="1037578553" sldId="263"/>
            <ac:spMk id="34" creationId="{B98F31DA-079F-87E4-1A20-B6969AC165ED}"/>
          </ac:spMkLst>
        </pc:spChg>
        <pc:spChg chg="add mod">
          <ac:chgData name="Ms L Devin" userId="S::ldevin@bishopr.co.uk::420b751f-cbd6-4fb8-a574-e02b6e98d2a9" providerId="AD" clId="Web-{B862871D-030A-132C-68D0-9649D98E7883}" dt="2024-07-25T19:16:17.465" v="112"/>
          <ac:spMkLst>
            <pc:docMk/>
            <pc:sldMk cId="1037578553" sldId="263"/>
            <ac:spMk id="35" creationId="{46DA8F47-D039-6667-A2DB-5F1B077F453A}"/>
          </ac:spMkLst>
        </pc:spChg>
        <pc:spChg chg="del">
          <ac:chgData name="Ms L Devin" userId="S::ldevin@bishopr.co.uk::420b751f-cbd6-4fb8-a574-e02b6e98d2a9" providerId="AD" clId="Web-{B862871D-030A-132C-68D0-9649D98E7883}" dt="2024-07-25T19:13:31.596" v="68"/>
          <ac:spMkLst>
            <pc:docMk/>
            <pc:sldMk cId="1037578553" sldId="263"/>
            <ac:spMk id="44" creationId="{11A78581-5662-BF98-679B-7E73728E7C35}"/>
          </ac:spMkLst>
        </pc:spChg>
        <pc:picChg chg="add mod">
          <ac:chgData name="Ms L Devin" userId="S::ldevin@bishopr.co.uk::420b751f-cbd6-4fb8-a574-e02b6e98d2a9" providerId="AD" clId="Web-{B862871D-030A-132C-68D0-9649D98E7883}" dt="2024-07-25T19:06:22.956" v="8" actId="1076"/>
          <ac:picMkLst>
            <pc:docMk/>
            <pc:sldMk cId="1037578553" sldId="263"/>
            <ac:picMk id="18" creationId="{76FA7A23-9764-C9E4-E303-1876E67E46F6}"/>
          </ac:picMkLst>
        </pc:picChg>
        <pc:picChg chg="add mod">
          <ac:chgData name="Ms L Devin" userId="S::ldevin@bishopr.co.uk::420b751f-cbd6-4fb8-a574-e02b6e98d2a9" providerId="AD" clId="Web-{B862871D-030A-132C-68D0-9649D98E7883}" dt="2024-07-25T19:11:47.215" v="56" actId="1076"/>
          <ac:picMkLst>
            <pc:docMk/>
            <pc:sldMk cId="1037578553" sldId="263"/>
            <ac:picMk id="22" creationId="{BB0719CD-56D3-B66A-CD6B-22346EA456FA}"/>
          </ac:picMkLst>
        </pc:picChg>
        <pc:picChg chg="add mod">
          <ac:chgData name="Ms L Devin" userId="S::ldevin@bishopr.co.uk::420b751f-cbd6-4fb8-a574-e02b6e98d2a9" providerId="AD" clId="Web-{B862871D-030A-132C-68D0-9649D98E7883}" dt="2024-07-25T19:11:50.293" v="57" actId="1076"/>
          <ac:picMkLst>
            <pc:docMk/>
            <pc:sldMk cId="1037578553" sldId="263"/>
            <ac:picMk id="24" creationId="{C41AEC5C-A92C-A54D-067C-38B3815C4352}"/>
          </ac:picMkLst>
        </pc:picChg>
        <pc:picChg chg="add mod">
          <ac:chgData name="Ms L Devin" userId="S::ldevin@bishopr.co.uk::420b751f-cbd6-4fb8-a574-e02b6e98d2a9" providerId="AD" clId="Web-{B862871D-030A-132C-68D0-9649D98E7883}" dt="2024-07-25T19:12:02.513" v="60" actId="1076"/>
          <ac:picMkLst>
            <pc:docMk/>
            <pc:sldMk cId="1037578553" sldId="263"/>
            <ac:picMk id="28" creationId="{D7DE068A-3C48-2A5A-715D-8B108E5D0C52}"/>
          </ac:picMkLst>
        </pc:picChg>
        <pc:picChg chg="add del mod">
          <ac:chgData name="Ms L Devin" userId="S::ldevin@bishopr.co.uk::420b751f-cbd6-4fb8-a574-e02b6e98d2a9" providerId="AD" clId="Web-{B862871D-030A-132C-68D0-9649D98E7883}" dt="2024-07-25T19:13:35.518" v="70" actId="14100"/>
          <ac:picMkLst>
            <pc:docMk/>
            <pc:sldMk cId="1037578553" sldId="263"/>
            <ac:picMk id="51" creationId="{DF16BCE3-46F0-95F0-8D51-92EB4D5354A7}"/>
          </ac:picMkLst>
        </pc:picChg>
        <pc:cxnChg chg="del">
          <ac:chgData name="Ms L Devin" userId="S::ldevin@bishopr.co.uk::420b751f-cbd6-4fb8-a574-e02b6e98d2a9" providerId="AD" clId="Web-{B862871D-030A-132C-68D0-9649D98E7883}" dt="2024-07-25T19:13:28.377" v="67"/>
          <ac:cxnSpMkLst>
            <pc:docMk/>
            <pc:sldMk cId="1037578553" sldId="263"/>
            <ac:cxnSpMk id="11" creationId="{C7C8490A-9E6A-3552-1ACC-34638F9D9558}"/>
          </ac:cxnSpMkLst>
        </pc:cxnChg>
        <pc:cxnChg chg="add mod">
          <ac:chgData name="Ms L Devin" userId="S::ldevin@bishopr.co.uk::420b751f-cbd6-4fb8-a574-e02b6e98d2a9" providerId="AD" clId="Web-{B862871D-030A-132C-68D0-9649D98E7883}" dt="2024-07-25T19:17:37.205" v="121" actId="1076"/>
          <ac:cxnSpMkLst>
            <pc:docMk/>
            <pc:sldMk cId="1037578553" sldId="263"/>
            <ac:cxnSpMk id="36" creationId="{F9A4B94C-4CD3-88E6-F88D-FA7EE61CDF25}"/>
          </ac:cxnSpMkLst>
        </pc:cxnChg>
      </pc:sldChg>
    </pc:docChg>
  </pc:docChgLst>
  <pc:docChgLst>
    <pc:chgData name="Ms L Devin" userId="S::ldevin@bishopr.co.uk::420b751f-cbd6-4fb8-a574-e02b6e98d2a9" providerId="AD" clId="Web-{6562E662-3A87-6DD6-C41A-D39751D84E8F}"/>
    <pc:docChg chg="modSld">
      <pc:chgData name="Ms L Devin" userId="S::ldevin@bishopr.co.uk::420b751f-cbd6-4fb8-a574-e02b6e98d2a9" providerId="AD" clId="Web-{6562E662-3A87-6DD6-C41A-D39751D84E8F}" dt="2024-06-18T12:10:11.475" v="303" actId="1076"/>
      <pc:docMkLst>
        <pc:docMk/>
      </pc:docMkLst>
      <pc:sldChg chg="addSp delSp modSp">
        <pc:chgData name="Ms L Devin" userId="S::ldevin@bishopr.co.uk::420b751f-cbd6-4fb8-a574-e02b6e98d2a9" providerId="AD" clId="Web-{6562E662-3A87-6DD6-C41A-D39751D84E8F}" dt="2024-06-18T12:06:45.167" v="249" actId="1076"/>
        <pc:sldMkLst>
          <pc:docMk/>
          <pc:sldMk cId="2172531794" sldId="258"/>
        </pc:sldMkLst>
        <pc:spChg chg="del">
          <ac:chgData name="Ms L Devin" userId="S::ldevin@bishopr.co.uk::420b751f-cbd6-4fb8-a574-e02b6e98d2a9" providerId="AD" clId="Web-{6562E662-3A87-6DD6-C41A-D39751D84E8F}" dt="2024-06-18T11:48:04.639" v="3"/>
          <ac:spMkLst>
            <pc:docMk/>
            <pc:sldMk cId="2172531794" sldId="258"/>
            <ac:spMk id="3" creationId="{A6CED3A5-09C7-78CA-5DC5-0E7AF151F9FB}"/>
          </ac:spMkLst>
        </pc:spChg>
        <pc:spChg chg="del">
          <ac:chgData name="Ms L Devin" userId="S::ldevin@bishopr.co.uk::420b751f-cbd6-4fb8-a574-e02b6e98d2a9" providerId="AD" clId="Web-{6562E662-3A87-6DD6-C41A-D39751D84E8F}" dt="2024-06-18T11:52:28.934" v="99"/>
          <ac:spMkLst>
            <pc:docMk/>
            <pc:sldMk cId="2172531794" sldId="258"/>
            <ac:spMk id="16" creationId="{122D831E-076B-8C00-52D9-3F6BA7C4DBC3}"/>
          </ac:spMkLst>
        </pc:spChg>
        <pc:spChg chg="add del mod">
          <ac:chgData name="Ms L Devin" userId="S::ldevin@bishopr.co.uk::420b751f-cbd6-4fb8-a574-e02b6e98d2a9" providerId="AD" clId="Web-{6562E662-3A87-6DD6-C41A-D39751D84E8F}" dt="2024-06-18T11:49:09.673" v="18"/>
          <ac:spMkLst>
            <pc:docMk/>
            <pc:sldMk cId="2172531794" sldId="258"/>
            <ac:spMk id="19" creationId="{9ABABAAB-2068-BD35-C182-FA8B82B75DEF}"/>
          </ac:spMkLst>
        </pc:spChg>
        <pc:spChg chg="mod">
          <ac:chgData name="Ms L Devin" userId="S::ldevin@bishopr.co.uk::420b751f-cbd6-4fb8-a574-e02b6e98d2a9" providerId="AD" clId="Web-{6562E662-3A87-6DD6-C41A-D39751D84E8F}" dt="2024-06-18T12:06:42.636" v="248" actId="20577"/>
          <ac:spMkLst>
            <pc:docMk/>
            <pc:sldMk cId="2172531794" sldId="258"/>
            <ac:spMk id="27" creationId="{663A381D-F3AD-F506-9A44-222728253F9B}"/>
          </ac:spMkLst>
        </pc:spChg>
        <pc:spChg chg="add mod">
          <ac:chgData name="Ms L Devin" userId="S::ldevin@bishopr.co.uk::420b751f-cbd6-4fb8-a574-e02b6e98d2a9" providerId="AD" clId="Web-{6562E662-3A87-6DD6-C41A-D39751D84E8F}" dt="2024-06-18T11:55:54.757" v="171" actId="1076"/>
          <ac:spMkLst>
            <pc:docMk/>
            <pc:sldMk cId="2172531794" sldId="258"/>
            <ac:spMk id="29" creationId="{1392384C-54BA-67A8-7396-70EE3601C53E}"/>
          </ac:spMkLst>
        </pc:spChg>
        <pc:spChg chg="add mod">
          <ac:chgData name="Ms L Devin" userId="S::ldevin@bishopr.co.uk::420b751f-cbd6-4fb8-a574-e02b6e98d2a9" providerId="AD" clId="Web-{6562E662-3A87-6DD6-C41A-D39751D84E8F}" dt="2024-06-18T11:55:27.772" v="164" actId="20577"/>
          <ac:spMkLst>
            <pc:docMk/>
            <pc:sldMk cId="2172531794" sldId="258"/>
            <ac:spMk id="30" creationId="{E6D49127-4BD2-38E8-3A3A-9AF566D38165}"/>
          </ac:spMkLst>
        </pc:spChg>
        <pc:spChg chg="add mod">
          <ac:chgData name="Ms L Devin" userId="S::ldevin@bishopr.co.uk::420b751f-cbd6-4fb8-a574-e02b6e98d2a9" providerId="AD" clId="Web-{6562E662-3A87-6DD6-C41A-D39751D84E8F}" dt="2024-06-18T12:02:37.310" v="232" actId="1076"/>
          <ac:spMkLst>
            <pc:docMk/>
            <pc:sldMk cId="2172531794" sldId="258"/>
            <ac:spMk id="32" creationId="{2A86DBD2-2EC6-C9D7-7FFE-38A71E4344D6}"/>
          </ac:spMkLst>
        </pc:spChg>
        <pc:spChg chg="del">
          <ac:chgData name="Ms L Devin" userId="S::ldevin@bishopr.co.uk::420b751f-cbd6-4fb8-a574-e02b6e98d2a9" providerId="AD" clId="Web-{6562E662-3A87-6DD6-C41A-D39751D84E8F}" dt="2024-06-18T11:52:30.668" v="101"/>
          <ac:spMkLst>
            <pc:docMk/>
            <pc:sldMk cId="2172531794" sldId="258"/>
            <ac:spMk id="44" creationId="{11A78581-5662-BF98-679B-7E73728E7C35}"/>
          </ac:spMkLst>
        </pc:spChg>
        <pc:graphicFrameChg chg="add mod modGraphic">
          <ac:chgData name="Ms L Devin" userId="S::ldevin@bishopr.co.uk::420b751f-cbd6-4fb8-a574-e02b6e98d2a9" providerId="AD" clId="Web-{6562E662-3A87-6DD6-C41A-D39751D84E8F}" dt="2024-06-18T11:58:54.626" v="190"/>
          <ac:graphicFrameMkLst>
            <pc:docMk/>
            <pc:sldMk cId="2172531794" sldId="258"/>
            <ac:graphicFrameMk id="26" creationId="{D19870D9-AD7C-746C-AA88-41ECC0120A47}"/>
          </ac:graphicFrameMkLst>
        </pc:graphicFrameChg>
        <pc:picChg chg="add del mod">
          <ac:chgData name="Ms L Devin" userId="S::ldevin@bishopr.co.uk::420b751f-cbd6-4fb8-a574-e02b6e98d2a9" providerId="AD" clId="Web-{6562E662-3A87-6DD6-C41A-D39751D84E8F}" dt="2024-06-18T11:49:13.455" v="20"/>
          <ac:picMkLst>
            <pc:docMk/>
            <pc:sldMk cId="2172531794" sldId="258"/>
            <ac:picMk id="7" creationId="{BD0C353F-11A0-5C6F-4154-5D53E9ABA9CF}"/>
          </ac:picMkLst>
        </pc:picChg>
        <pc:picChg chg="add del mod">
          <ac:chgData name="Ms L Devin" userId="S::ldevin@bishopr.co.uk::420b751f-cbd6-4fb8-a574-e02b6e98d2a9" providerId="AD" clId="Web-{6562E662-3A87-6DD6-C41A-D39751D84E8F}" dt="2024-06-18T11:49:11.580" v="19"/>
          <ac:picMkLst>
            <pc:docMk/>
            <pc:sldMk cId="2172531794" sldId="258"/>
            <ac:picMk id="20" creationId="{0FD72072-1E19-40B7-A8D9-CB6667A148B0}"/>
          </ac:picMkLst>
        </pc:picChg>
        <pc:picChg chg="add del mod">
          <ac:chgData name="Ms L Devin" userId="S::ldevin@bishopr.co.uk::420b751f-cbd6-4fb8-a574-e02b6e98d2a9" providerId="AD" clId="Web-{6562E662-3A87-6DD6-C41A-D39751D84E8F}" dt="2024-06-18T11:50:55.398" v="26"/>
          <ac:picMkLst>
            <pc:docMk/>
            <pc:sldMk cId="2172531794" sldId="258"/>
            <ac:picMk id="23" creationId="{8EDC24B6-54AE-0F76-ED41-1853BF5BF6EE}"/>
          </ac:picMkLst>
        </pc:picChg>
        <pc:picChg chg="add del mod modCrop">
          <ac:chgData name="Ms L Devin" userId="S::ldevin@bishopr.co.uk::420b751f-cbd6-4fb8-a574-e02b6e98d2a9" providerId="AD" clId="Web-{6562E662-3A87-6DD6-C41A-D39751D84E8F}" dt="2024-06-18T11:58:02.702" v="175"/>
          <ac:picMkLst>
            <pc:docMk/>
            <pc:sldMk cId="2172531794" sldId="258"/>
            <ac:picMk id="24" creationId="{12F1C4ED-9BFC-A711-72F9-A3927DAB5962}"/>
          </ac:picMkLst>
        </pc:picChg>
        <pc:picChg chg="add mod">
          <ac:chgData name="Ms L Devin" userId="S::ldevin@bishopr.co.uk::420b751f-cbd6-4fb8-a574-e02b6e98d2a9" providerId="AD" clId="Web-{6562E662-3A87-6DD6-C41A-D39751D84E8F}" dt="2024-06-18T11:57:40.513" v="172" actId="1076"/>
          <ac:picMkLst>
            <pc:docMk/>
            <pc:sldMk cId="2172531794" sldId="258"/>
            <ac:picMk id="28" creationId="{249C28CE-8CCA-AEBD-1460-24442CCB045B}"/>
          </ac:picMkLst>
        </pc:picChg>
        <pc:picChg chg="add mod modCrop">
          <ac:chgData name="Ms L Devin" userId="S::ldevin@bishopr.co.uk::420b751f-cbd6-4fb8-a574-e02b6e98d2a9" providerId="AD" clId="Web-{6562E662-3A87-6DD6-C41A-D39751D84E8F}" dt="2024-06-18T12:02:21.356" v="224" actId="1076"/>
          <ac:picMkLst>
            <pc:docMk/>
            <pc:sldMk cId="2172531794" sldId="258"/>
            <ac:picMk id="31" creationId="{3AC0D420-CD88-955A-6A2A-A606621F7F6F}"/>
          </ac:picMkLst>
        </pc:picChg>
        <pc:picChg chg="add mod">
          <ac:chgData name="Ms L Devin" userId="S::ldevin@bishopr.co.uk::420b751f-cbd6-4fb8-a574-e02b6e98d2a9" providerId="AD" clId="Web-{6562E662-3A87-6DD6-C41A-D39751D84E8F}" dt="2024-06-18T12:06:05.681" v="240" actId="1076"/>
          <ac:picMkLst>
            <pc:docMk/>
            <pc:sldMk cId="2172531794" sldId="258"/>
            <ac:picMk id="33" creationId="{C4D3D1AD-AB6D-BD67-07D5-6548C76E72C3}"/>
          </ac:picMkLst>
        </pc:picChg>
        <pc:picChg chg="add mod">
          <ac:chgData name="Ms L Devin" userId="S::ldevin@bishopr.co.uk::420b751f-cbd6-4fb8-a574-e02b6e98d2a9" providerId="AD" clId="Web-{6562E662-3A87-6DD6-C41A-D39751D84E8F}" dt="2024-06-18T12:06:45.167" v="249" actId="1076"/>
          <ac:picMkLst>
            <pc:docMk/>
            <pc:sldMk cId="2172531794" sldId="258"/>
            <ac:picMk id="34" creationId="{21DF9890-02F3-A2C8-E9DB-CB2F921A2257}"/>
          </ac:picMkLst>
        </pc:picChg>
        <pc:picChg chg="del">
          <ac:chgData name="Ms L Devin" userId="S::ldevin@bishopr.co.uk::420b751f-cbd6-4fb8-a574-e02b6e98d2a9" providerId="AD" clId="Web-{6562E662-3A87-6DD6-C41A-D39751D84E8F}" dt="2024-06-18T11:52:29.887" v="100"/>
          <ac:picMkLst>
            <pc:docMk/>
            <pc:sldMk cId="2172531794" sldId="258"/>
            <ac:picMk id="51" creationId="{DF16BCE3-46F0-95F0-8D51-92EB4D5354A7}"/>
          </ac:picMkLst>
        </pc:picChg>
        <pc:cxnChg chg="mod">
          <ac:chgData name="Ms L Devin" userId="S::ldevin@bishopr.co.uk::420b751f-cbd6-4fb8-a574-e02b6e98d2a9" providerId="AD" clId="Web-{6562E662-3A87-6DD6-C41A-D39751D84E8F}" dt="2024-06-18T11:55:43.257" v="167" actId="1076"/>
          <ac:cxnSpMkLst>
            <pc:docMk/>
            <pc:sldMk cId="2172531794" sldId="258"/>
            <ac:cxnSpMk id="10" creationId="{A769388E-E974-C211-7CEE-3E3CCA767E10}"/>
          </ac:cxnSpMkLst>
        </pc:cxnChg>
        <pc:cxnChg chg="del">
          <ac:chgData name="Ms L Devin" userId="S::ldevin@bishopr.co.uk::420b751f-cbd6-4fb8-a574-e02b6e98d2a9" providerId="AD" clId="Web-{6562E662-3A87-6DD6-C41A-D39751D84E8F}" dt="2024-06-18T11:52:27.653" v="98"/>
          <ac:cxnSpMkLst>
            <pc:docMk/>
            <pc:sldMk cId="2172531794" sldId="258"/>
            <ac:cxnSpMk id="11" creationId="{C7C8490A-9E6A-3552-1ACC-34638F9D9558}"/>
          </ac:cxnSpMkLst>
        </pc:cxnChg>
        <pc:cxnChg chg="mod">
          <ac:chgData name="Ms L Devin" userId="S::ldevin@bishopr.co.uk::420b751f-cbd6-4fb8-a574-e02b6e98d2a9" providerId="AD" clId="Web-{6562E662-3A87-6DD6-C41A-D39751D84E8F}" dt="2024-06-18T11:55:51.242" v="170" actId="1076"/>
          <ac:cxnSpMkLst>
            <pc:docMk/>
            <pc:sldMk cId="2172531794" sldId="258"/>
            <ac:cxnSpMk id="12" creationId="{0BA9B86C-7E36-DE9E-0C63-A58EDDCB5450}"/>
          </ac:cxnSpMkLst>
        </pc:cxnChg>
        <pc:cxnChg chg="mod">
          <ac:chgData name="Ms L Devin" userId="S::ldevin@bishopr.co.uk::420b751f-cbd6-4fb8-a574-e02b6e98d2a9" providerId="AD" clId="Web-{6562E662-3A87-6DD6-C41A-D39751D84E8F}" dt="2024-06-18T11:55:43.272" v="168" actId="1076"/>
          <ac:cxnSpMkLst>
            <pc:docMk/>
            <pc:sldMk cId="2172531794" sldId="258"/>
            <ac:cxnSpMk id="13" creationId="{12F2A28B-F5EB-B152-B2AF-24F750FD419E}"/>
          </ac:cxnSpMkLst>
        </pc:cxnChg>
      </pc:sldChg>
      <pc:sldChg chg="addSp delSp modSp">
        <pc:chgData name="Ms L Devin" userId="S::ldevin@bishopr.co.uk::420b751f-cbd6-4fb8-a574-e02b6e98d2a9" providerId="AD" clId="Web-{6562E662-3A87-6DD6-C41A-D39751D84E8F}" dt="2024-06-18T12:10:11.475" v="303" actId="1076"/>
        <pc:sldMkLst>
          <pc:docMk/>
          <pc:sldMk cId="1286962469" sldId="259"/>
        </pc:sldMkLst>
        <pc:spChg chg="del">
          <ac:chgData name="Ms L Devin" userId="S::ldevin@bishopr.co.uk::420b751f-cbd6-4fb8-a574-e02b6e98d2a9" providerId="AD" clId="Web-{6562E662-3A87-6DD6-C41A-D39751D84E8F}" dt="2024-06-18T12:09:50.724" v="299"/>
          <ac:spMkLst>
            <pc:docMk/>
            <pc:sldMk cId="1286962469" sldId="259"/>
            <ac:spMk id="3" creationId="{A6CED3A5-09C7-78CA-5DC5-0E7AF151F9FB}"/>
          </ac:spMkLst>
        </pc:spChg>
        <pc:spChg chg="mod">
          <ac:chgData name="Ms L Devin" userId="S::ldevin@bishopr.co.uk::420b751f-cbd6-4fb8-a574-e02b6e98d2a9" providerId="AD" clId="Web-{6562E662-3A87-6DD6-C41A-D39751D84E8F}" dt="2024-06-18T12:09:43.645" v="298" actId="20577"/>
          <ac:spMkLst>
            <pc:docMk/>
            <pc:sldMk cId="1286962469" sldId="259"/>
            <ac:spMk id="27" creationId="{663A381D-F3AD-F506-9A44-222728253F9B}"/>
          </ac:spMkLst>
        </pc:spChg>
        <pc:picChg chg="add mod">
          <ac:chgData name="Ms L Devin" userId="S::ldevin@bishopr.co.uk::420b751f-cbd6-4fb8-a574-e02b6e98d2a9" providerId="AD" clId="Web-{6562E662-3A87-6DD6-C41A-D39751D84E8F}" dt="2024-06-18T12:10:11.475" v="303" actId="1076"/>
          <ac:picMkLst>
            <pc:docMk/>
            <pc:sldMk cId="1286962469" sldId="259"/>
            <ac:picMk id="6" creationId="{0E857A46-D8B9-A0C0-6ECF-D4CA0523D153}"/>
          </ac:picMkLst>
        </pc:picChg>
      </pc:sldChg>
    </pc:docChg>
  </pc:docChgLst>
  <pc:docChgLst>
    <pc:chgData name="Ms L Devin" userId="S::ldevin@bishopr.co.uk::420b751f-cbd6-4fb8-a574-e02b6e98d2a9" providerId="AD" clId="Web-{F9BA1E3C-5B88-7F90-0B08-87CE048CDC18}"/>
    <pc:docChg chg="modSld">
      <pc:chgData name="Ms L Devin" userId="S::ldevin@bishopr.co.uk::420b751f-cbd6-4fb8-a574-e02b6e98d2a9" providerId="AD" clId="Web-{F9BA1E3C-5B88-7F90-0B08-87CE048CDC18}" dt="2024-08-05T10:08:48.388" v="1202"/>
      <pc:docMkLst>
        <pc:docMk/>
      </pc:docMkLst>
      <pc:sldChg chg="modSp">
        <pc:chgData name="Ms L Devin" userId="S::ldevin@bishopr.co.uk::420b751f-cbd6-4fb8-a574-e02b6e98d2a9" providerId="AD" clId="Web-{F9BA1E3C-5B88-7F90-0B08-87CE048CDC18}" dt="2024-08-05T10:08:48.388" v="1202"/>
        <pc:sldMkLst>
          <pc:docMk/>
          <pc:sldMk cId="109857222" sldId="256"/>
        </pc:sldMkLst>
        <pc:graphicFrameChg chg="mod modGraphic">
          <ac:chgData name="Ms L Devin" userId="S::ldevin@bishopr.co.uk::420b751f-cbd6-4fb8-a574-e02b6e98d2a9" providerId="AD" clId="Web-{F9BA1E3C-5B88-7F90-0B08-87CE048CDC18}" dt="2024-08-05T10:08:48.388" v="1202"/>
          <ac:graphicFrameMkLst>
            <pc:docMk/>
            <pc:sldMk cId="109857222" sldId="256"/>
            <ac:graphicFrameMk id="4" creationId="{A4A8EF22-00FE-1302-2723-D9993F034EEC}"/>
          </ac:graphicFrameMkLst>
        </pc:graphicFrameChg>
      </pc:sldChg>
      <pc:sldChg chg="addSp delSp modSp">
        <pc:chgData name="Ms L Devin" userId="S::ldevin@bishopr.co.uk::420b751f-cbd6-4fb8-a574-e02b6e98d2a9" providerId="AD" clId="Web-{F9BA1E3C-5B88-7F90-0B08-87CE048CDC18}" dt="2024-08-05T09:29:26.806" v="75" actId="1076"/>
        <pc:sldMkLst>
          <pc:docMk/>
          <pc:sldMk cId="567714676" sldId="260"/>
        </pc:sldMkLst>
        <pc:picChg chg="add mod">
          <ac:chgData name="Ms L Devin" userId="S::ldevin@bishopr.co.uk::420b751f-cbd6-4fb8-a574-e02b6e98d2a9" providerId="AD" clId="Web-{F9BA1E3C-5B88-7F90-0B08-87CE048CDC18}" dt="2024-08-05T09:26:54.472" v="59" actId="1076"/>
          <ac:picMkLst>
            <pc:docMk/>
            <pc:sldMk cId="567714676" sldId="260"/>
            <ac:picMk id="11" creationId="{157A6930-F898-52D5-C7FC-88906940A562}"/>
          </ac:picMkLst>
        </pc:picChg>
        <pc:picChg chg="add mod">
          <ac:chgData name="Ms L Devin" userId="S::ldevin@bishopr.co.uk::420b751f-cbd6-4fb8-a574-e02b6e98d2a9" providerId="AD" clId="Web-{F9BA1E3C-5B88-7F90-0B08-87CE048CDC18}" dt="2024-08-05T09:28:20.147" v="64" actId="1076"/>
          <ac:picMkLst>
            <pc:docMk/>
            <pc:sldMk cId="567714676" sldId="260"/>
            <ac:picMk id="16" creationId="{E70DB87E-C468-F1CE-7E05-2E2E67926DFA}"/>
          </ac:picMkLst>
        </pc:picChg>
        <pc:picChg chg="add del mod">
          <ac:chgData name="Ms L Devin" userId="S::ldevin@bishopr.co.uk::420b751f-cbd6-4fb8-a574-e02b6e98d2a9" providerId="AD" clId="Web-{F9BA1E3C-5B88-7F90-0B08-87CE048CDC18}" dt="2024-08-05T09:29:17.008" v="71"/>
          <ac:picMkLst>
            <pc:docMk/>
            <pc:sldMk cId="567714676" sldId="260"/>
            <ac:picMk id="19" creationId="{72889880-DFD5-AA79-C079-F294B88F86A2}"/>
          </ac:picMkLst>
        </pc:picChg>
        <pc:picChg chg="add mod">
          <ac:chgData name="Ms L Devin" userId="S::ldevin@bishopr.co.uk::420b751f-cbd6-4fb8-a574-e02b6e98d2a9" providerId="AD" clId="Web-{F9BA1E3C-5B88-7F90-0B08-87CE048CDC18}" dt="2024-08-05T09:29:26.806" v="75" actId="1076"/>
          <ac:picMkLst>
            <pc:docMk/>
            <pc:sldMk cId="567714676" sldId="260"/>
            <ac:picMk id="22" creationId="{5A6C834F-B4BF-D5DA-5BD0-8A3E922711B9}"/>
          </ac:picMkLst>
        </pc:picChg>
      </pc:sldChg>
      <pc:sldChg chg="addSp modSp">
        <pc:chgData name="Ms L Devin" userId="S::ldevin@bishopr.co.uk::420b751f-cbd6-4fb8-a574-e02b6e98d2a9" providerId="AD" clId="Web-{F9BA1E3C-5B88-7F90-0B08-87CE048CDC18}" dt="2024-08-05T09:33:46.002" v="94" actId="14100"/>
        <pc:sldMkLst>
          <pc:docMk/>
          <pc:sldMk cId="193318334" sldId="261"/>
        </pc:sldMkLst>
        <pc:picChg chg="add mod">
          <ac:chgData name="Ms L Devin" userId="S::ldevin@bishopr.co.uk::420b751f-cbd6-4fb8-a574-e02b6e98d2a9" providerId="AD" clId="Web-{F9BA1E3C-5B88-7F90-0B08-87CE048CDC18}" dt="2024-08-05T09:30:24.667" v="82" actId="1076"/>
          <ac:picMkLst>
            <pc:docMk/>
            <pc:sldMk cId="193318334" sldId="261"/>
            <ac:picMk id="18" creationId="{D0490161-A2BF-4578-D0DC-66E9F6FA8F87}"/>
          </ac:picMkLst>
        </pc:picChg>
        <pc:picChg chg="add mod">
          <ac:chgData name="Ms L Devin" userId="S::ldevin@bishopr.co.uk::420b751f-cbd6-4fb8-a574-e02b6e98d2a9" providerId="AD" clId="Web-{F9BA1E3C-5B88-7F90-0B08-87CE048CDC18}" dt="2024-08-05T09:31:14.841" v="86" actId="1076"/>
          <ac:picMkLst>
            <pc:docMk/>
            <pc:sldMk cId="193318334" sldId="261"/>
            <ac:picMk id="19" creationId="{B8E3DE42-1C09-AAD2-CDC9-3212E60D2891}"/>
          </ac:picMkLst>
        </pc:picChg>
        <pc:picChg chg="add mod">
          <ac:chgData name="Ms L Devin" userId="S::ldevin@bishopr.co.uk::420b751f-cbd6-4fb8-a574-e02b6e98d2a9" providerId="AD" clId="Web-{F9BA1E3C-5B88-7F90-0B08-87CE048CDC18}" dt="2024-08-05T09:32:48.094" v="89" actId="1076"/>
          <ac:picMkLst>
            <pc:docMk/>
            <pc:sldMk cId="193318334" sldId="261"/>
            <ac:picMk id="24" creationId="{2D9A96EA-3CF4-03B0-687B-EF359B941782}"/>
          </ac:picMkLst>
        </pc:picChg>
        <pc:picChg chg="add mod">
          <ac:chgData name="Ms L Devin" userId="S::ldevin@bishopr.co.uk::420b751f-cbd6-4fb8-a574-e02b6e98d2a9" providerId="AD" clId="Web-{F9BA1E3C-5B88-7F90-0B08-87CE048CDC18}" dt="2024-08-05T09:32:59.313" v="91" actId="1076"/>
          <ac:picMkLst>
            <pc:docMk/>
            <pc:sldMk cId="193318334" sldId="261"/>
            <ac:picMk id="28" creationId="{A418399F-B2C9-BCB8-BF6B-4D011D8AE199}"/>
          </ac:picMkLst>
        </pc:picChg>
        <pc:picChg chg="add mod">
          <ac:chgData name="Ms L Devin" userId="S::ldevin@bishopr.co.uk::420b751f-cbd6-4fb8-a574-e02b6e98d2a9" providerId="AD" clId="Web-{F9BA1E3C-5B88-7F90-0B08-87CE048CDC18}" dt="2024-08-05T09:33:46.002" v="94" actId="14100"/>
          <ac:picMkLst>
            <pc:docMk/>
            <pc:sldMk cId="193318334" sldId="261"/>
            <ac:picMk id="30" creationId="{7BFA298A-F62E-87CA-6D67-5532EB98ACA1}"/>
          </ac:picMkLst>
        </pc:picChg>
      </pc:sldChg>
      <pc:sldChg chg="addSp modSp">
        <pc:chgData name="Ms L Devin" userId="S::ldevin@bishopr.co.uk::420b751f-cbd6-4fb8-a574-e02b6e98d2a9" providerId="AD" clId="Web-{F9BA1E3C-5B88-7F90-0B08-87CE048CDC18}" dt="2024-08-05T09:50:43.538" v="185" actId="1076"/>
        <pc:sldMkLst>
          <pc:docMk/>
          <pc:sldMk cId="2321572901" sldId="262"/>
        </pc:sldMkLst>
        <pc:spChg chg="mod">
          <ac:chgData name="Ms L Devin" userId="S::ldevin@bishopr.co.uk::420b751f-cbd6-4fb8-a574-e02b6e98d2a9" providerId="AD" clId="Web-{F9BA1E3C-5B88-7F90-0B08-87CE048CDC18}" dt="2024-08-05T09:48:55.862" v="180" actId="20577"/>
          <ac:spMkLst>
            <pc:docMk/>
            <pc:sldMk cId="2321572901" sldId="262"/>
            <ac:spMk id="27" creationId="{663A381D-F3AD-F506-9A44-222728253F9B}"/>
          </ac:spMkLst>
        </pc:spChg>
        <pc:picChg chg="add mod">
          <ac:chgData name="Ms L Devin" userId="S::ldevin@bishopr.co.uk::420b751f-cbd6-4fb8-a574-e02b6e98d2a9" providerId="AD" clId="Web-{F9BA1E3C-5B88-7F90-0B08-87CE048CDC18}" dt="2024-08-05T09:44:31.150" v="99" actId="1076"/>
          <ac:picMkLst>
            <pc:docMk/>
            <pc:sldMk cId="2321572901" sldId="262"/>
            <ac:picMk id="18" creationId="{0AEE4E35-4FAB-52B8-2E05-84FD87BC2205}"/>
          </ac:picMkLst>
        </pc:picChg>
        <pc:picChg chg="add mod">
          <ac:chgData name="Ms L Devin" userId="S::ldevin@bishopr.co.uk::420b751f-cbd6-4fb8-a574-e02b6e98d2a9" providerId="AD" clId="Web-{F9BA1E3C-5B88-7F90-0B08-87CE048CDC18}" dt="2024-08-05T09:48:10.017" v="156" actId="1076"/>
          <ac:picMkLst>
            <pc:docMk/>
            <pc:sldMk cId="2321572901" sldId="262"/>
            <ac:picMk id="19" creationId="{08BA96AD-15BC-85BD-5139-434A7E3B0DA1}"/>
          </ac:picMkLst>
        </pc:picChg>
        <pc:picChg chg="add mod">
          <ac:chgData name="Ms L Devin" userId="S::ldevin@bishopr.co.uk::420b751f-cbd6-4fb8-a574-e02b6e98d2a9" providerId="AD" clId="Web-{F9BA1E3C-5B88-7F90-0B08-87CE048CDC18}" dt="2024-08-05T09:50:43.538" v="185" actId="1076"/>
          <ac:picMkLst>
            <pc:docMk/>
            <pc:sldMk cId="2321572901" sldId="262"/>
            <ac:picMk id="29" creationId="{6775B691-B19D-2D53-FDEE-FA99D4018066}"/>
          </ac:picMkLst>
        </pc:picChg>
      </pc:sldChg>
      <pc:sldChg chg="addSp modSp">
        <pc:chgData name="Ms L Devin" userId="S::ldevin@bishopr.co.uk::420b751f-cbd6-4fb8-a574-e02b6e98d2a9" providerId="AD" clId="Web-{F9BA1E3C-5B88-7F90-0B08-87CE048CDC18}" dt="2024-08-05T09:57:59.740" v="272" actId="1076"/>
        <pc:sldMkLst>
          <pc:docMk/>
          <pc:sldMk cId="1037578553" sldId="263"/>
        </pc:sldMkLst>
        <pc:spChg chg="mod">
          <ac:chgData name="Ms L Devin" userId="S::ldevin@bishopr.co.uk::420b751f-cbd6-4fb8-a574-e02b6e98d2a9" providerId="AD" clId="Web-{F9BA1E3C-5B88-7F90-0B08-87CE048CDC18}" dt="2024-08-05T09:57:51.428" v="269" actId="20577"/>
          <ac:spMkLst>
            <pc:docMk/>
            <pc:sldMk cId="1037578553" sldId="263"/>
            <ac:spMk id="20" creationId="{BE8FA3E1-2566-1D1B-C9B4-F6BB21042CDA}"/>
          </ac:spMkLst>
        </pc:spChg>
        <pc:picChg chg="add mod">
          <ac:chgData name="Ms L Devin" userId="S::ldevin@bishopr.co.uk::420b751f-cbd6-4fb8-a574-e02b6e98d2a9" providerId="AD" clId="Web-{F9BA1E3C-5B88-7F90-0B08-87CE048CDC18}" dt="2024-08-05T09:55:07.016" v="250" actId="1076"/>
          <ac:picMkLst>
            <pc:docMk/>
            <pc:sldMk cId="1037578553" sldId="263"/>
            <ac:picMk id="11" creationId="{81E35DE4-4B75-1C7E-65A6-9860EA281E98}"/>
          </ac:picMkLst>
        </pc:picChg>
        <pc:picChg chg="add mod">
          <ac:chgData name="Ms L Devin" userId="S::ldevin@bishopr.co.uk::420b751f-cbd6-4fb8-a574-e02b6e98d2a9" providerId="AD" clId="Web-{F9BA1E3C-5B88-7F90-0B08-87CE048CDC18}" dt="2024-08-05T09:57:53.115" v="270" actId="1076"/>
          <ac:picMkLst>
            <pc:docMk/>
            <pc:sldMk cId="1037578553" sldId="263"/>
            <ac:picMk id="37" creationId="{8638EC81-0615-DED8-1337-57217F084810}"/>
          </ac:picMkLst>
        </pc:picChg>
        <pc:picChg chg="add mod">
          <ac:chgData name="Ms L Devin" userId="S::ldevin@bishopr.co.uk::420b751f-cbd6-4fb8-a574-e02b6e98d2a9" providerId="AD" clId="Web-{F9BA1E3C-5B88-7F90-0B08-87CE048CDC18}" dt="2024-08-05T09:57:55.334" v="271" actId="1076"/>
          <ac:picMkLst>
            <pc:docMk/>
            <pc:sldMk cId="1037578553" sldId="263"/>
            <ac:picMk id="38" creationId="{3E03FB08-B05B-28BF-B2F0-404B23EDADE0}"/>
          </ac:picMkLst>
        </pc:picChg>
        <pc:picChg chg="add mod">
          <ac:chgData name="Ms L Devin" userId="S::ldevin@bishopr.co.uk::420b751f-cbd6-4fb8-a574-e02b6e98d2a9" providerId="AD" clId="Web-{F9BA1E3C-5B88-7F90-0B08-87CE048CDC18}" dt="2024-08-05T09:57:59.740" v="272" actId="1076"/>
          <ac:picMkLst>
            <pc:docMk/>
            <pc:sldMk cId="1037578553" sldId="263"/>
            <ac:picMk id="39" creationId="{B514A9EF-4797-1526-0B1D-0E17F175EF8F}"/>
          </ac:picMkLst>
        </pc:picChg>
      </pc:sldChg>
      <pc:sldChg chg="addSp delSp modSp">
        <pc:chgData name="Ms L Devin" userId="S::ldevin@bishopr.co.uk::420b751f-cbd6-4fb8-a574-e02b6e98d2a9" providerId="AD" clId="Web-{F9BA1E3C-5B88-7F90-0B08-87CE048CDC18}" dt="2024-08-05T09:25:47.767" v="53" actId="20577"/>
        <pc:sldMkLst>
          <pc:docMk/>
          <pc:sldMk cId="1134175565" sldId="264"/>
        </pc:sldMkLst>
        <pc:spChg chg="mod">
          <ac:chgData name="Ms L Devin" userId="S::ldevin@bishopr.co.uk::420b751f-cbd6-4fb8-a574-e02b6e98d2a9" providerId="AD" clId="Web-{F9BA1E3C-5B88-7F90-0B08-87CE048CDC18}" dt="2024-08-05T09:25:47.767" v="53" actId="20577"/>
          <ac:spMkLst>
            <pc:docMk/>
            <pc:sldMk cId="1134175565" sldId="264"/>
            <ac:spMk id="27" creationId="{663A381D-F3AD-F506-9A44-222728253F9B}"/>
          </ac:spMkLst>
        </pc:spChg>
        <pc:picChg chg="add mod">
          <ac:chgData name="Ms L Devin" userId="S::ldevin@bishopr.co.uk::420b751f-cbd6-4fb8-a574-e02b6e98d2a9" providerId="AD" clId="Web-{F9BA1E3C-5B88-7F90-0B08-87CE048CDC18}" dt="2024-08-05T09:20:36.272" v="4" actId="1076"/>
          <ac:picMkLst>
            <pc:docMk/>
            <pc:sldMk cId="1134175565" sldId="264"/>
            <ac:picMk id="3" creationId="{B53FA6BD-0ADB-9E94-43F4-996280D57374}"/>
          </ac:picMkLst>
        </pc:picChg>
        <pc:picChg chg="add mod">
          <ac:chgData name="Ms L Devin" userId="S::ldevin@bishopr.co.uk::420b751f-cbd6-4fb8-a574-e02b6e98d2a9" providerId="AD" clId="Web-{F9BA1E3C-5B88-7F90-0B08-87CE048CDC18}" dt="2024-08-05T09:21:16.617" v="10" actId="1076"/>
          <ac:picMkLst>
            <pc:docMk/>
            <pc:sldMk cId="1134175565" sldId="264"/>
            <ac:picMk id="6" creationId="{18D7B1E2-2C55-3F86-9732-D6EDC651A7A0}"/>
          </ac:picMkLst>
        </pc:picChg>
        <pc:picChg chg="add del mod">
          <ac:chgData name="Ms L Devin" userId="S::ldevin@bishopr.co.uk::420b751f-cbd6-4fb8-a574-e02b6e98d2a9" providerId="AD" clId="Web-{F9BA1E3C-5B88-7F90-0B08-87CE048CDC18}" dt="2024-08-05T09:24:44.171" v="35"/>
          <ac:picMkLst>
            <pc:docMk/>
            <pc:sldMk cId="1134175565" sldId="264"/>
            <ac:picMk id="18" creationId="{FFEA5519-38AE-4645-502A-86AC38085094}"/>
          </ac:picMkLst>
        </pc:picChg>
        <pc:picChg chg="add del mod">
          <ac:chgData name="Ms L Devin" userId="S::ldevin@bishopr.co.uk::420b751f-cbd6-4fb8-a574-e02b6e98d2a9" providerId="AD" clId="Web-{F9BA1E3C-5B88-7F90-0B08-87CE048CDC18}" dt="2024-08-05T09:24:44.171" v="34"/>
          <ac:picMkLst>
            <pc:docMk/>
            <pc:sldMk cId="1134175565" sldId="264"/>
            <ac:picMk id="19" creationId="{C1F869DE-94CF-82F8-CF5A-3C755B9AE85D}"/>
          </ac:picMkLst>
        </pc:picChg>
        <pc:picChg chg="add mod">
          <ac:chgData name="Ms L Devin" userId="S::ldevin@bishopr.co.uk::420b751f-cbd6-4fb8-a574-e02b6e98d2a9" providerId="AD" clId="Web-{F9BA1E3C-5B88-7F90-0B08-87CE048CDC18}" dt="2024-08-05T09:24:31.561" v="31" actId="14100"/>
          <ac:picMkLst>
            <pc:docMk/>
            <pc:sldMk cId="1134175565" sldId="264"/>
            <ac:picMk id="22" creationId="{D6526688-017D-0E44-A78F-88F402894F10}"/>
          </ac:picMkLst>
        </pc:picChg>
        <pc:picChg chg="add mod">
          <ac:chgData name="Ms L Devin" userId="S::ldevin@bishopr.co.uk::420b751f-cbd6-4fb8-a574-e02b6e98d2a9" providerId="AD" clId="Web-{F9BA1E3C-5B88-7F90-0B08-87CE048CDC18}" dt="2024-08-05T09:24:37.296" v="33" actId="1076"/>
          <ac:picMkLst>
            <pc:docMk/>
            <pc:sldMk cId="1134175565" sldId="264"/>
            <ac:picMk id="28" creationId="{EBEDA982-BC95-82FE-E0A1-298E17DAEC41}"/>
          </ac:picMkLst>
        </pc:picChg>
        <pc:picChg chg="add mod">
          <ac:chgData name="Ms L Devin" userId="S::ldevin@bishopr.co.uk::420b751f-cbd6-4fb8-a574-e02b6e98d2a9" providerId="AD" clId="Web-{F9BA1E3C-5B88-7F90-0B08-87CE048CDC18}" dt="2024-08-05T09:24:52.202" v="37" actId="1076"/>
          <ac:picMkLst>
            <pc:docMk/>
            <pc:sldMk cId="1134175565" sldId="264"/>
            <ac:picMk id="29" creationId="{8F797D55-7703-B5FD-8FB0-52AF30BE83BE}"/>
          </ac:picMkLst>
        </pc:picChg>
        <pc:picChg chg="add mod">
          <ac:chgData name="Ms L Devin" userId="S::ldevin@bishopr.co.uk::420b751f-cbd6-4fb8-a574-e02b6e98d2a9" providerId="AD" clId="Web-{F9BA1E3C-5B88-7F90-0B08-87CE048CDC18}" dt="2024-08-05T09:24:59.187" v="39" actId="1076"/>
          <ac:picMkLst>
            <pc:docMk/>
            <pc:sldMk cId="1134175565" sldId="264"/>
            <ac:picMk id="30" creationId="{98DE7E7D-BC52-50A8-26D6-5128E3CA13AF}"/>
          </ac:picMkLst>
        </pc:picChg>
        <pc:picChg chg="add mod">
          <ac:chgData name="Ms L Devin" userId="S::ldevin@bishopr.co.uk::420b751f-cbd6-4fb8-a574-e02b6e98d2a9" providerId="AD" clId="Web-{F9BA1E3C-5B88-7F90-0B08-87CE048CDC18}" dt="2024-08-05T09:25:10.578" v="42" actId="1076"/>
          <ac:picMkLst>
            <pc:docMk/>
            <pc:sldMk cId="1134175565" sldId="264"/>
            <ac:picMk id="31" creationId="{5AC992D2-F4F8-FD53-D956-ADC2774760B9}"/>
          </ac:picMkLst>
        </pc:picChg>
        <pc:picChg chg="add mod">
          <ac:chgData name="Ms L Devin" userId="S::ldevin@bishopr.co.uk::420b751f-cbd6-4fb8-a574-e02b6e98d2a9" providerId="AD" clId="Web-{F9BA1E3C-5B88-7F90-0B08-87CE048CDC18}" dt="2024-08-05T09:25:26.735" v="46" actId="1076"/>
          <ac:picMkLst>
            <pc:docMk/>
            <pc:sldMk cId="1134175565" sldId="264"/>
            <ac:picMk id="32" creationId="{AD8CFFD2-C711-A15E-D4A2-09DDBC524CF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8/5/2024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endParaRPr lang="en-GB"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endParaRPr lang="en-GB"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05/08/2024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05/08/2024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05/08/2024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05/08/2024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05/08/2024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GB"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GB"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endParaRPr lang="en-GB"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05/08/2024</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png"/><Relationship Id="rId7"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2.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2.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2647579305"/>
              </p:ext>
            </p:extLst>
          </p:nvPr>
        </p:nvGraphicFramePr>
        <p:xfrm>
          <a:off x="432458" y="1513489"/>
          <a:ext cx="9357005" cy="5258345"/>
        </p:xfrm>
        <a:graphic>
          <a:graphicData uri="http://schemas.openxmlformats.org/drawingml/2006/table">
            <a:tbl>
              <a:tblPr firstRow="1" bandRow="1">
                <a:tableStyleId>{5C22544A-7EE6-4342-B048-85BDC9FD1C3A}</a:tableStyleId>
              </a:tblPr>
              <a:tblGrid>
                <a:gridCol w="3007525">
                  <a:extLst>
                    <a:ext uri="{9D8B030D-6E8A-4147-A177-3AD203B41FA5}">
                      <a16:colId xmlns:a16="http://schemas.microsoft.com/office/drawing/2014/main" val="2312803921"/>
                    </a:ext>
                  </a:extLst>
                </a:gridCol>
                <a:gridCol w="3150850">
                  <a:extLst>
                    <a:ext uri="{9D8B030D-6E8A-4147-A177-3AD203B41FA5}">
                      <a16:colId xmlns:a16="http://schemas.microsoft.com/office/drawing/2014/main" val="3904202172"/>
                    </a:ext>
                  </a:extLst>
                </a:gridCol>
                <a:gridCol w="3198630">
                  <a:extLst>
                    <a:ext uri="{9D8B030D-6E8A-4147-A177-3AD203B41FA5}">
                      <a16:colId xmlns:a16="http://schemas.microsoft.com/office/drawing/2014/main" val="3761829643"/>
                    </a:ext>
                  </a:extLst>
                </a:gridCol>
              </a:tblGrid>
              <a:tr h="2850575">
                <a:tc>
                  <a:txBody>
                    <a:bodyPr/>
                    <a:lstStyle/>
                    <a:p>
                      <a:pPr algn="ctr"/>
                      <a:r>
                        <a:rPr lang="en-GB" sz="1200" b="1" dirty="0">
                          <a:solidFill>
                            <a:schemeClr val="tx1"/>
                          </a:solidFill>
                          <a:latin typeface="Century Gothic"/>
                        </a:rPr>
                        <a:t>Task 1</a:t>
                      </a:r>
                      <a:br>
                        <a:rPr lang="en-GB" sz="1200" b="0" dirty="0">
                          <a:solidFill>
                            <a:srgbClr val="000000"/>
                          </a:solidFill>
                          <a:latin typeface="Century Gothic"/>
                        </a:rPr>
                      </a:br>
                      <a:endParaRPr lang="en-GB" sz="1200" b="0" dirty="0">
                        <a:solidFill>
                          <a:srgbClr val="000000"/>
                        </a:solidFill>
                        <a:latin typeface="Century Gothic"/>
                      </a:endParaRPr>
                    </a:p>
                    <a:p>
                      <a:pPr marL="228600" lvl="0" indent="-228600" algn="l">
                        <a:lnSpc>
                          <a:spcPct val="150000"/>
                        </a:lnSpc>
                        <a:buAutoNum type="arabicPeriod"/>
                      </a:pPr>
                      <a:r>
                        <a:rPr lang="en-GB" sz="1200" b="0" dirty="0">
                          <a:solidFill>
                            <a:schemeClr val="tx1"/>
                          </a:solidFill>
                          <a:latin typeface="Century Gothic"/>
                        </a:rPr>
                        <a:t>How many layers of the Earth are there?</a:t>
                      </a:r>
                    </a:p>
                    <a:p>
                      <a:pPr marL="228600" lvl="0" indent="-228600" algn="l">
                        <a:lnSpc>
                          <a:spcPct val="150000"/>
                        </a:lnSpc>
                        <a:buAutoNum type="arabicPeriod"/>
                      </a:pPr>
                      <a:r>
                        <a:rPr lang="en-GB" sz="1200" b="0" dirty="0">
                          <a:solidFill>
                            <a:schemeClr val="tx1"/>
                          </a:solidFill>
                          <a:latin typeface="Century Gothic"/>
                        </a:rPr>
                        <a:t>What are they like?</a:t>
                      </a:r>
                    </a:p>
                    <a:p>
                      <a:pPr marL="228600" lvl="0" indent="-228600" algn="l">
                        <a:lnSpc>
                          <a:spcPct val="150000"/>
                        </a:lnSpc>
                        <a:buAutoNum type="arabicPeriod"/>
                      </a:pPr>
                      <a:r>
                        <a:rPr lang="en-GB" sz="1200" b="0" dirty="0">
                          <a:solidFill>
                            <a:schemeClr val="tx1"/>
                          </a:solidFill>
                          <a:latin typeface="Century Gothic"/>
                        </a:rPr>
                        <a:t>What is the difference between oceanic and continental crusts?</a:t>
                      </a:r>
                    </a:p>
                    <a:p>
                      <a:pPr marL="228600" lvl="0" indent="-228600" algn="l">
                        <a:lnSpc>
                          <a:spcPct val="150000"/>
                        </a:lnSpc>
                        <a:buAutoNum type="arabicPeriod"/>
                      </a:pPr>
                      <a:r>
                        <a:rPr lang="en-GB" sz="1200" b="0" dirty="0">
                          <a:solidFill>
                            <a:schemeClr val="tx1"/>
                          </a:solidFill>
                          <a:latin typeface="Century Gothic"/>
                        </a:rPr>
                        <a:t>How might convection currents affect the crust?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2</a:t>
                      </a:r>
                      <a:endParaRPr lang="en-US" sz="1200" dirty="0"/>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i="0" u="none" strike="noStrike" noProof="0" dirty="0">
                          <a:solidFill>
                            <a:schemeClr val="tx1"/>
                          </a:solidFill>
                          <a:latin typeface="Century Gothic"/>
                        </a:rPr>
                        <a:t>How do plates move at a constructive plate boundary? What hazards are created?</a:t>
                      </a:r>
                    </a:p>
                    <a:p>
                      <a:pPr marL="228600" lvl="0" indent="-228600" algn="l">
                        <a:lnSpc>
                          <a:spcPct val="150000"/>
                        </a:lnSpc>
                        <a:buAutoNum type="arabicPeriod"/>
                      </a:pPr>
                      <a:r>
                        <a:rPr lang="en-GB" sz="1200" b="0" i="0" u="none" strike="noStrike" noProof="0" dirty="0">
                          <a:solidFill>
                            <a:schemeClr val="tx1"/>
                          </a:solidFill>
                          <a:latin typeface="Century Gothic"/>
                        </a:rPr>
                        <a:t>How do plates move at a conservative plate boundary? What hazards are created?</a:t>
                      </a:r>
                    </a:p>
                    <a:p>
                      <a:pPr marL="228600" lvl="0" indent="-228600" algn="l">
                        <a:lnSpc>
                          <a:spcPct val="150000"/>
                        </a:lnSpc>
                        <a:buAutoNum type="arabicPeriod"/>
                      </a:pPr>
                      <a:r>
                        <a:rPr lang="en-GB" sz="1200" b="0" i="0" u="none" strike="noStrike" noProof="0" dirty="0">
                          <a:solidFill>
                            <a:schemeClr val="tx1"/>
                          </a:solidFill>
                          <a:latin typeface="Century Gothic"/>
                        </a:rPr>
                        <a:t>How do plates move at a destructive plate boundary? What hazards are created?</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3</a:t>
                      </a:r>
                      <a:endParaRPr lang="en-US" sz="1200" dirty="0"/>
                    </a:p>
                    <a:p>
                      <a:pPr lvl="0" algn="ctr">
                        <a:buNone/>
                      </a:pPr>
                      <a:endParaRPr lang="en-GB" sz="1200" b="1" dirty="0">
                        <a:solidFill>
                          <a:schemeClr val="tx1"/>
                        </a:solidFill>
                        <a:latin typeface="Century Gothic"/>
                      </a:endParaRPr>
                    </a:p>
                    <a:p>
                      <a:pPr lvl="0" algn="ctr">
                        <a:buNone/>
                      </a:pPr>
                      <a:endParaRPr lang="en-GB" sz="1200" b="1"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How do we measure earthquakes?</a:t>
                      </a:r>
                    </a:p>
                    <a:p>
                      <a:pPr marL="228600" lvl="0" indent="-228600" algn="l">
                        <a:lnSpc>
                          <a:spcPct val="150000"/>
                        </a:lnSpc>
                        <a:buAutoNum type="arabicPeriod"/>
                      </a:pPr>
                      <a:r>
                        <a:rPr lang="en-GB" sz="1200" b="0" dirty="0">
                          <a:solidFill>
                            <a:schemeClr val="tx1"/>
                          </a:solidFill>
                          <a:latin typeface="Century Gothic"/>
                        </a:rPr>
                        <a:t>What is the difference between the two?</a:t>
                      </a:r>
                    </a:p>
                    <a:p>
                      <a:pPr marL="228600" lvl="0" indent="-228600" algn="l">
                        <a:lnSpc>
                          <a:spcPct val="150000"/>
                        </a:lnSpc>
                        <a:buAutoNum type="arabicPeriod"/>
                      </a:pPr>
                      <a:endParaRPr lang="en-GB" sz="1200" b="0" dirty="0">
                        <a:solidFill>
                          <a:schemeClr val="tx1"/>
                        </a:solidFill>
                        <a:latin typeface="Century Gothic"/>
                      </a:endParaRPr>
                    </a:p>
                    <a:p>
                      <a:pPr marL="228600" lvl="0" indent="-228600" algn="l">
                        <a:lnSpc>
                          <a:spcPct val="150000"/>
                        </a:lnSpc>
                        <a:buClr>
                          <a:srgbClr val="FFFFFF"/>
                        </a:buClr>
                        <a:buAutoNum type="arabicPeriod"/>
                      </a:pPr>
                      <a:endParaRPr lang="en-GB" sz="1200" b="1" i="0" u="none" strike="noStrike" noProof="0" dirty="0">
                        <a:solidFill>
                          <a:srgbClr val="FFFFFF"/>
                        </a:solidFill>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366999">
                <a:tc>
                  <a:txBody>
                    <a:bodyPr/>
                    <a:lstStyle/>
                    <a:p>
                      <a:pPr marL="0" indent="0" algn="ctr">
                        <a:lnSpc>
                          <a:spcPct val="150000"/>
                        </a:lnSpc>
                        <a:buClr>
                          <a:srgbClr val="000000"/>
                        </a:buClr>
                        <a:buNone/>
                      </a:pPr>
                      <a:r>
                        <a:rPr lang="en-GB" sz="1200" b="1" dirty="0">
                          <a:solidFill>
                            <a:schemeClr val="tx1"/>
                          </a:solidFill>
                          <a:latin typeface="Century Gothic"/>
                        </a:rPr>
                        <a:t>Task 4</a:t>
                      </a:r>
                      <a:endParaRPr lang="en-US" sz="1200" b="1" i="0" u="none" strike="noStrike" noProof="0" dirty="0">
                        <a:solidFill>
                          <a:srgbClr val="FFFFFF"/>
                        </a:solidFill>
                        <a:latin typeface="Arial"/>
                      </a:endParaRPr>
                    </a:p>
                    <a:p>
                      <a:pPr marL="228600" lvl="0" indent="-228600" algn="l">
                        <a:lnSpc>
                          <a:spcPct val="150000"/>
                        </a:lnSpc>
                        <a:buClr>
                          <a:srgbClr val="000000"/>
                        </a:buClr>
                        <a:buAutoNum type="arabicPeriod"/>
                      </a:pPr>
                      <a:endParaRPr lang="en-GB" sz="1200" b="0" i="0" u="none" strike="noStrike" noProof="0" dirty="0">
                        <a:solidFill>
                          <a:schemeClr val="tx1"/>
                        </a:solidFill>
                        <a:latin typeface="Arial"/>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is a tsunami?</a:t>
                      </a:r>
                    </a:p>
                    <a:p>
                      <a:pPr marL="228600" lvl="0" indent="-228600" algn="l">
                        <a:lnSpc>
                          <a:spcPct val="150000"/>
                        </a:lnSpc>
                        <a:buClr>
                          <a:srgbClr val="000000"/>
                        </a:buClr>
                        <a:buAutoNum type="arabicPeriod"/>
                      </a:pPr>
                      <a:r>
                        <a:rPr lang="en-GB" sz="1200" b="0" i="0" u="none" strike="noStrike" baseline="0" noProof="0" dirty="0">
                          <a:solidFill>
                            <a:srgbClr val="000000"/>
                          </a:solidFill>
                          <a:latin typeface="Century Gothic"/>
                        </a:rPr>
                        <a:t>How are tsunamis formed?</a:t>
                      </a:r>
                      <a:endParaRPr lang="en-GB" dirty="0"/>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5</a:t>
                      </a:r>
                    </a:p>
                    <a:p>
                      <a:pPr lvl="0" algn="l">
                        <a:buNone/>
                      </a:pPr>
                      <a:endParaRPr lang="en-GB" sz="1200" b="0" dirty="0">
                        <a:solidFill>
                          <a:schemeClr val="tx1"/>
                        </a:solidFill>
                        <a:latin typeface="Century Gothic"/>
                      </a:endParaRP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are the characteristics of a shield volcano?</a:t>
                      </a:r>
                    </a:p>
                    <a:p>
                      <a:pPr marL="228600" lvl="0" indent="-228600" algn="l">
                        <a:lnSpc>
                          <a:spcPct val="150000"/>
                        </a:lnSpc>
                        <a:buAutoNum type="arabicPeriod"/>
                      </a:pPr>
                      <a:r>
                        <a:rPr lang="en-GB" sz="1200" b="0" dirty="0">
                          <a:solidFill>
                            <a:schemeClr val="tx1"/>
                          </a:solidFill>
                          <a:latin typeface="Century Gothic"/>
                        </a:rPr>
                        <a:t>What are the characteristics of a </a:t>
                      </a:r>
                      <a:r>
                        <a:rPr lang="en-GB" sz="1200" b="0">
                          <a:solidFill>
                            <a:schemeClr val="tx1"/>
                          </a:solidFill>
                          <a:latin typeface="Century Gothic"/>
                        </a:rPr>
                        <a:t>composite volcano?</a:t>
                      </a: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Where are each usually found?</a:t>
                      </a:r>
                    </a:p>
                    <a:p>
                      <a:pPr marL="0" lvl="0" indent="0" algn="l">
                        <a:lnSpc>
                          <a:spcPct val="150000"/>
                        </a:lnSpc>
                        <a:buNone/>
                      </a:pPr>
                      <a:endParaRPr lang="en-GB" sz="1200" b="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dirty="0">
                          <a:solidFill>
                            <a:schemeClr val="tx1"/>
                          </a:solidFill>
                          <a:latin typeface="Century Gothic"/>
                        </a:rPr>
                        <a:t>Task 6</a:t>
                      </a: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natural hazards affect the Philippines?</a:t>
                      </a:r>
                    </a:p>
                    <a:p>
                      <a:pPr marL="228600" lvl="0" indent="-228600" algn="l">
                        <a:lnSpc>
                          <a:spcPct val="150000"/>
                        </a:lnSpc>
                        <a:buAutoNum type="arabicPeriod"/>
                      </a:pPr>
                      <a:r>
                        <a:rPr lang="en-GB" sz="1200" b="0" dirty="0">
                          <a:solidFill>
                            <a:schemeClr val="tx1"/>
                          </a:solidFill>
                          <a:latin typeface="Century Gothic"/>
                        </a:rPr>
                        <a:t>Why would people choose to remain living in areas like the Philippines?</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431654" y="932983"/>
            <a:ext cx="9352766" cy="48016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5" name="TextBox 5">
            <a:extLst>
              <a:ext uri="{FF2B5EF4-FFF2-40B4-BE49-F238E27FC236}">
                <a16:creationId xmlns:a16="http://schemas.microsoft.com/office/drawing/2014/main" id="{FF69EE7F-B6CC-4348-8495-19BC54D09DCF}"/>
              </a:ext>
            </a:extLst>
          </p:cNvPr>
          <p:cNvSpPr txBox="1"/>
          <p:nvPr/>
        </p:nvSpPr>
        <p:spPr>
          <a:xfrm>
            <a:off x="2698260" y="206522"/>
            <a:ext cx="4852074"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Century Gothic"/>
                <a:ea typeface="Calibri"/>
                <a:cs typeface="Calibri"/>
              </a:rPr>
              <a:t>What on Earth is going on?</a:t>
            </a:r>
          </a:p>
          <a:p>
            <a:pPr algn="ctr"/>
            <a:r>
              <a:rPr lang="en-US" sz="1600" b="1" dirty="0">
                <a:latin typeface="Century Gothic"/>
                <a:ea typeface="Calibri"/>
                <a:cs typeface="Calibri"/>
              </a:rPr>
              <a:t>knowledge checkers</a:t>
            </a:r>
            <a:endParaRPr lang="en-US" sz="1600" b="1" dirty="0">
              <a:latin typeface="Century Gothic"/>
              <a:cs typeface="Calibri"/>
            </a:endParaRPr>
          </a:p>
        </p:txBody>
      </p:sp>
      <p:pic>
        <p:nvPicPr>
          <p:cNvPr id="6" name="Picture 5">
            <a:extLst>
              <a:ext uri="{FF2B5EF4-FFF2-40B4-BE49-F238E27FC236}">
                <a16:creationId xmlns:a16="http://schemas.microsoft.com/office/drawing/2014/main" id="{1C83CA72-E7D5-348A-39A7-802DC3234419}"/>
              </a:ext>
            </a:extLst>
          </p:cNvPr>
          <p:cNvPicPr>
            <a:picLocks noChangeAspect="1"/>
          </p:cNvPicPr>
          <p:nvPr/>
        </p:nvPicPr>
        <p:blipFill>
          <a:blip r:embed="rId2"/>
          <a:stretch>
            <a:fillRect/>
          </a:stretch>
        </p:blipFill>
        <p:spPr>
          <a:xfrm>
            <a:off x="8921829" y="102852"/>
            <a:ext cx="749599" cy="696639"/>
          </a:xfrm>
          <a:prstGeom prst="rect">
            <a:avLst/>
          </a:prstGeom>
        </p:spPr>
      </p:pic>
      <p:pic>
        <p:nvPicPr>
          <p:cNvPr id="9" name="Picture 8">
            <a:extLst>
              <a:ext uri="{FF2B5EF4-FFF2-40B4-BE49-F238E27FC236}">
                <a16:creationId xmlns:a16="http://schemas.microsoft.com/office/drawing/2014/main" id="{6A4DE143-994D-FD01-4A06-FAE68890D065}"/>
              </a:ext>
            </a:extLst>
          </p:cNvPr>
          <p:cNvPicPr>
            <a:picLocks noChangeAspect="1"/>
          </p:cNvPicPr>
          <p:nvPr/>
        </p:nvPicPr>
        <p:blipFill>
          <a:blip r:embed="rId3"/>
          <a:stretch>
            <a:fillRect/>
          </a:stretch>
        </p:blipFill>
        <p:spPr>
          <a:xfrm>
            <a:off x="391138" y="73360"/>
            <a:ext cx="758644" cy="75864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What on Earth is going on?</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307014" y="1112581"/>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45340" y="5056669"/>
            <a:ext cx="3261005" cy="110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307014" y="5198806"/>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861986" y="1820013"/>
            <a:ext cx="1844463"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Oceanic Crust </a:t>
            </a:r>
            <a:r>
              <a:rPr lang="en-GB" sz="1100" dirty="0">
                <a:latin typeface="Century Gothic"/>
                <a:ea typeface="+mn-lt"/>
                <a:cs typeface="+mn-lt"/>
              </a:rPr>
              <a:t>- </a:t>
            </a:r>
            <a:r>
              <a:rPr lang="en-GB" sz="1100" dirty="0">
                <a:solidFill>
                  <a:srgbClr val="000000"/>
                </a:solidFill>
                <a:latin typeface="Century Gothic"/>
                <a:ea typeface="+mn-lt"/>
                <a:cs typeface="+mn-lt"/>
              </a:rPr>
              <a:t>found mainly under the ocean</a:t>
            </a:r>
            <a:br>
              <a:rPr lang="en-GB" sz="1100" dirty="0">
                <a:latin typeface="Century Gothic"/>
                <a:ea typeface="+mn-lt"/>
                <a:cs typeface="+mn-lt"/>
              </a:rPr>
            </a:br>
            <a:endParaRPr lang="en-US" sz="1100" b="1">
              <a:solidFill>
                <a:srgbClr val="FFFFFF"/>
              </a:solidFill>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Continental Crust </a:t>
            </a:r>
            <a:r>
              <a:rPr lang="en-GB" sz="1100" dirty="0">
                <a:latin typeface="Century Gothic"/>
                <a:ea typeface="+mn-lt"/>
                <a:cs typeface="+mn-lt"/>
              </a:rPr>
              <a:t>- </a:t>
            </a:r>
            <a:r>
              <a:rPr lang="en-GB" sz="1100" dirty="0">
                <a:solidFill>
                  <a:srgbClr val="000000"/>
                </a:solidFill>
                <a:latin typeface="Century Gothic"/>
                <a:ea typeface="+mn-lt"/>
                <a:cs typeface="+mn-lt"/>
              </a:rPr>
              <a:t>mainly found under land</a:t>
            </a:r>
            <a:r>
              <a:rPr lang="en-GB" sz="1100" dirty="0">
                <a:latin typeface="Century Gothic"/>
                <a:ea typeface="+mn-lt"/>
                <a:cs typeface="+mn-lt"/>
              </a:rPr>
              <a:t> </a:t>
            </a:r>
            <a:br>
              <a:rPr lang="en-GB" sz="1100" dirty="0">
                <a:latin typeface="Century Gothic"/>
                <a:ea typeface="+mn-lt"/>
                <a:cs typeface="+mn-lt"/>
              </a:rPr>
            </a:br>
            <a:br>
              <a:rPr lang="en-GB" sz="1100" dirty="0">
                <a:latin typeface="Century Gothic"/>
                <a:ea typeface="+mn-lt"/>
                <a:cs typeface="+mn-lt"/>
              </a:rPr>
            </a:br>
            <a:endParaRPr lang="en-GB" sz="1100" dirty="0">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360418" y="6378397"/>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Structure of the Earth</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458FE7BB-D19E-C8B2-3390-D117DAA6DA45}"/>
              </a:ext>
            </a:extLst>
          </p:cNvPr>
          <p:cNvPicPr>
            <a:picLocks noChangeAspect="1"/>
          </p:cNvPicPr>
          <p:nvPr/>
        </p:nvPicPr>
        <p:blipFill>
          <a:blip r:embed="rId3"/>
          <a:stretch>
            <a:fillRect/>
          </a:stretch>
        </p:blipFill>
        <p:spPr>
          <a:xfrm>
            <a:off x="391138" y="73360"/>
            <a:ext cx="758644" cy="758644"/>
          </a:xfrm>
          <a:prstGeom prst="rect">
            <a:avLst/>
          </a:prstGeom>
        </p:spPr>
      </p:pic>
      <p:sp>
        <p:nvSpPr>
          <p:cNvPr id="6" name="TextBox 5">
            <a:extLst>
              <a:ext uri="{FF2B5EF4-FFF2-40B4-BE49-F238E27FC236}">
                <a16:creationId xmlns:a16="http://schemas.microsoft.com/office/drawing/2014/main" id="{8ABF2A25-9761-167C-1EB9-27BFB5102EEF}"/>
              </a:ext>
            </a:extLst>
          </p:cNvPr>
          <p:cNvSpPr txBox="1"/>
          <p:nvPr/>
        </p:nvSpPr>
        <p:spPr>
          <a:xfrm>
            <a:off x="7930003" y="6378396"/>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pic>
        <p:nvPicPr>
          <p:cNvPr id="18" name="Picture 17" descr="A qr code on a white background&#10;&#10;Description automatically generated">
            <a:extLst>
              <a:ext uri="{FF2B5EF4-FFF2-40B4-BE49-F238E27FC236}">
                <a16:creationId xmlns:a16="http://schemas.microsoft.com/office/drawing/2014/main" id="{F4017195-A00B-D0F3-536D-1444B088E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368" y="5495358"/>
            <a:ext cx="844550" cy="844550"/>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5288721A-6032-9AA6-5E41-A143AB2525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3058" y="5575175"/>
            <a:ext cx="844550" cy="823169"/>
          </a:xfrm>
          <a:prstGeom prst="rect">
            <a:avLst/>
          </a:prstGeom>
        </p:spPr>
      </p:pic>
      <p:graphicFrame>
        <p:nvGraphicFramePr>
          <p:cNvPr id="26" name="Table 25">
            <a:extLst>
              <a:ext uri="{FF2B5EF4-FFF2-40B4-BE49-F238E27FC236}">
                <a16:creationId xmlns:a16="http://schemas.microsoft.com/office/drawing/2014/main" id="{D19870D9-AD7C-746C-AA88-41ECC0120A47}"/>
              </a:ext>
            </a:extLst>
          </p:cNvPr>
          <p:cNvGraphicFramePr>
            <a:graphicFrameLocks noGrp="1"/>
          </p:cNvGraphicFramePr>
          <p:nvPr>
            <p:extLst>
              <p:ext uri="{D42A27DB-BD31-4B8C-83A1-F6EECF244321}">
                <p14:modId xmlns:p14="http://schemas.microsoft.com/office/powerpoint/2010/main" val="2699272595"/>
              </p:ext>
            </p:extLst>
          </p:nvPr>
        </p:nvGraphicFramePr>
        <p:xfrm>
          <a:off x="2554319" y="1236088"/>
          <a:ext cx="3714058" cy="3124488"/>
        </p:xfrm>
        <a:graphic>
          <a:graphicData uri="http://schemas.openxmlformats.org/drawingml/2006/table">
            <a:tbl>
              <a:tblPr bandRow="1">
                <a:tableStyleId>{5C22544A-7EE6-4342-B048-85BDC9FD1C3A}</a:tableStyleId>
              </a:tblPr>
              <a:tblGrid>
                <a:gridCol w="714834">
                  <a:extLst>
                    <a:ext uri="{9D8B030D-6E8A-4147-A177-3AD203B41FA5}">
                      <a16:colId xmlns:a16="http://schemas.microsoft.com/office/drawing/2014/main" val="1217731794"/>
                    </a:ext>
                  </a:extLst>
                </a:gridCol>
                <a:gridCol w="2999224">
                  <a:extLst>
                    <a:ext uri="{9D8B030D-6E8A-4147-A177-3AD203B41FA5}">
                      <a16:colId xmlns:a16="http://schemas.microsoft.com/office/drawing/2014/main" val="232511469"/>
                    </a:ext>
                  </a:extLst>
                </a:gridCol>
              </a:tblGrid>
              <a:tr h="252287">
                <a:tc>
                  <a:txBody>
                    <a:bodyPr/>
                    <a:lstStyle/>
                    <a:p>
                      <a:pPr algn="l" fontAlgn="base"/>
                      <a:r>
                        <a:rPr lang="en-US" sz="900" dirty="0">
                          <a:effectLst/>
                          <a:latin typeface="Century Gothic"/>
                        </a:rPr>
                        <a:t>Layer</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algn="l" fontAlgn="base"/>
                      <a:r>
                        <a:rPr lang="en-US" sz="900" dirty="0">
                          <a:effectLst/>
                          <a:latin typeface="Century Gothic"/>
                        </a:rPr>
                        <a:t>Description</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1817787534"/>
                  </a:ext>
                </a:extLst>
              </a:tr>
              <a:tr h="873304">
                <a:tc>
                  <a:txBody>
                    <a:bodyPr/>
                    <a:lstStyle/>
                    <a:p>
                      <a:pPr fontAlgn="base"/>
                      <a:r>
                        <a:rPr lang="en-US" sz="900" dirty="0">
                          <a:effectLst/>
                          <a:latin typeface="Century Gothic"/>
                        </a:rPr>
                        <a:t>Inner core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US" sz="900" dirty="0">
                          <a:effectLst/>
                          <a:latin typeface="Century Gothic"/>
                        </a:rPr>
                        <a:t>The inner core is 2900 km below the Earth’s surface, in the </a:t>
                      </a:r>
                      <a:r>
                        <a:rPr lang="en-US" sz="900" err="1">
                          <a:effectLst/>
                          <a:latin typeface="Century Gothic"/>
                        </a:rPr>
                        <a:t>centre</a:t>
                      </a:r>
                      <a:r>
                        <a:rPr lang="en-US" sz="900" dirty="0">
                          <a:effectLst/>
                          <a:latin typeface="Century Gothic"/>
                        </a:rPr>
                        <a:t> of the Earth, and is the hottest layer. It is spherical and solid and made up of iron and nickel. Its temperatures can reach 5500°C.</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575455972"/>
                  </a:ext>
                </a:extLst>
              </a:tr>
              <a:tr h="407541">
                <a:tc>
                  <a:txBody>
                    <a:bodyPr/>
                    <a:lstStyle/>
                    <a:p>
                      <a:pPr fontAlgn="base"/>
                      <a:r>
                        <a:rPr lang="en-US" sz="900" dirty="0">
                          <a:effectLst/>
                          <a:latin typeface="Century Gothic"/>
                        </a:rPr>
                        <a:t>Outer core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US" sz="900" dirty="0">
                          <a:effectLst/>
                          <a:latin typeface="Century Gothic"/>
                        </a:rPr>
                        <a:t>The outer core is the layer surrounding the inner core. It is made of liquid iron.</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1668997680"/>
                  </a:ext>
                </a:extLst>
              </a:tr>
              <a:tr h="1028560">
                <a:tc>
                  <a:txBody>
                    <a:bodyPr/>
                    <a:lstStyle/>
                    <a:p>
                      <a:pPr fontAlgn="base"/>
                      <a:r>
                        <a:rPr lang="en-US" sz="900" dirty="0">
                          <a:effectLst/>
                          <a:latin typeface="Century Gothic"/>
                        </a:rPr>
                        <a:t>Mantle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US" sz="900" dirty="0">
                          <a:effectLst/>
                          <a:latin typeface="Century Gothic"/>
                        </a:rPr>
                        <a:t>The mantle is the layer of the Earth which makes up 84% of its volume. It is also the thickest section at approximately 2900 km thick. The mantle is made up of different layers. The upper mantle is hard but below that is semi-molten rock called magma.</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510302950"/>
                  </a:ext>
                </a:extLst>
              </a:tr>
              <a:tr h="562796">
                <a:tc>
                  <a:txBody>
                    <a:bodyPr/>
                    <a:lstStyle/>
                    <a:p>
                      <a:pPr fontAlgn="base"/>
                      <a:r>
                        <a:rPr lang="en-US" sz="900" dirty="0">
                          <a:effectLst/>
                          <a:latin typeface="Century Gothic"/>
                        </a:rPr>
                        <a:t>Crust</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tc>
                  <a:txBody>
                    <a:bodyPr/>
                    <a:lstStyle/>
                    <a:p>
                      <a:pPr fontAlgn="base"/>
                      <a:r>
                        <a:rPr lang="en-US" sz="900" dirty="0">
                          <a:effectLst/>
                          <a:latin typeface="Century Gothic"/>
                        </a:rPr>
                        <a:t>The crust is the outer layer of the Earth on which we live. It is the thinnest layer and is between 5 and 90 km thick.</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solidFill>
                      <a:srgbClr val="FFFFFF"/>
                    </a:solidFill>
                  </a:tcPr>
                </a:tc>
                <a:extLst>
                  <a:ext uri="{0D108BD9-81ED-4DB2-BD59-A6C34878D82A}">
                    <a16:rowId xmlns:a16="http://schemas.microsoft.com/office/drawing/2014/main" val="4195737999"/>
                  </a:ext>
                </a:extLst>
              </a:tr>
            </a:tbl>
          </a:graphicData>
        </a:graphic>
      </p:graphicFrame>
      <p:pic>
        <p:nvPicPr>
          <p:cNvPr id="28" name="Picture 27" descr="A diagram of a road&#10;&#10;Description automatically generated">
            <a:extLst>
              <a:ext uri="{FF2B5EF4-FFF2-40B4-BE49-F238E27FC236}">
                <a16:creationId xmlns:a16="http://schemas.microsoft.com/office/drawing/2014/main" id="{249C28CE-8CCA-AEBD-1460-24442CCB045B}"/>
              </a:ext>
            </a:extLst>
          </p:cNvPr>
          <p:cNvPicPr>
            <a:picLocks noChangeAspect="1"/>
          </p:cNvPicPr>
          <p:nvPr/>
        </p:nvPicPr>
        <p:blipFill>
          <a:blip r:embed="rId6"/>
          <a:stretch>
            <a:fillRect/>
          </a:stretch>
        </p:blipFill>
        <p:spPr>
          <a:xfrm>
            <a:off x="1619357" y="4786624"/>
            <a:ext cx="3214732" cy="1423358"/>
          </a:xfrm>
          <a:prstGeom prst="rect">
            <a:avLst/>
          </a:prstGeom>
        </p:spPr>
      </p:pic>
      <p:sp>
        <p:nvSpPr>
          <p:cNvPr id="29" name="TextBox 28">
            <a:extLst>
              <a:ext uri="{FF2B5EF4-FFF2-40B4-BE49-F238E27FC236}">
                <a16:creationId xmlns:a16="http://schemas.microsoft.com/office/drawing/2014/main" id="{1392384C-54BA-67A8-7396-70EE3601C53E}"/>
              </a:ext>
            </a:extLst>
          </p:cNvPr>
          <p:cNvSpPr txBox="1"/>
          <p:nvPr/>
        </p:nvSpPr>
        <p:spPr>
          <a:xfrm>
            <a:off x="4936381" y="4372394"/>
            <a:ext cx="1305822"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b="1" dirty="0">
                <a:latin typeface="Century Gothic"/>
                <a:cs typeface="Arial"/>
              </a:rPr>
              <a:t>Continental Crust</a:t>
            </a:r>
            <a:endParaRPr lang="en-US" b="1" dirty="0">
              <a:latin typeface="Aptos" panose="020B0004020202020204"/>
              <a:cs typeface="Arial"/>
            </a:endParaRPr>
          </a:p>
          <a:p>
            <a:endParaRPr lang="en-GB" sz="1000" dirty="0">
              <a:latin typeface="Century Gothic"/>
              <a:cs typeface="Arial"/>
            </a:endParaRPr>
          </a:p>
          <a:p>
            <a:r>
              <a:rPr lang="en-GB" sz="1000" dirty="0">
                <a:latin typeface="Century Gothic"/>
                <a:cs typeface="Arial"/>
              </a:rPr>
              <a:t>Older – most over 1500 million years old</a:t>
            </a:r>
            <a:r>
              <a:rPr lang="en-US" sz="1000" dirty="0">
                <a:latin typeface="Century Gothic"/>
                <a:cs typeface="Arial"/>
              </a:rPr>
              <a:t>​</a:t>
            </a:r>
            <a:endParaRPr lang="en-US"/>
          </a:p>
          <a:p>
            <a:endParaRPr lang="en-US" sz="1000" dirty="0">
              <a:latin typeface="Century Gothic"/>
              <a:cs typeface="Arial"/>
            </a:endParaRPr>
          </a:p>
          <a:p>
            <a:r>
              <a:rPr lang="en-GB" sz="1000" dirty="0">
                <a:latin typeface="Century Gothic"/>
                <a:cs typeface="Arial"/>
              </a:rPr>
              <a:t>Less dense</a:t>
            </a:r>
            <a:r>
              <a:rPr lang="en-US" sz="1000" dirty="0">
                <a:latin typeface="Century Gothic"/>
                <a:cs typeface="Arial"/>
              </a:rPr>
              <a:t>​</a:t>
            </a:r>
          </a:p>
          <a:p>
            <a:endParaRPr lang="en-US" sz="1000" dirty="0">
              <a:latin typeface="Century Gothic"/>
              <a:cs typeface="Arial"/>
            </a:endParaRPr>
          </a:p>
          <a:p>
            <a:r>
              <a:rPr lang="en-GB" sz="1000" dirty="0">
                <a:latin typeface="Century Gothic"/>
                <a:cs typeface="Arial"/>
              </a:rPr>
              <a:t>Cannot sink</a:t>
            </a:r>
            <a:r>
              <a:rPr lang="en-US" sz="1000" dirty="0">
                <a:latin typeface="Century Gothic"/>
                <a:cs typeface="Arial"/>
              </a:rPr>
              <a:t>​</a:t>
            </a:r>
          </a:p>
          <a:p>
            <a:endParaRPr lang="en-US" sz="1000" dirty="0">
              <a:latin typeface="Century Gothic"/>
              <a:cs typeface="Arial"/>
            </a:endParaRPr>
          </a:p>
          <a:p>
            <a:r>
              <a:rPr lang="en-GB" sz="1000" dirty="0">
                <a:latin typeface="Century Gothic"/>
                <a:cs typeface="Arial"/>
              </a:rPr>
              <a:t>Cannot be renewed and destroyed</a:t>
            </a:r>
          </a:p>
        </p:txBody>
      </p:sp>
      <p:sp>
        <p:nvSpPr>
          <p:cNvPr id="30" name="TextBox 29">
            <a:extLst>
              <a:ext uri="{FF2B5EF4-FFF2-40B4-BE49-F238E27FC236}">
                <a16:creationId xmlns:a16="http://schemas.microsoft.com/office/drawing/2014/main" id="{E6D49127-4BD2-38E8-3A3A-9AF566D38165}"/>
              </a:ext>
            </a:extLst>
          </p:cNvPr>
          <p:cNvSpPr txBox="1"/>
          <p:nvPr/>
        </p:nvSpPr>
        <p:spPr>
          <a:xfrm>
            <a:off x="395367" y="4289989"/>
            <a:ext cx="112271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dirty="0">
                <a:latin typeface="Century Gothic"/>
                <a:cs typeface="Arial"/>
              </a:rPr>
              <a:t>Oceanic Crust</a:t>
            </a:r>
            <a:endParaRPr lang="en-US" sz="1000" b="1" dirty="0">
              <a:latin typeface="Aptos" panose="020B0004020202020204"/>
              <a:cs typeface="Arial"/>
            </a:endParaRPr>
          </a:p>
          <a:p>
            <a:endParaRPr lang="en-GB" sz="1000" b="1" dirty="0">
              <a:latin typeface="Century Gothic"/>
              <a:cs typeface="Arial"/>
            </a:endParaRPr>
          </a:p>
          <a:p>
            <a:r>
              <a:rPr lang="en-GB" sz="1000" dirty="0">
                <a:latin typeface="Century Gothic"/>
                <a:cs typeface="Arial"/>
              </a:rPr>
              <a:t>Newer – most less than 200 million years old</a:t>
            </a:r>
            <a:r>
              <a:rPr lang="en-US" sz="1000" dirty="0">
                <a:latin typeface="Century Gothic"/>
                <a:cs typeface="Arial"/>
              </a:rPr>
              <a:t>​</a:t>
            </a:r>
            <a:endParaRPr lang="en-US" sz="1000"/>
          </a:p>
          <a:p>
            <a:endParaRPr lang="en-US" sz="1000" dirty="0">
              <a:latin typeface="Century Gothic"/>
              <a:cs typeface="Arial"/>
            </a:endParaRPr>
          </a:p>
          <a:p>
            <a:r>
              <a:rPr lang="en-GB" sz="1000" dirty="0">
                <a:latin typeface="Century Gothic"/>
                <a:cs typeface="Arial"/>
              </a:rPr>
              <a:t>Denser</a:t>
            </a:r>
            <a:r>
              <a:rPr lang="en-US" sz="1000" dirty="0">
                <a:latin typeface="Century Gothic"/>
                <a:cs typeface="Arial"/>
              </a:rPr>
              <a:t>​</a:t>
            </a:r>
          </a:p>
          <a:p>
            <a:endParaRPr lang="en-US" sz="1000" dirty="0">
              <a:latin typeface="Century Gothic"/>
              <a:cs typeface="Arial"/>
            </a:endParaRPr>
          </a:p>
          <a:p>
            <a:r>
              <a:rPr lang="en-GB" sz="1000" dirty="0">
                <a:latin typeface="Century Gothic"/>
                <a:cs typeface="Arial"/>
              </a:rPr>
              <a:t>Can sink</a:t>
            </a:r>
            <a:r>
              <a:rPr lang="en-US" sz="1000" dirty="0">
                <a:latin typeface="Century Gothic"/>
                <a:cs typeface="Arial"/>
              </a:rPr>
              <a:t>​</a:t>
            </a:r>
          </a:p>
          <a:p>
            <a:endParaRPr lang="en-US" sz="1000" dirty="0">
              <a:latin typeface="Century Gothic"/>
              <a:cs typeface="Arial"/>
            </a:endParaRPr>
          </a:p>
          <a:p>
            <a:r>
              <a:rPr lang="en-GB" sz="1000" dirty="0">
                <a:latin typeface="Century Gothic"/>
                <a:cs typeface="Arial"/>
              </a:rPr>
              <a:t>Can be renewed and destroyed</a:t>
            </a:r>
          </a:p>
        </p:txBody>
      </p:sp>
      <p:pic>
        <p:nvPicPr>
          <p:cNvPr id="31" name="Picture 30" descr="The structure of the Earth">
            <a:extLst>
              <a:ext uri="{FF2B5EF4-FFF2-40B4-BE49-F238E27FC236}">
                <a16:creationId xmlns:a16="http://schemas.microsoft.com/office/drawing/2014/main" id="{3AC0D420-CD88-955A-6A2A-A606621F7F6F}"/>
              </a:ext>
            </a:extLst>
          </p:cNvPr>
          <p:cNvPicPr>
            <a:picLocks noChangeAspect="1"/>
          </p:cNvPicPr>
          <p:nvPr/>
        </p:nvPicPr>
        <p:blipFill rotWithShape="1">
          <a:blip r:embed="rId7"/>
          <a:srcRect l="19912" t="-495" r="10033" b="495"/>
          <a:stretch/>
        </p:blipFill>
        <p:spPr>
          <a:xfrm>
            <a:off x="394965" y="2118681"/>
            <a:ext cx="2077377" cy="1987330"/>
          </a:xfrm>
          <a:prstGeom prst="rect">
            <a:avLst/>
          </a:prstGeom>
          <a:ln>
            <a:noFill/>
          </a:ln>
        </p:spPr>
      </p:pic>
      <p:sp>
        <p:nvSpPr>
          <p:cNvPr id="32" name="TextBox 31">
            <a:extLst>
              <a:ext uri="{FF2B5EF4-FFF2-40B4-BE49-F238E27FC236}">
                <a16:creationId xmlns:a16="http://schemas.microsoft.com/office/drawing/2014/main" id="{2A86DBD2-2EC6-C9D7-7FFE-38A71E4344D6}"/>
              </a:ext>
            </a:extLst>
          </p:cNvPr>
          <p:cNvSpPr txBox="1"/>
          <p:nvPr/>
        </p:nvSpPr>
        <p:spPr>
          <a:xfrm>
            <a:off x="395367" y="1231814"/>
            <a:ext cx="21572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141414"/>
                </a:solidFill>
                <a:latin typeface="Century Gothic"/>
              </a:rPr>
              <a:t>Earth is divided into four layers: the inner core, the outer core, the mantle and the crust.</a:t>
            </a:r>
            <a:endParaRPr lang="en-US" sz="1100" dirty="0">
              <a:latin typeface="Century Gothic"/>
            </a:endParaRPr>
          </a:p>
        </p:txBody>
      </p:sp>
      <p:pic>
        <p:nvPicPr>
          <p:cNvPr id="33" name="Picture 32">
            <a:extLst>
              <a:ext uri="{FF2B5EF4-FFF2-40B4-BE49-F238E27FC236}">
                <a16:creationId xmlns:a16="http://schemas.microsoft.com/office/drawing/2014/main" id="{C4D3D1AD-AB6D-BD67-07D5-6548C76E72C3}"/>
              </a:ext>
            </a:extLst>
          </p:cNvPr>
          <p:cNvPicPr>
            <a:picLocks noChangeAspect="1"/>
          </p:cNvPicPr>
          <p:nvPr/>
        </p:nvPicPr>
        <p:blipFill>
          <a:blip r:embed="rId8"/>
          <a:stretch>
            <a:fillRect/>
          </a:stretch>
        </p:blipFill>
        <p:spPr>
          <a:xfrm>
            <a:off x="6808163" y="1613222"/>
            <a:ext cx="957845" cy="893850"/>
          </a:xfrm>
          <a:prstGeom prst="rect">
            <a:avLst/>
          </a:prstGeom>
        </p:spPr>
      </p:pic>
      <p:pic>
        <p:nvPicPr>
          <p:cNvPr id="34" name="Picture 33">
            <a:extLst>
              <a:ext uri="{FF2B5EF4-FFF2-40B4-BE49-F238E27FC236}">
                <a16:creationId xmlns:a16="http://schemas.microsoft.com/office/drawing/2014/main" id="{21DF9890-02F3-A2C8-E9DB-CB2F921A2257}"/>
              </a:ext>
            </a:extLst>
          </p:cNvPr>
          <p:cNvPicPr>
            <a:picLocks noChangeAspect="1"/>
          </p:cNvPicPr>
          <p:nvPr/>
        </p:nvPicPr>
        <p:blipFill>
          <a:blip r:embed="rId9"/>
          <a:stretch>
            <a:fillRect/>
          </a:stretch>
        </p:blipFill>
        <p:spPr>
          <a:xfrm>
            <a:off x="6991268" y="3215558"/>
            <a:ext cx="774740" cy="793132"/>
          </a:xfrm>
          <a:prstGeom prst="rect">
            <a:avLst/>
          </a:prstGeom>
        </p:spPr>
      </p:pic>
    </p:spTree>
    <p:extLst>
      <p:ext uri="{BB962C8B-B14F-4D97-AF65-F5344CB8AC3E}">
        <p14:creationId xmlns:p14="http://schemas.microsoft.com/office/powerpoint/2010/main" val="217253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What on Earth is going on?</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104554" y="1466367"/>
            <a:ext cx="2654139"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Asthenosphere </a:t>
            </a:r>
            <a:r>
              <a:rPr lang="en-GB" sz="1100" dirty="0">
                <a:latin typeface="Century Gothic"/>
                <a:ea typeface="+mn-lt"/>
                <a:cs typeface="+mn-lt"/>
              </a:rPr>
              <a:t>- </a:t>
            </a:r>
            <a:r>
              <a:rPr lang="en-GB" sz="1100" dirty="0">
                <a:solidFill>
                  <a:srgbClr val="000000"/>
                </a:solidFill>
                <a:latin typeface="Century Gothic"/>
                <a:ea typeface="+mn-lt"/>
                <a:cs typeface="+mn-lt"/>
              </a:rPr>
              <a:t> a portion of the Earth's mantle that flows like molten plastic despite being solid</a:t>
            </a:r>
          </a:p>
          <a:p>
            <a:endParaRPr lang="en-GB" sz="1100" b="1" dirty="0">
              <a:latin typeface="Century Gothic"/>
              <a:ea typeface="+mn-lt"/>
              <a:cs typeface="+mn-lt"/>
            </a:endParaRPr>
          </a:p>
          <a:p>
            <a:endParaRPr lang="en-GB" sz="1100" b="1" dirty="0">
              <a:latin typeface="Century Gothic"/>
              <a:ea typeface="+mn-lt"/>
              <a:cs typeface="+mn-lt"/>
            </a:endParaRPr>
          </a:p>
          <a:p>
            <a:r>
              <a:rPr lang="en-GB" sz="1100" b="1" dirty="0">
                <a:latin typeface="Century Gothic"/>
                <a:ea typeface="+mn-lt"/>
                <a:cs typeface="+mn-lt"/>
              </a:rPr>
              <a:t>Magma </a:t>
            </a:r>
            <a:r>
              <a:rPr lang="en-GB" sz="1100" dirty="0">
                <a:latin typeface="Century Gothic"/>
                <a:ea typeface="+mn-lt"/>
                <a:cs typeface="+mn-lt"/>
              </a:rPr>
              <a:t>- Molten rock underneath the surface</a:t>
            </a:r>
            <a:br>
              <a:rPr lang="en-GB" sz="1100" dirty="0">
                <a:latin typeface="Century Gothic"/>
                <a:ea typeface="+mn-lt"/>
                <a:cs typeface="+mn-lt"/>
              </a:rPr>
            </a:br>
            <a:endParaRPr lang="en-US" sz="1100" b="1">
              <a:solidFill>
                <a:srgbClr val="FFFFFF"/>
              </a:solidFill>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Semi molten</a:t>
            </a:r>
            <a:r>
              <a:rPr lang="en-GB" sz="1100" dirty="0">
                <a:latin typeface="Century Gothic"/>
                <a:ea typeface="+mn-lt"/>
                <a:cs typeface="+mn-lt"/>
              </a:rPr>
              <a:t> - Metal or rock that is in a state between a solid and a liquid </a:t>
            </a: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Continental Drift</a:t>
            </a:r>
            <a:r>
              <a:rPr lang="en-GB" sz="1100" dirty="0">
                <a:latin typeface="Century Gothic"/>
                <a:ea typeface="+mn-lt"/>
                <a:cs typeface="+mn-lt"/>
              </a:rPr>
              <a:t> - </a:t>
            </a:r>
            <a:r>
              <a:rPr lang="en-GB" sz="1100" dirty="0">
                <a:solidFill>
                  <a:srgbClr val="040C28"/>
                </a:solidFill>
                <a:latin typeface="Century Gothic"/>
                <a:ea typeface="+mn-lt"/>
                <a:cs typeface="+mn-lt"/>
              </a:rPr>
              <a:t>the movement of continents resulting from the motion of tectonic plates</a:t>
            </a:r>
            <a:r>
              <a:rPr lang="en-GB" sz="1100" dirty="0">
                <a:solidFill>
                  <a:srgbClr val="202124"/>
                </a:solidFill>
                <a:latin typeface="Century Gothic"/>
                <a:ea typeface="+mn-lt"/>
                <a:cs typeface="+mn-lt"/>
              </a:rPr>
              <a:t>.</a:t>
            </a:r>
            <a:br>
              <a:rPr lang="en-GB" sz="1100" dirty="0">
                <a:latin typeface="Century Gothic"/>
                <a:ea typeface="+mn-lt"/>
                <a:cs typeface="+mn-lt"/>
              </a:rPr>
            </a:br>
            <a:br>
              <a:rPr lang="en-GB" sz="1100" dirty="0">
                <a:latin typeface="Century Gothic"/>
                <a:ea typeface="+mn-lt"/>
                <a:cs typeface="+mn-lt"/>
              </a:rPr>
            </a:br>
            <a:endParaRPr lang="en-GB" sz="1100">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443110" y="6373839"/>
            <a:ext cx="13144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Convection Currents</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824699" y="6446295"/>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TED Ed</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258365" y="5881500"/>
            <a:ext cx="448316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The heat at the core that moves the mantle is as a result of radioactive decay.</a:t>
            </a: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Convection Currents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8C45E601-B629-11DC-0BEE-AE1B50AF0EB2}"/>
              </a:ext>
            </a:extLst>
          </p:cNvPr>
          <p:cNvPicPr>
            <a:picLocks noChangeAspect="1"/>
          </p:cNvPicPr>
          <p:nvPr/>
        </p:nvPicPr>
        <p:blipFill>
          <a:blip r:embed="rId4"/>
          <a:stretch>
            <a:fillRect/>
          </a:stretch>
        </p:blipFill>
        <p:spPr>
          <a:xfrm>
            <a:off x="391138" y="73360"/>
            <a:ext cx="758644" cy="758644"/>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53A1F863-74C5-BF9A-10F9-ABDC019A87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947" y="5518176"/>
            <a:ext cx="866775" cy="855663"/>
          </a:xfrm>
          <a:prstGeom prst="rect">
            <a:avLst/>
          </a:prstGeom>
        </p:spPr>
      </p:pic>
      <p:pic>
        <p:nvPicPr>
          <p:cNvPr id="23" name="Picture 22" descr="A qr code with a black and white background&#10;&#10;Description automatically generated">
            <a:extLst>
              <a:ext uri="{FF2B5EF4-FFF2-40B4-BE49-F238E27FC236}">
                <a16:creationId xmlns:a16="http://schemas.microsoft.com/office/drawing/2014/main" id="{BF687330-8FFD-BA34-B50D-EDA646089B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1144" y="5534693"/>
            <a:ext cx="866775" cy="850421"/>
          </a:xfrm>
          <a:prstGeom prst="rect">
            <a:avLst/>
          </a:prstGeom>
        </p:spPr>
      </p:pic>
      <p:pic>
        <p:nvPicPr>
          <p:cNvPr id="6" name="Picture 5" descr="Convection Currents - 8TH-GRADE SCIENCE">
            <a:extLst>
              <a:ext uri="{FF2B5EF4-FFF2-40B4-BE49-F238E27FC236}">
                <a16:creationId xmlns:a16="http://schemas.microsoft.com/office/drawing/2014/main" id="{0E857A46-D8B9-A0C0-6ECF-D4CA0523D153}"/>
              </a:ext>
            </a:extLst>
          </p:cNvPr>
          <p:cNvPicPr>
            <a:picLocks noChangeAspect="1"/>
          </p:cNvPicPr>
          <p:nvPr/>
        </p:nvPicPr>
        <p:blipFill>
          <a:blip r:embed="rId7"/>
          <a:stretch>
            <a:fillRect/>
          </a:stretch>
        </p:blipFill>
        <p:spPr>
          <a:xfrm>
            <a:off x="655536" y="1231053"/>
            <a:ext cx="5229683" cy="3737045"/>
          </a:xfrm>
          <a:prstGeom prst="rect">
            <a:avLst/>
          </a:prstGeom>
        </p:spPr>
      </p:pic>
      <p:pic>
        <p:nvPicPr>
          <p:cNvPr id="3" name="Picture 2">
            <a:extLst>
              <a:ext uri="{FF2B5EF4-FFF2-40B4-BE49-F238E27FC236}">
                <a16:creationId xmlns:a16="http://schemas.microsoft.com/office/drawing/2014/main" id="{E6110F6E-E55B-E31E-3759-82B7C9D6DDFD}"/>
              </a:ext>
            </a:extLst>
          </p:cNvPr>
          <p:cNvPicPr>
            <a:picLocks noChangeAspect="1"/>
          </p:cNvPicPr>
          <p:nvPr/>
        </p:nvPicPr>
        <p:blipFill>
          <a:blip r:embed="rId8"/>
          <a:stretch>
            <a:fillRect/>
          </a:stretch>
        </p:blipFill>
        <p:spPr>
          <a:xfrm>
            <a:off x="6448246" y="3775363"/>
            <a:ext cx="553794" cy="554181"/>
          </a:xfrm>
          <a:prstGeom prst="rect">
            <a:avLst/>
          </a:prstGeom>
        </p:spPr>
      </p:pic>
      <p:pic>
        <p:nvPicPr>
          <p:cNvPr id="18" name="Picture 17">
            <a:extLst>
              <a:ext uri="{FF2B5EF4-FFF2-40B4-BE49-F238E27FC236}">
                <a16:creationId xmlns:a16="http://schemas.microsoft.com/office/drawing/2014/main" id="{BA90BF4E-CA26-BE5A-AB5E-DD5A6BC654B3}"/>
              </a:ext>
            </a:extLst>
          </p:cNvPr>
          <p:cNvPicPr>
            <a:picLocks noChangeAspect="1"/>
          </p:cNvPicPr>
          <p:nvPr/>
        </p:nvPicPr>
        <p:blipFill>
          <a:blip r:embed="rId9"/>
          <a:stretch>
            <a:fillRect/>
          </a:stretch>
        </p:blipFill>
        <p:spPr>
          <a:xfrm>
            <a:off x="6479397" y="2996045"/>
            <a:ext cx="522643" cy="554181"/>
          </a:xfrm>
          <a:prstGeom prst="rect">
            <a:avLst/>
          </a:prstGeom>
        </p:spPr>
      </p:pic>
      <p:pic>
        <p:nvPicPr>
          <p:cNvPr id="19" name="Picture 18">
            <a:extLst>
              <a:ext uri="{FF2B5EF4-FFF2-40B4-BE49-F238E27FC236}">
                <a16:creationId xmlns:a16="http://schemas.microsoft.com/office/drawing/2014/main" id="{A96A8871-8380-DA8D-BBC5-E0E131180B02}"/>
              </a:ext>
            </a:extLst>
          </p:cNvPr>
          <p:cNvPicPr>
            <a:picLocks noChangeAspect="1"/>
          </p:cNvPicPr>
          <p:nvPr/>
        </p:nvPicPr>
        <p:blipFill>
          <a:blip r:embed="rId10"/>
          <a:stretch>
            <a:fillRect/>
          </a:stretch>
        </p:blipFill>
        <p:spPr>
          <a:xfrm>
            <a:off x="6531315" y="2310245"/>
            <a:ext cx="377273" cy="429490"/>
          </a:xfrm>
          <a:prstGeom prst="rect">
            <a:avLst/>
          </a:prstGeom>
        </p:spPr>
      </p:pic>
      <p:pic>
        <p:nvPicPr>
          <p:cNvPr id="22" name="Picture 21">
            <a:extLst>
              <a:ext uri="{FF2B5EF4-FFF2-40B4-BE49-F238E27FC236}">
                <a16:creationId xmlns:a16="http://schemas.microsoft.com/office/drawing/2014/main" id="{65581F0C-4661-B2F0-9077-ADB1845B4EEA}"/>
              </a:ext>
            </a:extLst>
          </p:cNvPr>
          <p:cNvPicPr>
            <a:picLocks noChangeAspect="1"/>
          </p:cNvPicPr>
          <p:nvPr/>
        </p:nvPicPr>
        <p:blipFill>
          <a:blip r:embed="rId11"/>
          <a:stretch>
            <a:fillRect/>
          </a:stretch>
        </p:blipFill>
        <p:spPr>
          <a:xfrm>
            <a:off x="6479397" y="1468582"/>
            <a:ext cx="522643" cy="554181"/>
          </a:xfrm>
          <a:prstGeom prst="rect">
            <a:avLst/>
          </a:prstGeom>
        </p:spPr>
      </p:pic>
    </p:spTree>
    <p:extLst>
      <p:ext uri="{BB962C8B-B14F-4D97-AF65-F5344CB8AC3E}">
        <p14:creationId xmlns:p14="http://schemas.microsoft.com/office/powerpoint/2010/main" val="128696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What on Earth is going on?</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294568"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103641"/>
            <a:ext cx="4578443" cy="1548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5464180" y="5035819"/>
            <a:ext cx="4251320" cy="2195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294568" y="5252283"/>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295037" y="929320"/>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5961728" y="5150187"/>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6224451" y="1406812"/>
            <a:ext cx="3573933"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Plate boundary </a:t>
            </a:r>
            <a:r>
              <a:rPr lang="en-GB" sz="1100" dirty="0">
                <a:latin typeface="Century Gothic"/>
                <a:ea typeface="+mn-lt"/>
                <a:cs typeface="+mn-lt"/>
              </a:rPr>
              <a:t>- </a:t>
            </a:r>
            <a:r>
              <a:rPr lang="en-GB" sz="1100" dirty="0">
                <a:solidFill>
                  <a:srgbClr val="000000"/>
                </a:solidFill>
                <a:latin typeface="Century Gothic"/>
                <a:ea typeface="+mn-lt"/>
                <a:cs typeface="+mn-lt"/>
              </a:rPr>
              <a:t> </a:t>
            </a:r>
            <a:r>
              <a:rPr lang="en-GB" sz="1100" dirty="0">
                <a:solidFill>
                  <a:srgbClr val="141414"/>
                </a:solidFill>
                <a:latin typeface="Century Gothic"/>
                <a:ea typeface="+mn-lt"/>
                <a:cs typeface="+mn-lt"/>
              </a:rPr>
              <a:t>The region where two or more tectonic plates meet. It is a zone of intense seismic activity.</a:t>
            </a:r>
            <a:endParaRPr lang="en-GB" sz="1100" dirty="0">
              <a:solidFill>
                <a:srgbClr val="000000"/>
              </a:solidFill>
              <a:latin typeface="Century Gothic"/>
              <a:ea typeface="+mn-lt"/>
              <a:cs typeface="+mn-lt"/>
            </a:endParaRPr>
          </a:p>
          <a:p>
            <a:endParaRPr lang="en-GB" sz="1100" b="1" dirty="0">
              <a:latin typeface="Century Gothic"/>
              <a:ea typeface="+mn-lt"/>
              <a:cs typeface="+mn-lt"/>
            </a:endParaRPr>
          </a:p>
          <a:p>
            <a:endParaRPr lang="en-GB" sz="1100" b="1" dirty="0">
              <a:latin typeface="Century Gothic"/>
              <a:ea typeface="+mn-lt"/>
              <a:cs typeface="+mn-lt"/>
            </a:endParaRPr>
          </a:p>
          <a:p>
            <a:r>
              <a:rPr lang="en-GB" sz="1100" b="1" dirty="0">
                <a:latin typeface="Century Gothic"/>
                <a:ea typeface="+mn-lt"/>
                <a:cs typeface="+mn-lt"/>
              </a:rPr>
              <a:t>Subduction </a:t>
            </a:r>
            <a:r>
              <a:rPr lang="en-GB" sz="1100" dirty="0">
                <a:latin typeface="Century Gothic"/>
                <a:ea typeface="+mn-lt"/>
                <a:cs typeface="+mn-lt"/>
              </a:rPr>
              <a:t>-</a:t>
            </a:r>
            <a:r>
              <a:rPr lang="en-GB" sz="1050" dirty="0">
                <a:latin typeface="Century Gothic"/>
                <a:ea typeface="+mn-lt"/>
                <a:cs typeface="+mn-lt"/>
              </a:rPr>
              <a:t> </a:t>
            </a:r>
            <a:r>
              <a:rPr lang="en-GB" sz="1100" dirty="0">
                <a:solidFill>
                  <a:srgbClr val="141414"/>
                </a:solidFill>
                <a:latin typeface="Century Gothic"/>
                <a:ea typeface="+mn-lt"/>
                <a:cs typeface="+mn-lt"/>
              </a:rPr>
              <a:t>When one crustal plate is forced beneath the other.</a:t>
            </a:r>
            <a:br>
              <a:rPr lang="en-GB" sz="1100" dirty="0">
                <a:latin typeface="Century Gothic"/>
                <a:ea typeface="+mn-lt"/>
                <a:cs typeface="+mn-lt"/>
              </a:rPr>
            </a:br>
            <a:endParaRPr lang="en-US" sz="1100" b="1">
              <a:solidFill>
                <a:srgbClr val="FFFFFF"/>
              </a:solidFill>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Constructive plate boundary</a:t>
            </a:r>
            <a:r>
              <a:rPr lang="en-GB" sz="1100" dirty="0">
                <a:latin typeface="Century Gothic"/>
                <a:ea typeface="+mn-lt"/>
                <a:cs typeface="+mn-lt"/>
              </a:rPr>
              <a:t> - </a:t>
            </a:r>
            <a:r>
              <a:rPr lang="en-GB" sz="1100" dirty="0">
                <a:solidFill>
                  <a:srgbClr val="000000"/>
                </a:solidFill>
                <a:latin typeface="Century Gothic"/>
                <a:ea typeface="+mn-lt"/>
                <a:cs typeface="+mn-lt"/>
              </a:rPr>
              <a:t>An area where two tectonic plates are moving away from one another.</a:t>
            </a: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Destructive plate boundary </a:t>
            </a:r>
            <a:r>
              <a:rPr lang="en-GB" sz="1100" dirty="0">
                <a:latin typeface="Century Gothic"/>
                <a:ea typeface="+mn-lt"/>
                <a:cs typeface="+mn-lt"/>
              </a:rPr>
              <a:t>- </a:t>
            </a:r>
            <a:r>
              <a:rPr lang="en-GB" sz="1100" dirty="0">
                <a:solidFill>
                  <a:srgbClr val="000000"/>
                </a:solidFill>
                <a:latin typeface="Century Gothic"/>
                <a:ea typeface="+mn-lt"/>
                <a:cs typeface="+mn-lt"/>
              </a:rPr>
              <a:t>When two tectonic plates move towards each other and collide.</a:t>
            </a:r>
          </a:p>
          <a:p>
            <a:endParaRPr lang="en-GB" sz="1100" dirty="0">
              <a:latin typeface="Century Gothic"/>
              <a:ea typeface="+mn-lt"/>
              <a:cs typeface="+mn-lt"/>
            </a:endParaRPr>
          </a:p>
          <a:p>
            <a:r>
              <a:rPr lang="en-GB" sz="1100" b="1" dirty="0">
                <a:latin typeface="Century Gothic"/>
                <a:ea typeface="+mn-lt"/>
                <a:cs typeface="+mn-lt"/>
              </a:rPr>
              <a:t>Conservative plate boundary</a:t>
            </a:r>
            <a:r>
              <a:rPr lang="en-GB" sz="1100" dirty="0">
                <a:latin typeface="Century Gothic"/>
                <a:ea typeface="+mn-lt"/>
                <a:cs typeface="+mn-lt"/>
              </a:rPr>
              <a:t> - </a:t>
            </a:r>
            <a:r>
              <a:rPr lang="en-GB" sz="1100" dirty="0">
                <a:solidFill>
                  <a:srgbClr val="000000"/>
                </a:solidFill>
                <a:latin typeface="Century Gothic"/>
                <a:ea typeface="+mn-lt"/>
                <a:cs typeface="+mn-lt"/>
              </a:rPr>
              <a:t>Areas between two crustal plates that are moving past each other in opposite directions or at different speeds.</a:t>
            </a:r>
            <a:endParaRPr lang="en-GB" sz="1100" dirty="0">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5761788" y="6301049"/>
            <a:ext cx="13144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Convection Currents</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8062831" y="6413209"/>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TED Ed</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238516" y="5669746"/>
            <a:ext cx="391407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Plate boundaries refers to the way that tectonic plates come into contact with each other, it's not the name of the plates itself – the same plate could have different plate boundaries with several plates.</a:t>
            </a: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Plate Boundaries</a:t>
            </a:r>
            <a:endParaRPr lang="en-US"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8C45E601-B629-11DC-0BEE-AE1B50AF0EB2}"/>
              </a:ext>
            </a:extLst>
          </p:cNvPr>
          <p:cNvPicPr>
            <a:picLocks noChangeAspect="1"/>
          </p:cNvPicPr>
          <p:nvPr/>
        </p:nvPicPr>
        <p:blipFill>
          <a:blip r:embed="rId4"/>
          <a:stretch>
            <a:fillRect/>
          </a:stretch>
        </p:blipFill>
        <p:spPr>
          <a:xfrm>
            <a:off x="391138" y="73360"/>
            <a:ext cx="758644" cy="758644"/>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53A1F863-74C5-BF9A-10F9-ABDC019A87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5625" y="5445386"/>
            <a:ext cx="866775" cy="855663"/>
          </a:xfrm>
          <a:prstGeom prst="rect">
            <a:avLst/>
          </a:prstGeom>
        </p:spPr>
      </p:pic>
      <p:pic>
        <p:nvPicPr>
          <p:cNvPr id="23" name="Picture 22" descr="A qr code with a black and white background&#10;&#10;Description automatically generated">
            <a:extLst>
              <a:ext uri="{FF2B5EF4-FFF2-40B4-BE49-F238E27FC236}">
                <a16:creationId xmlns:a16="http://schemas.microsoft.com/office/drawing/2014/main" id="{BF687330-8FFD-BA34-B50D-EDA646089B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9276" y="5501607"/>
            <a:ext cx="866775" cy="850421"/>
          </a:xfrm>
          <a:prstGeom prst="rect">
            <a:avLst/>
          </a:prstGeom>
        </p:spPr>
      </p:pic>
      <p:pic>
        <p:nvPicPr>
          <p:cNvPr id="20" name="Picture 19" descr="7 Major Tectonic Plates - WorldAtlas">
            <a:extLst>
              <a:ext uri="{FF2B5EF4-FFF2-40B4-BE49-F238E27FC236}">
                <a16:creationId xmlns:a16="http://schemas.microsoft.com/office/drawing/2014/main" id="{3CE403EE-2620-6013-3B8A-6E54F62FAC06}"/>
              </a:ext>
            </a:extLst>
          </p:cNvPr>
          <p:cNvPicPr>
            <a:picLocks noChangeAspect="1"/>
          </p:cNvPicPr>
          <p:nvPr/>
        </p:nvPicPr>
        <p:blipFill rotWithShape="1">
          <a:blip r:embed="rId7"/>
          <a:srcRect l="2910" t="22785" r="2694" b="2408"/>
          <a:stretch/>
        </p:blipFill>
        <p:spPr>
          <a:xfrm>
            <a:off x="759652" y="1681537"/>
            <a:ext cx="4031010" cy="3194399"/>
          </a:xfrm>
          <a:prstGeom prst="rect">
            <a:avLst/>
          </a:prstGeom>
          <a:ln>
            <a:noFill/>
          </a:ln>
        </p:spPr>
      </p:pic>
      <p:sp>
        <p:nvSpPr>
          <p:cNvPr id="24" name="TextBox 23">
            <a:extLst>
              <a:ext uri="{FF2B5EF4-FFF2-40B4-BE49-F238E27FC236}">
                <a16:creationId xmlns:a16="http://schemas.microsoft.com/office/drawing/2014/main" id="{68911479-F344-04A5-CECD-2550AB9F4BBF}"/>
              </a:ext>
            </a:extLst>
          </p:cNvPr>
          <p:cNvSpPr txBox="1"/>
          <p:nvPr/>
        </p:nvSpPr>
        <p:spPr>
          <a:xfrm>
            <a:off x="842632" y="1347860"/>
            <a:ext cx="1214280"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latin typeface="Century Gothic"/>
              </a:rPr>
              <a:t>Constructive Plate Boundary</a:t>
            </a:r>
          </a:p>
        </p:txBody>
      </p:sp>
      <p:sp>
        <p:nvSpPr>
          <p:cNvPr id="25" name="TextBox 24">
            <a:extLst>
              <a:ext uri="{FF2B5EF4-FFF2-40B4-BE49-F238E27FC236}">
                <a16:creationId xmlns:a16="http://schemas.microsoft.com/office/drawing/2014/main" id="{9475C6E8-3E41-530E-9DF8-8926B2645948}"/>
              </a:ext>
            </a:extLst>
          </p:cNvPr>
          <p:cNvSpPr txBox="1"/>
          <p:nvPr/>
        </p:nvSpPr>
        <p:spPr>
          <a:xfrm>
            <a:off x="2165898" y="1347914"/>
            <a:ext cx="1214280"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latin typeface="Century Gothic"/>
              </a:rPr>
              <a:t>Destructive Plate Boundary</a:t>
            </a:r>
          </a:p>
        </p:txBody>
      </p:sp>
      <p:sp>
        <p:nvSpPr>
          <p:cNvPr id="26" name="TextBox 25">
            <a:extLst>
              <a:ext uri="{FF2B5EF4-FFF2-40B4-BE49-F238E27FC236}">
                <a16:creationId xmlns:a16="http://schemas.microsoft.com/office/drawing/2014/main" id="{B45D20A7-16DB-20E8-FDCD-F4ADBACD7393}"/>
              </a:ext>
            </a:extLst>
          </p:cNvPr>
          <p:cNvSpPr txBox="1"/>
          <p:nvPr/>
        </p:nvSpPr>
        <p:spPr>
          <a:xfrm>
            <a:off x="3568339" y="1347968"/>
            <a:ext cx="1214280"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latin typeface="Century Gothic"/>
              </a:rPr>
              <a:t>Conservative Plate Boundary</a:t>
            </a:r>
          </a:p>
        </p:txBody>
      </p:sp>
      <p:pic>
        <p:nvPicPr>
          <p:cNvPr id="3" name="Picture 2">
            <a:extLst>
              <a:ext uri="{FF2B5EF4-FFF2-40B4-BE49-F238E27FC236}">
                <a16:creationId xmlns:a16="http://schemas.microsoft.com/office/drawing/2014/main" id="{B53FA6BD-0ADB-9E94-43F4-996280D57374}"/>
              </a:ext>
            </a:extLst>
          </p:cNvPr>
          <p:cNvPicPr>
            <a:picLocks noChangeAspect="1"/>
          </p:cNvPicPr>
          <p:nvPr/>
        </p:nvPicPr>
        <p:blipFill>
          <a:blip r:embed="rId8"/>
          <a:stretch>
            <a:fillRect/>
          </a:stretch>
        </p:blipFill>
        <p:spPr>
          <a:xfrm>
            <a:off x="5437277" y="1317516"/>
            <a:ext cx="787023" cy="764907"/>
          </a:xfrm>
          <a:prstGeom prst="rect">
            <a:avLst/>
          </a:prstGeom>
        </p:spPr>
      </p:pic>
      <p:pic>
        <p:nvPicPr>
          <p:cNvPr id="6" name="Picture 5">
            <a:extLst>
              <a:ext uri="{FF2B5EF4-FFF2-40B4-BE49-F238E27FC236}">
                <a16:creationId xmlns:a16="http://schemas.microsoft.com/office/drawing/2014/main" id="{18D7B1E2-2C55-3F86-9732-D6EDC651A7A0}"/>
              </a:ext>
            </a:extLst>
          </p:cNvPr>
          <p:cNvPicPr>
            <a:picLocks noChangeAspect="1"/>
          </p:cNvPicPr>
          <p:nvPr/>
        </p:nvPicPr>
        <p:blipFill>
          <a:blip r:embed="rId9"/>
          <a:stretch>
            <a:fillRect/>
          </a:stretch>
        </p:blipFill>
        <p:spPr>
          <a:xfrm>
            <a:off x="5509955" y="2087589"/>
            <a:ext cx="634399" cy="597815"/>
          </a:xfrm>
          <a:prstGeom prst="rect">
            <a:avLst/>
          </a:prstGeom>
        </p:spPr>
      </p:pic>
      <p:pic>
        <p:nvPicPr>
          <p:cNvPr id="22" name="Picture 21">
            <a:extLst>
              <a:ext uri="{FF2B5EF4-FFF2-40B4-BE49-F238E27FC236}">
                <a16:creationId xmlns:a16="http://schemas.microsoft.com/office/drawing/2014/main" id="{D6526688-017D-0E44-A78F-88F402894F10}"/>
              </a:ext>
            </a:extLst>
          </p:cNvPr>
          <p:cNvPicPr>
            <a:picLocks noChangeAspect="1"/>
          </p:cNvPicPr>
          <p:nvPr/>
        </p:nvPicPr>
        <p:blipFill>
          <a:blip r:embed="rId10"/>
          <a:stretch>
            <a:fillRect/>
          </a:stretch>
        </p:blipFill>
        <p:spPr>
          <a:xfrm>
            <a:off x="5384017" y="3823883"/>
            <a:ext cx="409096" cy="358077"/>
          </a:xfrm>
          <a:prstGeom prst="rect">
            <a:avLst/>
          </a:prstGeom>
        </p:spPr>
      </p:pic>
      <p:pic>
        <p:nvPicPr>
          <p:cNvPr id="28" name="Picture 27">
            <a:extLst>
              <a:ext uri="{FF2B5EF4-FFF2-40B4-BE49-F238E27FC236}">
                <a16:creationId xmlns:a16="http://schemas.microsoft.com/office/drawing/2014/main" id="{EBEDA982-BC95-82FE-E0A1-298E17DAEC41}"/>
              </a:ext>
            </a:extLst>
          </p:cNvPr>
          <p:cNvPicPr>
            <a:picLocks noChangeAspect="1"/>
          </p:cNvPicPr>
          <p:nvPr/>
        </p:nvPicPr>
        <p:blipFill>
          <a:blip r:embed="rId10"/>
          <a:stretch>
            <a:fillRect/>
          </a:stretch>
        </p:blipFill>
        <p:spPr>
          <a:xfrm rot="10800000">
            <a:off x="5832335" y="3823884"/>
            <a:ext cx="409096" cy="358077"/>
          </a:xfrm>
          <a:prstGeom prst="rect">
            <a:avLst/>
          </a:prstGeom>
        </p:spPr>
      </p:pic>
      <p:pic>
        <p:nvPicPr>
          <p:cNvPr id="29" name="Picture 28">
            <a:extLst>
              <a:ext uri="{FF2B5EF4-FFF2-40B4-BE49-F238E27FC236}">
                <a16:creationId xmlns:a16="http://schemas.microsoft.com/office/drawing/2014/main" id="{8F797D55-7703-B5FD-8FB0-52AF30BE83BE}"/>
              </a:ext>
            </a:extLst>
          </p:cNvPr>
          <p:cNvPicPr>
            <a:picLocks noChangeAspect="1"/>
          </p:cNvPicPr>
          <p:nvPr/>
        </p:nvPicPr>
        <p:blipFill>
          <a:blip r:embed="rId10"/>
          <a:stretch>
            <a:fillRect/>
          </a:stretch>
        </p:blipFill>
        <p:spPr>
          <a:xfrm rot="10800000">
            <a:off x="5386564" y="3068341"/>
            <a:ext cx="409096" cy="358077"/>
          </a:xfrm>
          <a:prstGeom prst="rect">
            <a:avLst/>
          </a:prstGeom>
        </p:spPr>
      </p:pic>
      <p:pic>
        <p:nvPicPr>
          <p:cNvPr id="30" name="Picture 29">
            <a:extLst>
              <a:ext uri="{FF2B5EF4-FFF2-40B4-BE49-F238E27FC236}">
                <a16:creationId xmlns:a16="http://schemas.microsoft.com/office/drawing/2014/main" id="{98DE7E7D-BC52-50A8-26D6-5128E3CA13AF}"/>
              </a:ext>
            </a:extLst>
          </p:cNvPr>
          <p:cNvPicPr>
            <a:picLocks noChangeAspect="1"/>
          </p:cNvPicPr>
          <p:nvPr/>
        </p:nvPicPr>
        <p:blipFill>
          <a:blip r:embed="rId10"/>
          <a:stretch>
            <a:fillRect/>
          </a:stretch>
        </p:blipFill>
        <p:spPr>
          <a:xfrm>
            <a:off x="5810563" y="3068340"/>
            <a:ext cx="409096" cy="358077"/>
          </a:xfrm>
          <a:prstGeom prst="rect">
            <a:avLst/>
          </a:prstGeom>
        </p:spPr>
      </p:pic>
      <p:pic>
        <p:nvPicPr>
          <p:cNvPr id="31" name="Picture 30">
            <a:extLst>
              <a:ext uri="{FF2B5EF4-FFF2-40B4-BE49-F238E27FC236}">
                <a16:creationId xmlns:a16="http://schemas.microsoft.com/office/drawing/2014/main" id="{5AC992D2-F4F8-FD53-D956-ADC2774760B9}"/>
              </a:ext>
            </a:extLst>
          </p:cNvPr>
          <p:cNvPicPr>
            <a:picLocks noChangeAspect="1"/>
          </p:cNvPicPr>
          <p:nvPr/>
        </p:nvPicPr>
        <p:blipFill>
          <a:blip r:embed="rId10"/>
          <a:stretch>
            <a:fillRect/>
          </a:stretch>
        </p:blipFill>
        <p:spPr>
          <a:xfrm rot="-1920000">
            <a:off x="5541596" y="4267037"/>
            <a:ext cx="409096" cy="358077"/>
          </a:xfrm>
          <a:prstGeom prst="rect">
            <a:avLst/>
          </a:prstGeom>
        </p:spPr>
      </p:pic>
      <p:pic>
        <p:nvPicPr>
          <p:cNvPr id="32" name="Picture 31">
            <a:extLst>
              <a:ext uri="{FF2B5EF4-FFF2-40B4-BE49-F238E27FC236}">
                <a16:creationId xmlns:a16="http://schemas.microsoft.com/office/drawing/2014/main" id="{AD8CFFD2-C711-A15E-D4A2-09DDBC524CFA}"/>
              </a:ext>
            </a:extLst>
          </p:cNvPr>
          <p:cNvPicPr>
            <a:picLocks noChangeAspect="1"/>
          </p:cNvPicPr>
          <p:nvPr/>
        </p:nvPicPr>
        <p:blipFill>
          <a:blip r:embed="rId10"/>
          <a:stretch>
            <a:fillRect/>
          </a:stretch>
        </p:blipFill>
        <p:spPr>
          <a:xfrm rot="8700000">
            <a:off x="5665089" y="4492247"/>
            <a:ext cx="409096" cy="358077"/>
          </a:xfrm>
          <a:prstGeom prst="rect">
            <a:avLst/>
          </a:prstGeom>
        </p:spPr>
      </p:pic>
    </p:spTree>
    <p:extLst>
      <p:ext uri="{BB962C8B-B14F-4D97-AF65-F5344CB8AC3E}">
        <p14:creationId xmlns:p14="http://schemas.microsoft.com/office/powerpoint/2010/main" val="113417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What on Earth is going on?</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529551" y="110734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a:off x="6598344" y="5044262"/>
            <a:ext cx="3110399" cy="1872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529551" y="519356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572501" y="5183829"/>
            <a:ext cx="33163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410581" y="1513664"/>
            <a:ext cx="2290923"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Seismic waves </a:t>
            </a:r>
            <a:r>
              <a:rPr lang="en-GB" sz="1100" dirty="0">
                <a:latin typeface="Century Gothic"/>
                <a:ea typeface="+mn-lt"/>
                <a:cs typeface="+mn-lt"/>
              </a:rPr>
              <a:t>- </a:t>
            </a:r>
            <a:r>
              <a:rPr lang="en-GB" sz="1100" dirty="0">
                <a:solidFill>
                  <a:srgbClr val="000000"/>
                </a:solidFill>
                <a:latin typeface="Century Gothic"/>
                <a:ea typeface="+mn-lt"/>
                <a:cs typeface="+mn-lt"/>
              </a:rPr>
              <a:t>A wave of energy released by an earthquake.</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Mercalli - </a:t>
            </a:r>
            <a:r>
              <a:rPr lang="en-GB" sz="1100" dirty="0">
                <a:solidFill>
                  <a:srgbClr val="000000"/>
                </a:solidFill>
                <a:latin typeface="Century Gothic"/>
                <a:ea typeface="+mn-lt"/>
                <a:cs typeface="Arial"/>
              </a:rPr>
              <a:t>measures the intensity of an earthquake by observing its effect on people, the environment and the earth's surface</a:t>
            </a:r>
            <a:r>
              <a:rPr lang="en-GB" sz="1100" dirty="0">
                <a:latin typeface="Century Gothic"/>
                <a:ea typeface="+mn-lt"/>
                <a:cs typeface="+mn-lt"/>
              </a:rPr>
              <a:t> </a:t>
            </a:r>
            <a:br>
              <a:rPr lang="en-GB" sz="1100" dirty="0">
                <a:latin typeface="Century Gothic"/>
                <a:ea typeface="+mn-lt"/>
                <a:cs typeface="+mn-lt"/>
              </a:rPr>
            </a:br>
            <a:endParaRPr lang="en-GB" sz="1100" dirty="0">
              <a:latin typeface="Century Gothic"/>
              <a:ea typeface="+mn-lt"/>
              <a:cs typeface="+mn-lt"/>
            </a:endParaRPr>
          </a:p>
          <a:p>
            <a:br>
              <a:rPr lang="en-GB" sz="1100" dirty="0">
                <a:latin typeface="Century Gothic"/>
                <a:ea typeface="+mn-lt"/>
                <a:cs typeface="+mn-lt"/>
              </a:rPr>
            </a:br>
            <a:endParaRPr lang="en-GB" sz="1100">
              <a:latin typeface="Century Gothic"/>
              <a:ea typeface="+mn-lt"/>
              <a:cs typeface="+mn-lt"/>
            </a:endParaRPr>
          </a:p>
          <a:p>
            <a:r>
              <a:rPr lang="en-GB" sz="1100" b="1" dirty="0">
                <a:latin typeface="Century Gothic"/>
                <a:ea typeface="+mn-lt"/>
                <a:cs typeface="+mn-lt"/>
              </a:rPr>
              <a:t>Richter </a:t>
            </a:r>
            <a:r>
              <a:rPr lang="en-GB" sz="1100" dirty="0">
                <a:latin typeface="Century Gothic"/>
                <a:ea typeface="+mn-lt"/>
                <a:cs typeface="+mn-lt"/>
              </a:rPr>
              <a:t>- </a:t>
            </a:r>
            <a:r>
              <a:rPr lang="en-GB" sz="1100" dirty="0">
                <a:solidFill>
                  <a:srgbClr val="000000"/>
                </a:solidFill>
                <a:latin typeface="Century Gothic"/>
                <a:ea typeface="+mn-lt"/>
                <a:cs typeface="+mn-lt"/>
              </a:rPr>
              <a:t>The measure by which the strength of earthquakes is determined.</a:t>
            </a:r>
            <a:br>
              <a:rPr lang="en-GB" sz="1100" dirty="0">
                <a:solidFill>
                  <a:srgbClr val="000000"/>
                </a:solidFill>
                <a:latin typeface="Century Gothic"/>
                <a:ea typeface="+mn-lt"/>
                <a:cs typeface="+mn-lt"/>
              </a:rPr>
            </a:br>
            <a:endParaRPr lang="en-GB" sz="1100" dirty="0">
              <a:solidFill>
                <a:srgbClr val="000000"/>
              </a:solidFill>
              <a:latin typeface="Aptos" panose="020B0004020202020204"/>
              <a:ea typeface="+mn-lt"/>
              <a:cs typeface="+mn-lt"/>
            </a:endParaRPr>
          </a:p>
          <a:p>
            <a:endParaRPr lang="en-GB" sz="1100" dirty="0">
              <a:latin typeface="Century Gothic"/>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745777" y="6438828"/>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Earthquakes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89490" y="1325175"/>
            <a:ext cx="1622691" cy="50013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141414"/>
                </a:solidFill>
                <a:latin typeface="Century Gothic"/>
                <a:ea typeface="+mn-lt"/>
                <a:cs typeface="+mn-lt"/>
              </a:rPr>
              <a:t>An earthquake is a sudden, violent shaking of the ground. </a:t>
            </a:r>
            <a:endParaRPr lang="en-US"/>
          </a:p>
          <a:p>
            <a:r>
              <a:rPr lang="en-US" sz="1100" dirty="0">
                <a:solidFill>
                  <a:srgbClr val="141414"/>
                </a:solidFill>
                <a:latin typeface="Century Gothic"/>
                <a:ea typeface="+mn-lt"/>
                <a:cs typeface="+mn-lt"/>
              </a:rPr>
              <a:t>An earthquake occurs when two </a:t>
            </a:r>
            <a:r>
              <a:rPr lang="en-US" sz="1100" i="1" dirty="0">
                <a:solidFill>
                  <a:srgbClr val="141414"/>
                </a:solidFill>
                <a:latin typeface="Century Gothic"/>
                <a:ea typeface="+mn-lt"/>
                <a:cs typeface="+mn-lt"/>
              </a:rPr>
              <a:t>tectonic plates</a:t>
            </a:r>
            <a:r>
              <a:rPr lang="en-US" sz="1100" dirty="0">
                <a:solidFill>
                  <a:srgbClr val="141414"/>
                </a:solidFill>
                <a:latin typeface="Century Gothic"/>
                <a:ea typeface="+mn-lt"/>
                <a:cs typeface="+mn-lt"/>
              </a:rPr>
              <a:t> push together. The pressure of these colliding plates builds up inside the Earth’s crust. The point in the crust where the pressure is released is called the </a:t>
            </a:r>
            <a:r>
              <a:rPr lang="en-US" sz="1100" b="1" dirty="0">
                <a:solidFill>
                  <a:srgbClr val="141414"/>
                </a:solidFill>
                <a:latin typeface="Century Gothic"/>
                <a:ea typeface="+mn-lt"/>
                <a:cs typeface="+mn-lt"/>
              </a:rPr>
              <a:t>focus</a:t>
            </a:r>
            <a:r>
              <a:rPr lang="en-US" sz="1100" dirty="0">
                <a:solidFill>
                  <a:srgbClr val="141414"/>
                </a:solidFill>
                <a:latin typeface="Century Gothic"/>
                <a:ea typeface="+mn-lt"/>
                <a:cs typeface="+mn-lt"/>
              </a:rPr>
              <a:t>. The point on the Earth's surface above the focus is called the </a:t>
            </a:r>
            <a:r>
              <a:rPr lang="en-US" sz="1100" b="1" dirty="0" err="1">
                <a:solidFill>
                  <a:srgbClr val="141414"/>
                </a:solidFill>
                <a:latin typeface="Century Gothic"/>
                <a:ea typeface="+mn-lt"/>
                <a:cs typeface="+mn-lt"/>
              </a:rPr>
              <a:t>epicentre</a:t>
            </a:r>
            <a:r>
              <a:rPr lang="en-US" sz="1100" dirty="0">
                <a:solidFill>
                  <a:srgbClr val="141414"/>
                </a:solidFill>
                <a:latin typeface="Century Gothic"/>
                <a:ea typeface="+mn-lt"/>
                <a:cs typeface="+mn-lt"/>
              </a:rPr>
              <a:t>. When the pressure is too much it is suddenly released and waves of energy, called </a:t>
            </a:r>
            <a:r>
              <a:rPr lang="en-US" sz="1100" i="1" dirty="0">
                <a:solidFill>
                  <a:srgbClr val="141414"/>
                </a:solidFill>
                <a:latin typeface="Century Gothic"/>
                <a:ea typeface="+mn-lt"/>
                <a:cs typeface="+mn-lt"/>
              </a:rPr>
              <a:t>seismic waves</a:t>
            </a:r>
            <a:r>
              <a:rPr lang="en-US" sz="1100" dirty="0">
                <a:solidFill>
                  <a:srgbClr val="141414"/>
                </a:solidFill>
                <a:latin typeface="Century Gothic"/>
                <a:ea typeface="+mn-lt"/>
                <a:cs typeface="+mn-lt"/>
              </a:rPr>
              <a:t>, occur. These seismic waves travel through the earth causing it to shake.</a:t>
            </a:r>
            <a:endParaRPr lang="en-US"/>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45F4DEDD-2773-DB38-23ED-A428190C11A8}"/>
              </a:ext>
            </a:extLst>
          </p:cNvPr>
          <p:cNvPicPr>
            <a:picLocks noChangeAspect="1"/>
          </p:cNvPicPr>
          <p:nvPr/>
        </p:nvPicPr>
        <p:blipFill>
          <a:blip r:embed="rId3"/>
          <a:stretch>
            <a:fillRect/>
          </a:stretch>
        </p:blipFill>
        <p:spPr>
          <a:xfrm>
            <a:off x="391138" y="73360"/>
            <a:ext cx="758644" cy="758644"/>
          </a:xfrm>
          <a:prstGeom prst="rect">
            <a:avLst/>
          </a:prstGeom>
        </p:spPr>
      </p:pic>
      <p:sp>
        <p:nvSpPr>
          <p:cNvPr id="6" name="TextBox 5">
            <a:extLst>
              <a:ext uri="{FF2B5EF4-FFF2-40B4-BE49-F238E27FC236}">
                <a16:creationId xmlns:a16="http://schemas.microsoft.com/office/drawing/2014/main" id="{5CF47A95-B20A-C0C4-12BA-3B299D481786}"/>
              </a:ext>
            </a:extLst>
          </p:cNvPr>
          <p:cNvSpPr txBox="1"/>
          <p:nvPr/>
        </p:nvSpPr>
        <p:spPr>
          <a:xfrm>
            <a:off x="8074714" y="6446295"/>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TED Ed</a:t>
            </a:r>
            <a:endParaRPr lang="en-US" dirty="0"/>
          </a:p>
        </p:txBody>
      </p:sp>
      <p:pic>
        <p:nvPicPr>
          <p:cNvPr id="20" name="Picture 19" descr="A qr code with a few black squares&#10;&#10;Description automatically generated">
            <a:extLst>
              <a:ext uri="{FF2B5EF4-FFF2-40B4-BE49-F238E27FC236}">
                <a16:creationId xmlns:a16="http://schemas.microsoft.com/office/drawing/2014/main" id="{A278A555-AE40-D12A-06EB-8932CE411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1909" y="5606030"/>
            <a:ext cx="866419" cy="866419"/>
          </a:xfrm>
          <a:prstGeom prst="rect">
            <a:avLst/>
          </a:prstGeom>
        </p:spPr>
      </p:pic>
      <p:pic>
        <p:nvPicPr>
          <p:cNvPr id="24" name="Picture 23" descr="A qr code on a white background&#10;&#10;Description automatically generated">
            <a:extLst>
              <a:ext uri="{FF2B5EF4-FFF2-40B4-BE49-F238E27FC236}">
                <a16:creationId xmlns:a16="http://schemas.microsoft.com/office/drawing/2014/main" id="{E44229B8-62E9-A5DC-4DB4-DB30C3853D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5500" y="5624046"/>
            <a:ext cx="819940" cy="830385"/>
          </a:xfrm>
          <a:prstGeom prst="rect">
            <a:avLst/>
          </a:prstGeom>
        </p:spPr>
      </p:pic>
      <p:pic>
        <p:nvPicPr>
          <p:cNvPr id="7" name="Picture 6">
            <a:extLst>
              <a:ext uri="{FF2B5EF4-FFF2-40B4-BE49-F238E27FC236}">
                <a16:creationId xmlns:a16="http://schemas.microsoft.com/office/drawing/2014/main" id="{0E9A8E28-F195-F66A-AFDF-C3B39184F5A4}"/>
              </a:ext>
            </a:extLst>
          </p:cNvPr>
          <p:cNvPicPr>
            <a:picLocks noChangeAspect="1"/>
          </p:cNvPicPr>
          <p:nvPr/>
        </p:nvPicPr>
        <p:blipFill>
          <a:blip r:embed="rId6"/>
          <a:stretch>
            <a:fillRect/>
          </a:stretch>
        </p:blipFill>
        <p:spPr>
          <a:xfrm>
            <a:off x="2050160" y="1333157"/>
            <a:ext cx="4357673" cy="2784765"/>
          </a:xfrm>
          <a:prstGeom prst="rect">
            <a:avLst/>
          </a:prstGeom>
          <a:ln>
            <a:noFill/>
          </a:ln>
        </p:spPr>
      </p:pic>
      <p:pic>
        <p:nvPicPr>
          <p:cNvPr id="18" name="Picture 17" descr="colpire presa di corrente Civilizzare mercalli scale vs richter scale  estremamente cappello Tristezza">
            <a:extLst>
              <a:ext uri="{FF2B5EF4-FFF2-40B4-BE49-F238E27FC236}">
                <a16:creationId xmlns:a16="http://schemas.microsoft.com/office/drawing/2014/main" id="{464F5FDD-98AE-F0CF-6FDE-4C4878439C57}"/>
              </a:ext>
            </a:extLst>
          </p:cNvPr>
          <p:cNvPicPr>
            <a:picLocks noChangeAspect="1"/>
          </p:cNvPicPr>
          <p:nvPr/>
        </p:nvPicPr>
        <p:blipFill>
          <a:blip r:embed="rId7"/>
          <a:stretch>
            <a:fillRect/>
          </a:stretch>
        </p:blipFill>
        <p:spPr>
          <a:xfrm>
            <a:off x="2128809" y="4230145"/>
            <a:ext cx="4248827" cy="2362894"/>
          </a:xfrm>
          <a:prstGeom prst="rect">
            <a:avLst/>
          </a:prstGeom>
          <a:ln>
            <a:noFill/>
          </a:ln>
        </p:spPr>
      </p:pic>
      <p:pic>
        <p:nvPicPr>
          <p:cNvPr id="11" name="Picture 10">
            <a:extLst>
              <a:ext uri="{FF2B5EF4-FFF2-40B4-BE49-F238E27FC236}">
                <a16:creationId xmlns:a16="http://schemas.microsoft.com/office/drawing/2014/main" id="{157A6930-F898-52D5-C7FC-88906940A562}"/>
              </a:ext>
            </a:extLst>
          </p:cNvPr>
          <p:cNvPicPr>
            <a:picLocks noChangeAspect="1"/>
          </p:cNvPicPr>
          <p:nvPr/>
        </p:nvPicPr>
        <p:blipFill>
          <a:blip r:embed="rId8"/>
          <a:stretch>
            <a:fillRect/>
          </a:stretch>
        </p:blipFill>
        <p:spPr>
          <a:xfrm>
            <a:off x="6745481" y="1608109"/>
            <a:ext cx="568988" cy="525168"/>
          </a:xfrm>
          <a:prstGeom prst="rect">
            <a:avLst/>
          </a:prstGeom>
        </p:spPr>
      </p:pic>
      <p:pic>
        <p:nvPicPr>
          <p:cNvPr id="16" name="Picture 15">
            <a:extLst>
              <a:ext uri="{FF2B5EF4-FFF2-40B4-BE49-F238E27FC236}">
                <a16:creationId xmlns:a16="http://schemas.microsoft.com/office/drawing/2014/main" id="{E70DB87E-C468-F1CE-7E05-2E2E67926DFA}"/>
              </a:ext>
            </a:extLst>
          </p:cNvPr>
          <p:cNvPicPr>
            <a:picLocks noChangeAspect="1"/>
          </p:cNvPicPr>
          <p:nvPr/>
        </p:nvPicPr>
        <p:blipFill>
          <a:blip r:embed="rId9"/>
          <a:stretch>
            <a:fillRect/>
          </a:stretch>
        </p:blipFill>
        <p:spPr>
          <a:xfrm>
            <a:off x="6672802" y="2726894"/>
            <a:ext cx="678005" cy="641405"/>
          </a:xfrm>
          <a:prstGeom prst="rect">
            <a:avLst/>
          </a:prstGeom>
        </p:spPr>
      </p:pic>
      <p:pic>
        <p:nvPicPr>
          <p:cNvPr id="22" name="Picture 21">
            <a:extLst>
              <a:ext uri="{FF2B5EF4-FFF2-40B4-BE49-F238E27FC236}">
                <a16:creationId xmlns:a16="http://schemas.microsoft.com/office/drawing/2014/main" id="{5A6C834F-B4BF-D5DA-5BD0-8A3E922711B9}"/>
              </a:ext>
            </a:extLst>
          </p:cNvPr>
          <p:cNvPicPr>
            <a:picLocks noChangeAspect="1"/>
          </p:cNvPicPr>
          <p:nvPr/>
        </p:nvPicPr>
        <p:blipFill>
          <a:blip r:embed="rId10"/>
          <a:stretch>
            <a:fillRect/>
          </a:stretch>
        </p:blipFill>
        <p:spPr>
          <a:xfrm>
            <a:off x="6600125" y="3860208"/>
            <a:ext cx="787021" cy="735847"/>
          </a:xfrm>
          <a:prstGeom prst="rect">
            <a:avLst/>
          </a:prstGeom>
        </p:spPr>
      </p:pic>
    </p:spTree>
    <p:extLst>
      <p:ext uri="{BB962C8B-B14F-4D97-AF65-F5344CB8AC3E}">
        <p14:creationId xmlns:p14="http://schemas.microsoft.com/office/powerpoint/2010/main" val="56771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What on Earth is going on?</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439070" y="108133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91046"/>
            <a:ext cx="5488571" cy="1419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661117" y="5021936"/>
            <a:ext cx="3047116" cy="2131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439070" y="516755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444268" y="5091421"/>
            <a:ext cx="345114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723603" y="1598729"/>
            <a:ext cx="2045473" cy="297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Displaced </a:t>
            </a:r>
            <a:r>
              <a:rPr lang="en-GB" sz="1100" dirty="0">
                <a:latin typeface="Century Gothic"/>
                <a:ea typeface="+mn-lt"/>
                <a:cs typeface="+mn-lt"/>
              </a:rPr>
              <a:t>- moved from its original  position</a:t>
            </a:r>
            <a:br>
              <a:rPr lang="en-GB" sz="1100" dirty="0">
                <a:latin typeface="Century Gothic"/>
                <a:ea typeface="+mn-lt"/>
                <a:cs typeface="+mn-lt"/>
              </a:rPr>
            </a:br>
            <a:endParaRPr lang="en-GB" sz="1100">
              <a:solidFill>
                <a:srgbClr val="000000"/>
              </a:solidFill>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Shore</a:t>
            </a:r>
            <a:r>
              <a:rPr lang="en-GB" sz="1100" dirty="0">
                <a:latin typeface="Century Gothic"/>
                <a:ea typeface="+mn-lt"/>
                <a:cs typeface="+mn-lt"/>
              </a:rPr>
              <a:t> - the land along the edge of the sea</a:t>
            </a:r>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Retreats</a:t>
            </a:r>
            <a:r>
              <a:rPr lang="en-GB" sz="1100" dirty="0">
                <a:latin typeface="Century Gothic"/>
                <a:ea typeface="+mn-lt"/>
                <a:cs typeface="+mn-lt"/>
              </a:rPr>
              <a:t> - moving backwards</a:t>
            </a:r>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Trough</a:t>
            </a:r>
            <a:r>
              <a:rPr lang="en-GB" sz="1100" dirty="0">
                <a:latin typeface="Century Gothic"/>
                <a:ea typeface="+mn-lt"/>
                <a:cs typeface="+mn-lt"/>
              </a:rPr>
              <a:t> - the bottom of the wave</a:t>
            </a:r>
          </a:p>
        </p:txBody>
      </p:sp>
      <p:sp>
        <p:nvSpPr>
          <p:cNvPr id="44" name="TextBox 43">
            <a:extLst>
              <a:ext uri="{FF2B5EF4-FFF2-40B4-BE49-F238E27FC236}">
                <a16:creationId xmlns:a16="http://schemas.microsoft.com/office/drawing/2014/main" id="{11A78581-5662-BF98-679B-7E73728E7C35}"/>
              </a:ext>
            </a:extLst>
          </p:cNvPr>
          <p:cNvSpPr txBox="1"/>
          <p:nvPr/>
        </p:nvSpPr>
        <p:spPr>
          <a:xfrm>
            <a:off x="1400613" y="5767200"/>
            <a:ext cx="448716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Tsunamis are not affected by the weather, storms/hurricanes do not cause tsunamis.</a:t>
            </a: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Tsunamis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412382" y="1265880"/>
            <a:ext cx="5929311"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solidFill>
                  <a:srgbClr val="000000"/>
                </a:solidFill>
                <a:latin typeface="Century Gothic"/>
                <a:ea typeface="+mn-lt"/>
                <a:cs typeface="+mn-lt"/>
              </a:rPr>
              <a:t>Earthquakes at sea cause water to be displaced, creating a fast-moving wave that spreads out in all directions. In the deep ocean, tsunami waves can reach speeds of up to 800 </a:t>
            </a:r>
            <a:r>
              <a:rPr lang="en-US" sz="1050" err="1">
                <a:solidFill>
                  <a:srgbClr val="000000"/>
                </a:solidFill>
                <a:latin typeface="Century Gothic"/>
                <a:ea typeface="+mn-lt"/>
                <a:cs typeface="+mn-lt"/>
              </a:rPr>
              <a:t>kilometres</a:t>
            </a:r>
            <a:r>
              <a:rPr lang="en-US" sz="1050" dirty="0">
                <a:solidFill>
                  <a:srgbClr val="000000"/>
                </a:solidFill>
                <a:latin typeface="Century Gothic"/>
                <a:ea typeface="+mn-lt"/>
                <a:cs typeface="+mn-lt"/>
              </a:rPr>
              <a:t> per hour. As the wave approaches shallower waters near to the shore, its speed will decrease but the waves will become higher.</a:t>
            </a:r>
          </a:p>
          <a:p>
            <a:endParaRPr lang="en-US" sz="1050" dirty="0">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1ADFF2ED-2576-A669-B5C9-2901CEF32F48}"/>
              </a:ext>
            </a:extLst>
          </p:cNvPr>
          <p:cNvPicPr>
            <a:picLocks noChangeAspect="1"/>
          </p:cNvPicPr>
          <p:nvPr/>
        </p:nvPicPr>
        <p:blipFill>
          <a:blip r:embed="rId4"/>
          <a:stretch>
            <a:fillRect/>
          </a:stretch>
        </p:blipFill>
        <p:spPr>
          <a:xfrm>
            <a:off x="391138" y="73360"/>
            <a:ext cx="758644" cy="758644"/>
          </a:xfrm>
          <a:prstGeom prst="rect">
            <a:avLst/>
          </a:prstGeom>
        </p:spPr>
      </p:pic>
      <p:sp>
        <p:nvSpPr>
          <p:cNvPr id="6" name="TextBox 5">
            <a:extLst>
              <a:ext uri="{FF2B5EF4-FFF2-40B4-BE49-F238E27FC236}">
                <a16:creationId xmlns:a16="http://schemas.microsoft.com/office/drawing/2014/main" id="{768DEF8F-F356-360B-849C-15922B5398E2}"/>
              </a:ext>
            </a:extLst>
          </p:cNvPr>
          <p:cNvSpPr txBox="1"/>
          <p:nvPr/>
        </p:nvSpPr>
        <p:spPr>
          <a:xfrm>
            <a:off x="6706528" y="6438828"/>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7" name="TextBox 6">
            <a:extLst>
              <a:ext uri="{FF2B5EF4-FFF2-40B4-BE49-F238E27FC236}">
                <a16:creationId xmlns:a16="http://schemas.microsoft.com/office/drawing/2014/main" id="{CD04FB3A-7F0B-F8FF-6EA5-F97F58DFA61D}"/>
              </a:ext>
            </a:extLst>
          </p:cNvPr>
          <p:cNvSpPr txBox="1"/>
          <p:nvPr/>
        </p:nvSpPr>
        <p:spPr>
          <a:xfrm>
            <a:off x="8035465" y="6446295"/>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TED Ed</a:t>
            </a:r>
            <a:endParaRPr lang="en-US" dirty="0"/>
          </a:p>
        </p:txBody>
      </p:sp>
      <p:pic>
        <p:nvPicPr>
          <p:cNvPr id="23" name="Picture 22" descr="A qr code with a black background&#10;&#10;Description automatically generated">
            <a:extLst>
              <a:ext uri="{FF2B5EF4-FFF2-40B4-BE49-F238E27FC236}">
                <a16:creationId xmlns:a16="http://schemas.microsoft.com/office/drawing/2014/main" id="{47097B3B-B047-583E-9785-CEAE0A409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2172" y="5476441"/>
            <a:ext cx="974725" cy="962387"/>
          </a:xfrm>
          <a:prstGeom prst="rect">
            <a:avLst/>
          </a:prstGeom>
        </p:spPr>
      </p:pic>
      <p:pic>
        <p:nvPicPr>
          <p:cNvPr id="25" name="Picture 24" descr="A qr code on a white background&#10;&#10;Description automatically generated">
            <a:extLst>
              <a:ext uri="{FF2B5EF4-FFF2-40B4-BE49-F238E27FC236}">
                <a16:creationId xmlns:a16="http://schemas.microsoft.com/office/drawing/2014/main" id="{8407B996-DFAE-AE6A-2AF7-5A18CD8751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4827" y="5495358"/>
            <a:ext cx="969202" cy="969202"/>
          </a:xfrm>
          <a:prstGeom prst="rect">
            <a:avLst/>
          </a:prstGeom>
        </p:spPr>
      </p:pic>
      <p:pic>
        <p:nvPicPr>
          <p:cNvPr id="20" name="Picture 19" descr="http://www.centralgeography.org.uk/media/images/user-images/40715/scaled/680x350-tsunami2.jpg">
            <a:extLst>
              <a:ext uri="{FF2B5EF4-FFF2-40B4-BE49-F238E27FC236}">
                <a16:creationId xmlns:a16="http://schemas.microsoft.com/office/drawing/2014/main" id="{B562C8CC-D2D5-D445-657C-E5F65F4719A9}"/>
              </a:ext>
            </a:extLst>
          </p:cNvPr>
          <p:cNvPicPr>
            <a:picLocks noChangeAspect="1"/>
          </p:cNvPicPr>
          <p:nvPr/>
        </p:nvPicPr>
        <p:blipFill>
          <a:blip r:embed="rId7"/>
          <a:stretch>
            <a:fillRect/>
          </a:stretch>
        </p:blipFill>
        <p:spPr>
          <a:xfrm>
            <a:off x="1388149" y="2167993"/>
            <a:ext cx="4953405" cy="2725428"/>
          </a:xfrm>
          <a:prstGeom prst="rect">
            <a:avLst/>
          </a:prstGeom>
          <a:ln>
            <a:noFill/>
          </a:ln>
        </p:spPr>
      </p:pic>
      <p:sp>
        <p:nvSpPr>
          <p:cNvPr id="22" name="TextBox 21">
            <a:extLst>
              <a:ext uri="{FF2B5EF4-FFF2-40B4-BE49-F238E27FC236}">
                <a16:creationId xmlns:a16="http://schemas.microsoft.com/office/drawing/2014/main" id="{03B055B1-DE75-6611-699D-8814FC2E6541}"/>
              </a:ext>
            </a:extLst>
          </p:cNvPr>
          <p:cNvSpPr txBox="1"/>
          <p:nvPr/>
        </p:nvSpPr>
        <p:spPr>
          <a:xfrm>
            <a:off x="412644" y="1979909"/>
            <a:ext cx="998929" cy="31624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latin typeface="Century Gothic"/>
              </a:rPr>
              <a:t>It is hard to see that a tsunami is approaching. The most obvious sign is when coastal water retreats just before the waves reach the shore. This is actually the trough of the wave following behind.</a:t>
            </a:r>
            <a:endParaRPr lang="en-US"/>
          </a:p>
        </p:txBody>
      </p:sp>
      <p:pic>
        <p:nvPicPr>
          <p:cNvPr id="18" name="Picture 17">
            <a:extLst>
              <a:ext uri="{FF2B5EF4-FFF2-40B4-BE49-F238E27FC236}">
                <a16:creationId xmlns:a16="http://schemas.microsoft.com/office/drawing/2014/main" id="{D0490161-A2BF-4578-D0DC-66E9F6FA8F87}"/>
              </a:ext>
            </a:extLst>
          </p:cNvPr>
          <p:cNvPicPr>
            <a:picLocks noChangeAspect="1"/>
          </p:cNvPicPr>
          <p:nvPr/>
        </p:nvPicPr>
        <p:blipFill>
          <a:blip r:embed="rId8"/>
          <a:stretch>
            <a:fillRect/>
          </a:stretch>
        </p:blipFill>
        <p:spPr>
          <a:xfrm>
            <a:off x="6738211" y="1549991"/>
            <a:ext cx="663470" cy="641404"/>
          </a:xfrm>
          <a:prstGeom prst="rect">
            <a:avLst/>
          </a:prstGeom>
        </p:spPr>
      </p:pic>
      <p:pic>
        <p:nvPicPr>
          <p:cNvPr id="19" name="Picture 18">
            <a:extLst>
              <a:ext uri="{FF2B5EF4-FFF2-40B4-BE49-F238E27FC236}">
                <a16:creationId xmlns:a16="http://schemas.microsoft.com/office/drawing/2014/main" id="{B8E3DE42-1C09-AAD2-CDC9-3212E60D2891}"/>
              </a:ext>
            </a:extLst>
          </p:cNvPr>
          <p:cNvPicPr>
            <a:picLocks noChangeAspect="1"/>
          </p:cNvPicPr>
          <p:nvPr/>
        </p:nvPicPr>
        <p:blipFill>
          <a:blip r:embed="rId9"/>
          <a:stretch>
            <a:fillRect/>
          </a:stretch>
        </p:blipFill>
        <p:spPr>
          <a:xfrm>
            <a:off x="6709142" y="2341858"/>
            <a:ext cx="794289" cy="735846"/>
          </a:xfrm>
          <a:prstGeom prst="rect">
            <a:avLst/>
          </a:prstGeom>
        </p:spPr>
      </p:pic>
      <p:pic>
        <p:nvPicPr>
          <p:cNvPr id="24" name="Picture 23">
            <a:extLst>
              <a:ext uri="{FF2B5EF4-FFF2-40B4-BE49-F238E27FC236}">
                <a16:creationId xmlns:a16="http://schemas.microsoft.com/office/drawing/2014/main" id="{2D9A96EA-3CF4-03B0-687B-EF359B941782}"/>
              </a:ext>
            </a:extLst>
          </p:cNvPr>
          <p:cNvPicPr>
            <a:picLocks noChangeAspect="1"/>
          </p:cNvPicPr>
          <p:nvPr/>
        </p:nvPicPr>
        <p:blipFill>
          <a:blip r:embed="rId10"/>
          <a:stretch>
            <a:fillRect/>
          </a:stretch>
        </p:blipFill>
        <p:spPr>
          <a:xfrm>
            <a:off x="6709141" y="3882002"/>
            <a:ext cx="932377" cy="873878"/>
          </a:xfrm>
          <a:prstGeom prst="rect">
            <a:avLst/>
          </a:prstGeom>
        </p:spPr>
      </p:pic>
      <p:pic>
        <p:nvPicPr>
          <p:cNvPr id="28" name="Picture 27">
            <a:extLst>
              <a:ext uri="{FF2B5EF4-FFF2-40B4-BE49-F238E27FC236}">
                <a16:creationId xmlns:a16="http://schemas.microsoft.com/office/drawing/2014/main" id="{A418399F-B2C9-BCB8-BF6B-4D011D8AE199}"/>
              </a:ext>
            </a:extLst>
          </p:cNvPr>
          <p:cNvPicPr>
            <a:picLocks noChangeAspect="1"/>
          </p:cNvPicPr>
          <p:nvPr/>
        </p:nvPicPr>
        <p:blipFill>
          <a:blip r:embed="rId11"/>
          <a:stretch>
            <a:fillRect/>
          </a:stretch>
        </p:blipFill>
        <p:spPr>
          <a:xfrm rot="-1920000">
            <a:off x="6631765" y="4390539"/>
            <a:ext cx="409096" cy="358077"/>
          </a:xfrm>
          <a:prstGeom prst="rect">
            <a:avLst/>
          </a:prstGeom>
        </p:spPr>
      </p:pic>
      <p:pic>
        <p:nvPicPr>
          <p:cNvPr id="30" name="Picture 29">
            <a:extLst>
              <a:ext uri="{FF2B5EF4-FFF2-40B4-BE49-F238E27FC236}">
                <a16:creationId xmlns:a16="http://schemas.microsoft.com/office/drawing/2014/main" id="{7BFA298A-F62E-87CA-6D67-5532EB98ACA1}"/>
              </a:ext>
            </a:extLst>
          </p:cNvPr>
          <p:cNvPicPr>
            <a:picLocks noChangeAspect="1"/>
          </p:cNvPicPr>
          <p:nvPr/>
        </p:nvPicPr>
        <p:blipFill>
          <a:blip r:embed="rId11"/>
          <a:stretch>
            <a:fillRect/>
          </a:stretch>
        </p:blipFill>
        <p:spPr>
          <a:xfrm rot="10800000">
            <a:off x="6832855" y="3242697"/>
            <a:ext cx="670736" cy="605080"/>
          </a:xfrm>
          <a:prstGeom prst="rect">
            <a:avLst/>
          </a:prstGeom>
        </p:spPr>
      </p:pic>
    </p:spTree>
    <p:extLst>
      <p:ext uri="{BB962C8B-B14F-4D97-AF65-F5344CB8AC3E}">
        <p14:creationId xmlns:p14="http://schemas.microsoft.com/office/powerpoint/2010/main" val="19331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What on Earth is going on?</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606539" y="1466367"/>
            <a:ext cx="2162537"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Gradient-</a:t>
            </a:r>
            <a:r>
              <a:rPr lang="en-GB" sz="1100" dirty="0">
                <a:latin typeface="Century Gothic"/>
                <a:ea typeface="+mn-lt"/>
                <a:cs typeface="+mn-lt"/>
              </a:rPr>
              <a:t> the steepness of the land</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Pyroclastic flow - </a:t>
            </a:r>
            <a:r>
              <a:rPr lang="en-GB" sz="1100" dirty="0">
                <a:latin typeface="Century Gothic"/>
                <a:ea typeface="+mn-lt"/>
                <a:cs typeface="+mn-lt"/>
              </a:rPr>
              <a:t>superheated ash and gas that rushes down the side of the volcano.</a:t>
            </a:r>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Hot spot</a:t>
            </a:r>
            <a:r>
              <a:rPr lang="en-GB" sz="1100" dirty="0">
                <a:latin typeface="Century Gothic"/>
                <a:ea typeface="+mn-lt"/>
                <a:cs typeface="+mn-lt"/>
              </a:rPr>
              <a:t> - </a:t>
            </a:r>
            <a:r>
              <a:rPr lang="en-GB" sz="1100" dirty="0">
                <a:solidFill>
                  <a:srgbClr val="000000"/>
                </a:solidFill>
                <a:latin typeface="Century Gothic"/>
                <a:ea typeface="+mn-lt"/>
                <a:cs typeface="+mn-lt"/>
              </a:rPr>
              <a:t>an area in the mantle from which heat rises as a thermal plume from deep in the Earth</a:t>
            </a:r>
            <a:br>
              <a:rPr lang="en-GB" sz="1100" dirty="0">
                <a:latin typeface="Century Gothic"/>
                <a:ea typeface="+mn-lt"/>
                <a:cs typeface="+mn-lt"/>
              </a:rPr>
            </a:br>
            <a:br>
              <a:rPr lang="en-GB" sz="1100" dirty="0">
                <a:latin typeface="Century Gothic"/>
                <a:ea typeface="+mn-lt"/>
                <a:cs typeface="+mn-lt"/>
              </a:rPr>
            </a:br>
            <a:endParaRPr lang="en-GB" sz="1100">
              <a:latin typeface="Century Gothic"/>
              <a:ea typeface="+mn-lt"/>
              <a:cs typeface="+mn-lt"/>
            </a:endParaRP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Volcanoes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1399439" y="5884739"/>
            <a:ext cx="4308697"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Century Gothic"/>
              </a:rPr>
              <a:t>Volcanoes are found at constructive and </a:t>
            </a:r>
            <a:r>
              <a:rPr lang="en-US" sz="1050">
                <a:latin typeface="Century Gothic"/>
              </a:rPr>
              <a:t>destructive</a:t>
            </a:r>
            <a:r>
              <a:rPr lang="en-US" sz="1050" dirty="0">
                <a:latin typeface="Century Gothic"/>
              </a:rPr>
              <a:t> plate margins. An exception to this are hot spot volcanoes.</a:t>
            </a: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A95B1E8E-213E-69AA-B5B5-1310D217E2C8}"/>
              </a:ext>
            </a:extLst>
          </p:cNvPr>
          <p:cNvPicPr>
            <a:picLocks noChangeAspect="1"/>
          </p:cNvPicPr>
          <p:nvPr/>
        </p:nvPicPr>
        <p:blipFill>
          <a:blip r:embed="rId4"/>
          <a:stretch>
            <a:fillRect/>
          </a:stretch>
        </p:blipFill>
        <p:spPr>
          <a:xfrm>
            <a:off x="391138" y="73360"/>
            <a:ext cx="758644" cy="758644"/>
          </a:xfrm>
          <a:prstGeom prst="rect">
            <a:avLst/>
          </a:prstGeom>
        </p:spPr>
      </p:pic>
      <p:sp>
        <p:nvSpPr>
          <p:cNvPr id="6" name="TextBox 5">
            <a:extLst>
              <a:ext uri="{FF2B5EF4-FFF2-40B4-BE49-F238E27FC236}">
                <a16:creationId xmlns:a16="http://schemas.microsoft.com/office/drawing/2014/main" id="{CF3E8A53-62CA-BC90-7C1F-5132EACB0453}"/>
              </a:ext>
            </a:extLst>
          </p:cNvPr>
          <p:cNvSpPr txBox="1"/>
          <p:nvPr/>
        </p:nvSpPr>
        <p:spPr>
          <a:xfrm>
            <a:off x="6495762" y="6438828"/>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7" name="TextBox 6">
            <a:extLst>
              <a:ext uri="{FF2B5EF4-FFF2-40B4-BE49-F238E27FC236}">
                <a16:creationId xmlns:a16="http://schemas.microsoft.com/office/drawing/2014/main" id="{B863A9B3-88F9-B466-B76F-F9FAB5652A05}"/>
              </a:ext>
            </a:extLst>
          </p:cNvPr>
          <p:cNvSpPr txBox="1"/>
          <p:nvPr/>
        </p:nvSpPr>
        <p:spPr>
          <a:xfrm>
            <a:off x="7824699" y="6446295"/>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TED Ed</a:t>
            </a:r>
            <a:endParaRPr lang="en-US" dirty="0"/>
          </a:p>
        </p:txBody>
      </p:sp>
      <p:pic>
        <p:nvPicPr>
          <p:cNvPr id="23" name="Picture 22" descr="A qr code with black squares&#10;&#10;Description automatically generated">
            <a:extLst>
              <a:ext uri="{FF2B5EF4-FFF2-40B4-BE49-F238E27FC236}">
                <a16:creationId xmlns:a16="http://schemas.microsoft.com/office/drawing/2014/main" id="{315C88A3-4E34-0565-B9DD-40DFCBE865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074" y="5527019"/>
            <a:ext cx="885825" cy="880147"/>
          </a:xfrm>
          <a:prstGeom prst="rect">
            <a:avLst/>
          </a:prstGeom>
        </p:spPr>
      </p:pic>
      <p:pic>
        <p:nvPicPr>
          <p:cNvPr id="25" name="Picture 24" descr="A qr code on a white background&#10;&#10;Description automatically generated">
            <a:extLst>
              <a:ext uri="{FF2B5EF4-FFF2-40B4-BE49-F238E27FC236}">
                <a16:creationId xmlns:a16="http://schemas.microsoft.com/office/drawing/2014/main" id="{2DFD49C8-7BA8-0662-F7A4-D29634F414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3111" y="5551890"/>
            <a:ext cx="931102" cy="913644"/>
          </a:xfrm>
          <a:prstGeom prst="rect">
            <a:avLst/>
          </a:prstGeom>
        </p:spPr>
      </p:pic>
      <p:graphicFrame>
        <p:nvGraphicFramePr>
          <p:cNvPr id="20" name="Table 19">
            <a:extLst>
              <a:ext uri="{FF2B5EF4-FFF2-40B4-BE49-F238E27FC236}">
                <a16:creationId xmlns:a16="http://schemas.microsoft.com/office/drawing/2014/main" id="{0832D47A-10DA-ED1F-8CEC-E685972C98F6}"/>
              </a:ext>
            </a:extLst>
          </p:cNvPr>
          <p:cNvGraphicFramePr>
            <a:graphicFrameLocks noGrp="1"/>
          </p:cNvGraphicFramePr>
          <p:nvPr>
            <p:extLst>
              <p:ext uri="{D42A27DB-BD31-4B8C-83A1-F6EECF244321}">
                <p14:modId xmlns:p14="http://schemas.microsoft.com/office/powerpoint/2010/main" val="2896149526"/>
              </p:ext>
            </p:extLst>
          </p:nvPr>
        </p:nvGraphicFramePr>
        <p:xfrm>
          <a:off x="412186" y="2945899"/>
          <a:ext cx="5468496" cy="2072484"/>
        </p:xfrm>
        <a:graphic>
          <a:graphicData uri="http://schemas.openxmlformats.org/drawingml/2006/table">
            <a:tbl>
              <a:tblPr bandRow="1">
                <a:tableStyleId>{5C22544A-7EE6-4342-B048-85BDC9FD1C3A}</a:tableStyleId>
              </a:tblPr>
              <a:tblGrid>
                <a:gridCol w="1110589">
                  <a:extLst>
                    <a:ext uri="{9D8B030D-6E8A-4147-A177-3AD203B41FA5}">
                      <a16:colId xmlns:a16="http://schemas.microsoft.com/office/drawing/2014/main" val="1902710002"/>
                    </a:ext>
                  </a:extLst>
                </a:gridCol>
                <a:gridCol w="2077134">
                  <a:extLst>
                    <a:ext uri="{9D8B030D-6E8A-4147-A177-3AD203B41FA5}">
                      <a16:colId xmlns:a16="http://schemas.microsoft.com/office/drawing/2014/main" val="2368278291"/>
                    </a:ext>
                  </a:extLst>
                </a:gridCol>
                <a:gridCol w="2280773">
                  <a:extLst>
                    <a:ext uri="{9D8B030D-6E8A-4147-A177-3AD203B41FA5}">
                      <a16:colId xmlns:a16="http://schemas.microsoft.com/office/drawing/2014/main" val="445294203"/>
                    </a:ext>
                  </a:extLst>
                </a:gridCol>
              </a:tblGrid>
              <a:tr h="348662">
                <a:tc>
                  <a:txBody>
                    <a:bodyPr/>
                    <a:lstStyle/>
                    <a:p>
                      <a:pPr rtl="0" fontAlgn="base"/>
                      <a:r>
                        <a:rPr lang="en-GB" sz="1050" b="1" dirty="0">
                          <a:solidFill>
                            <a:schemeClr val="tx1"/>
                          </a:solidFill>
                          <a:effectLst/>
                          <a:latin typeface="Century Gothic"/>
                        </a:rPr>
                        <a:t>Plate boundary</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50" b="1" dirty="0">
                          <a:solidFill>
                            <a:schemeClr val="tx1"/>
                          </a:solidFill>
                          <a:effectLst/>
                          <a:latin typeface="Century Gothic"/>
                        </a:rPr>
                        <a:t>Constructive or Hotspots (thin crust)</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50" b="1" dirty="0">
                          <a:solidFill>
                            <a:schemeClr val="tx1"/>
                          </a:solidFill>
                          <a:effectLst/>
                          <a:latin typeface="Century Gothic"/>
                        </a:rPr>
                        <a:t>Destructive (subduction) (thick crust)</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0466472"/>
                  </a:ext>
                </a:extLst>
              </a:tr>
              <a:tr h="225604">
                <a:tc>
                  <a:txBody>
                    <a:bodyPr/>
                    <a:lstStyle/>
                    <a:p>
                      <a:pPr rtl="0" fontAlgn="base"/>
                      <a:r>
                        <a:rPr lang="en-GB" sz="1050" b="1" dirty="0">
                          <a:solidFill>
                            <a:schemeClr val="tx1"/>
                          </a:solidFill>
                          <a:effectLst/>
                          <a:latin typeface="Century Gothic"/>
                        </a:rPr>
                        <a:t>Shape</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50" dirty="0">
                          <a:solidFill>
                            <a:schemeClr val="tx1"/>
                          </a:solidFill>
                          <a:effectLst/>
                          <a:latin typeface="Century Gothic"/>
                        </a:rPr>
                        <a:t>Flat and symmetrical</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50" dirty="0">
                          <a:solidFill>
                            <a:schemeClr val="tx1"/>
                          </a:solidFill>
                          <a:effectLst/>
                          <a:latin typeface="Century Gothic"/>
                        </a:rPr>
                        <a:t>Cone shape and symmetrical</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6920149"/>
                  </a:ext>
                </a:extLst>
              </a:tr>
              <a:tr h="225604">
                <a:tc>
                  <a:txBody>
                    <a:bodyPr/>
                    <a:lstStyle/>
                    <a:p>
                      <a:pPr rtl="0" fontAlgn="base"/>
                      <a:r>
                        <a:rPr lang="en-GB" sz="1050" b="1" dirty="0">
                          <a:solidFill>
                            <a:schemeClr val="tx1"/>
                          </a:solidFill>
                          <a:effectLst/>
                          <a:latin typeface="Century Gothic"/>
                        </a:rPr>
                        <a:t>Gradient</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50" dirty="0">
                          <a:solidFill>
                            <a:schemeClr val="tx1"/>
                          </a:solidFill>
                          <a:effectLst/>
                          <a:latin typeface="Century Gothic"/>
                        </a:rPr>
                        <a:t>Gentle slopes</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50" dirty="0">
                          <a:solidFill>
                            <a:schemeClr val="tx1"/>
                          </a:solidFill>
                          <a:effectLst/>
                          <a:latin typeface="Century Gothic"/>
                        </a:rPr>
                        <a:t>Steep slopes</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8738422"/>
                  </a:ext>
                </a:extLst>
              </a:tr>
              <a:tr h="225604">
                <a:tc>
                  <a:txBody>
                    <a:bodyPr/>
                    <a:lstStyle/>
                    <a:p>
                      <a:pPr rtl="0" fontAlgn="base"/>
                      <a:r>
                        <a:rPr lang="en-GB" sz="1050" b="1" dirty="0">
                          <a:solidFill>
                            <a:schemeClr val="tx1"/>
                          </a:solidFill>
                          <a:effectLst/>
                          <a:latin typeface="Century Gothic"/>
                        </a:rPr>
                        <a:t>Lava type</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50" dirty="0">
                          <a:solidFill>
                            <a:schemeClr val="tx1"/>
                          </a:solidFill>
                          <a:effectLst/>
                          <a:latin typeface="Century Gothic"/>
                        </a:rPr>
                        <a:t>Runny lava, No ash</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50" dirty="0">
                          <a:solidFill>
                            <a:schemeClr val="tx1"/>
                          </a:solidFill>
                          <a:effectLst/>
                          <a:latin typeface="Century Gothic"/>
                        </a:rPr>
                        <a:t>Viscous lava, Ash &amp; dust</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0797207"/>
                  </a:ext>
                </a:extLst>
              </a:tr>
              <a:tr h="225604">
                <a:tc>
                  <a:txBody>
                    <a:bodyPr/>
                    <a:lstStyle/>
                    <a:p>
                      <a:pPr rtl="0" fontAlgn="base"/>
                      <a:r>
                        <a:rPr lang="en-GB" sz="1050" b="1" dirty="0">
                          <a:solidFill>
                            <a:schemeClr val="tx1"/>
                          </a:solidFill>
                          <a:effectLst/>
                          <a:latin typeface="Century Gothic"/>
                        </a:rPr>
                        <a:t>Explosiveness</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50" dirty="0">
                          <a:solidFill>
                            <a:schemeClr val="tx1"/>
                          </a:solidFill>
                          <a:effectLst/>
                          <a:latin typeface="Century Gothic"/>
                        </a:rPr>
                        <a:t>No explosive</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50" dirty="0">
                          <a:solidFill>
                            <a:schemeClr val="tx1"/>
                          </a:solidFill>
                          <a:effectLst/>
                          <a:latin typeface="Century Gothic"/>
                        </a:rPr>
                        <a:t>Very explosive</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3447760"/>
                  </a:ext>
                </a:extLst>
              </a:tr>
              <a:tr h="430700">
                <a:tc>
                  <a:txBody>
                    <a:bodyPr/>
                    <a:lstStyle/>
                    <a:p>
                      <a:pPr rtl="0" fontAlgn="base"/>
                      <a:r>
                        <a:rPr lang="en-GB" sz="1050" b="1" dirty="0">
                          <a:solidFill>
                            <a:schemeClr val="tx1"/>
                          </a:solidFill>
                          <a:effectLst/>
                          <a:latin typeface="Century Gothic"/>
                        </a:rPr>
                        <a:t>Eruption frequency</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50" dirty="0">
                          <a:solidFill>
                            <a:schemeClr val="tx1"/>
                          </a:solidFill>
                          <a:effectLst/>
                          <a:latin typeface="Century Gothic"/>
                        </a:rPr>
                        <a:t>Frequent</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50" dirty="0">
                          <a:solidFill>
                            <a:schemeClr val="tx1"/>
                          </a:solidFill>
                          <a:effectLst/>
                          <a:latin typeface="Century Gothic"/>
                        </a:rPr>
                        <a:t>Long periods in between</a:t>
                      </a:r>
                      <a:endParaRPr lang="en-GB" sz="1050">
                        <a:solidFill>
                          <a:schemeClr val="tx1"/>
                        </a:solidFill>
                        <a:effectLst/>
                        <a:latin typeface="Century Gothic"/>
                      </a:endParaRPr>
                    </a:p>
                  </a:txBody>
                  <a:tcPr marL="66027" marR="66027" marT="66027" marB="660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3766276"/>
                  </a:ext>
                </a:extLst>
              </a:tr>
            </a:tbl>
          </a:graphicData>
        </a:graphic>
      </p:graphicFrame>
      <p:sp>
        <p:nvSpPr>
          <p:cNvPr id="22" name="Google Shape;209;p8">
            <a:extLst>
              <a:ext uri="{FF2B5EF4-FFF2-40B4-BE49-F238E27FC236}">
                <a16:creationId xmlns:a16="http://schemas.microsoft.com/office/drawing/2014/main" id="{DBB95B0D-923B-1D59-3DB7-B8E39B107711}"/>
              </a:ext>
            </a:extLst>
          </p:cNvPr>
          <p:cNvSpPr txBox="1"/>
          <p:nvPr/>
        </p:nvSpPr>
        <p:spPr>
          <a:xfrm>
            <a:off x="3649662" y="2693548"/>
            <a:ext cx="2234268" cy="253875"/>
          </a:xfrm>
          <a:prstGeom prst="rect">
            <a:avLst/>
          </a:prstGeom>
          <a:noFill/>
          <a:ln>
            <a:noFill/>
          </a:ln>
        </p:spPr>
        <p:txBody>
          <a:bodyPr spcFirstLastPara="1" wrap="square" lIns="91425" tIns="45700" rIns="91425" bIns="4570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050" b="1">
                <a:solidFill>
                  <a:schemeClr val="dk1"/>
                </a:solidFill>
                <a:latin typeface="Century Gothic" panose="020B0502020202020204" pitchFamily="34" charset="0"/>
                <a:ea typeface="Montserrat"/>
                <a:cs typeface="Montserrat"/>
                <a:sym typeface="Montserrat"/>
              </a:rPr>
              <a:t>Composite volcano</a:t>
            </a:r>
            <a:endParaRPr sz="1050" b="1">
              <a:latin typeface="Century Gothic" panose="020B0502020202020204" pitchFamily="34" charset="0"/>
              <a:ea typeface="Montserrat"/>
              <a:cs typeface="Montserrat"/>
              <a:sym typeface="Montserrat"/>
            </a:endParaRPr>
          </a:p>
        </p:txBody>
      </p:sp>
      <p:sp>
        <p:nvSpPr>
          <p:cNvPr id="24" name="Google Shape;210;p8">
            <a:extLst>
              <a:ext uri="{FF2B5EF4-FFF2-40B4-BE49-F238E27FC236}">
                <a16:creationId xmlns:a16="http://schemas.microsoft.com/office/drawing/2014/main" id="{093170FB-A7E7-F8D3-BFAC-060DE6D378B1}"/>
              </a:ext>
            </a:extLst>
          </p:cNvPr>
          <p:cNvSpPr txBox="1"/>
          <p:nvPr/>
        </p:nvSpPr>
        <p:spPr>
          <a:xfrm>
            <a:off x="1602887" y="2693548"/>
            <a:ext cx="2020085" cy="253875"/>
          </a:xfrm>
          <a:prstGeom prst="rect">
            <a:avLst/>
          </a:prstGeom>
          <a:noFill/>
          <a:ln>
            <a:noFill/>
          </a:ln>
        </p:spPr>
        <p:txBody>
          <a:bodyPr spcFirstLastPara="1" wrap="square" lIns="91425" tIns="45700" rIns="91425" bIns="4570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050" b="1">
                <a:solidFill>
                  <a:schemeClr val="dk1"/>
                </a:solidFill>
                <a:latin typeface="Century Gothic" panose="020B0502020202020204" pitchFamily="34" charset="0"/>
                <a:ea typeface="Montserrat"/>
                <a:cs typeface="Montserrat"/>
                <a:sym typeface="Montserrat"/>
              </a:rPr>
              <a:t>Shield Volcano</a:t>
            </a:r>
            <a:endParaRPr sz="1050" b="1">
              <a:latin typeface="Century Gothic" panose="020B0502020202020204" pitchFamily="34" charset="0"/>
              <a:ea typeface="Montserrat"/>
              <a:cs typeface="Montserrat"/>
              <a:sym typeface="Montserrat"/>
            </a:endParaRPr>
          </a:p>
        </p:txBody>
      </p:sp>
      <p:pic>
        <p:nvPicPr>
          <p:cNvPr id="26" name="Picture 25" descr="A diagram of a volcano with Crust in the background&#10;&#10;Description automatically generated">
            <a:extLst>
              <a:ext uri="{FF2B5EF4-FFF2-40B4-BE49-F238E27FC236}">
                <a16:creationId xmlns:a16="http://schemas.microsoft.com/office/drawing/2014/main" id="{4A1F133C-4941-2F3D-41D8-F7D971CDEEE0}"/>
              </a:ext>
            </a:extLst>
          </p:cNvPr>
          <p:cNvPicPr>
            <a:picLocks noChangeAspect="1"/>
          </p:cNvPicPr>
          <p:nvPr/>
        </p:nvPicPr>
        <p:blipFill rotWithShape="1">
          <a:blip r:embed="rId7"/>
          <a:srcRect l="1081" t="2497" r="324"/>
          <a:stretch/>
        </p:blipFill>
        <p:spPr>
          <a:xfrm>
            <a:off x="1614383" y="1236600"/>
            <a:ext cx="2005226" cy="1407676"/>
          </a:xfrm>
          <a:prstGeom prst="rect">
            <a:avLst/>
          </a:prstGeom>
        </p:spPr>
      </p:pic>
      <p:pic>
        <p:nvPicPr>
          <p:cNvPr id="28" name="Picture 27" descr="A cartoon of a volcano&#10;&#10;Description automatically generated">
            <a:extLst>
              <a:ext uri="{FF2B5EF4-FFF2-40B4-BE49-F238E27FC236}">
                <a16:creationId xmlns:a16="http://schemas.microsoft.com/office/drawing/2014/main" id="{A2E44FF5-4F93-C56B-C6B3-6D560CB5C9D0}"/>
              </a:ext>
            </a:extLst>
          </p:cNvPr>
          <p:cNvPicPr>
            <a:picLocks noChangeAspect="1"/>
          </p:cNvPicPr>
          <p:nvPr/>
        </p:nvPicPr>
        <p:blipFill>
          <a:blip r:embed="rId8"/>
          <a:stretch>
            <a:fillRect/>
          </a:stretch>
        </p:blipFill>
        <p:spPr>
          <a:xfrm>
            <a:off x="3832464" y="1194473"/>
            <a:ext cx="1899138" cy="1447877"/>
          </a:xfrm>
          <a:prstGeom prst="rect">
            <a:avLst/>
          </a:prstGeom>
        </p:spPr>
      </p:pic>
      <p:pic>
        <p:nvPicPr>
          <p:cNvPr id="18" name="Picture 17">
            <a:extLst>
              <a:ext uri="{FF2B5EF4-FFF2-40B4-BE49-F238E27FC236}">
                <a16:creationId xmlns:a16="http://schemas.microsoft.com/office/drawing/2014/main" id="{0AEE4E35-4FAB-52B8-2E05-84FD87BC2205}"/>
              </a:ext>
            </a:extLst>
          </p:cNvPr>
          <p:cNvPicPr>
            <a:picLocks noChangeAspect="1"/>
          </p:cNvPicPr>
          <p:nvPr/>
        </p:nvPicPr>
        <p:blipFill>
          <a:blip r:embed="rId9"/>
          <a:stretch>
            <a:fillRect/>
          </a:stretch>
        </p:blipFill>
        <p:spPr>
          <a:xfrm>
            <a:off x="6309413" y="1462814"/>
            <a:ext cx="801556" cy="757641"/>
          </a:xfrm>
          <a:prstGeom prst="rect">
            <a:avLst/>
          </a:prstGeom>
        </p:spPr>
      </p:pic>
      <p:pic>
        <p:nvPicPr>
          <p:cNvPr id="19" name="Picture 18">
            <a:extLst>
              <a:ext uri="{FF2B5EF4-FFF2-40B4-BE49-F238E27FC236}">
                <a16:creationId xmlns:a16="http://schemas.microsoft.com/office/drawing/2014/main" id="{08BA96AD-15BC-85BD-5139-434A7E3B0DA1}"/>
              </a:ext>
            </a:extLst>
          </p:cNvPr>
          <p:cNvPicPr>
            <a:picLocks noChangeAspect="1"/>
          </p:cNvPicPr>
          <p:nvPr/>
        </p:nvPicPr>
        <p:blipFill>
          <a:blip r:embed="rId10"/>
          <a:stretch>
            <a:fillRect/>
          </a:stretch>
        </p:blipFill>
        <p:spPr>
          <a:xfrm>
            <a:off x="6207664" y="2530743"/>
            <a:ext cx="1005055" cy="924732"/>
          </a:xfrm>
          <a:prstGeom prst="rect">
            <a:avLst/>
          </a:prstGeom>
        </p:spPr>
      </p:pic>
      <p:pic>
        <p:nvPicPr>
          <p:cNvPr id="29" name="Picture 28">
            <a:extLst>
              <a:ext uri="{FF2B5EF4-FFF2-40B4-BE49-F238E27FC236}">
                <a16:creationId xmlns:a16="http://schemas.microsoft.com/office/drawing/2014/main" id="{6775B691-B19D-2D53-FDEE-FA99D4018066}"/>
              </a:ext>
            </a:extLst>
          </p:cNvPr>
          <p:cNvPicPr>
            <a:picLocks noChangeAspect="1"/>
          </p:cNvPicPr>
          <p:nvPr/>
        </p:nvPicPr>
        <p:blipFill>
          <a:blip r:embed="rId11"/>
          <a:stretch>
            <a:fillRect/>
          </a:stretch>
        </p:blipFill>
        <p:spPr>
          <a:xfrm>
            <a:off x="6309413" y="3496966"/>
            <a:ext cx="896039" cy="931997"/>
          </a:xfrm>
          <a:prstGeom prst="rect">
            <a:avLst/>
          </a:prstGeom>
        </p:spPr>
      </p:pic>
    </p:spTree>
    <p:extLst>
      <p:ext uri="{BB962C8B-B14F-4D97-AF65-F5344CB8AC3E}">
        <p14:creationId xmlns:p14="http://schemas.microsoft.com/office/powerpoint/2010/main" val="2321572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What on Earth is going on?</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554744" y="6021655"/>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Why?</a:t>
            </a:r>
            <a:endParaRPr lang="en-US" dirty="0"/>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Multi-hazard Zones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2820473" y="5325237"/>
            <a:ext cx="714514" cy="694679"/>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92620" y="1236162"/>
            <a:ext cx="546417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000000"/>
                </a:solidFill>
                <a:latin typeface="Century Gothic"/>
              </a:rPr>
              <a:t>Philippines</a:t>
            </a:r>
            <a:endParaRPr lang="en-US" sz="2000" b="1"/>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6507A3AD-218E-7C81-508E-BE255F0C88FB}"/>
              </a:ext>
            </a:extLst>
          </p:cNvPr>
          <p:cNvPicPr>
            <a:picLocks noChangeAspect="1"/>
          </p:cNvPicPr>
          <p:nvPr/>
        </p:nvPicPr>
        <p:blipFill>
          <a:blip r:embed="rId4"/>
          <a:stretch>
            <a:fillRect/>
          </a:stretch>
        </p:blipFill>
        <p:spPr>
          <a:xfrm>
            <a:off x="391138" y="73360"/>
            <a:ext cx="758644" cy="758644"/>
          </a:xfrm>
          <a:prstGeom prst="rect">
            <a:avLst/>
          </a:prstGeom>
        </p:spPr>
      </p:pic>
      <p:sp>
        <p:nvSpPr>
          <p:cNvPr id="6" name="TextBox 5">
            <a:extLst>
              <a:ext uri="{FF2B5EF4-FFF2-40B4-BE49-F238E27FC236}">
                <a16:creationId xmlns:a16="http://schemas.microsoft.com/office/drawing/2014/main" id="{7F26C7CD-318F-9072-D22C-23BB2B62C3B9}"/>
              </a:ext>
            </a:extLst>
          </p:cNvPr>
          <p:cNvSpPr txBox="1"/>
          <p:nvPr/>
        </p:nvSpPr>
        <p:spPr>
          <a:xfrm>
            <a:off x="6495762" y="6438828"/>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Pacific Video</a:t>
            </a:r>
            <a:endParaRPr lang="en-US" dirty="0"/>
          </a:p>
        </p:txBody>
      </p:sp>
      <p:sp>
        <p:nvSpPr>
          <p:cNvPr id="7" name="TextBox 6">
            <a:extLst>
              <a:ext uri="{FF2B5EF4-FFF2-40B4-BE49-F238E27FC236}">
                <a16:creationId xmlns:a16="http://schemas.microsoft.com/office/drawing/2014/main" id="{F74B2C3F-E9B6-F543-05AD-0F1DFDB43903}"/>
              </a:ext>
            </a:extLst>
          </p:cNvPr>
          <p:cNvSpPr txBox="1"/>
          <p:nvPr/>
        </p:nvSpPr>
        <p:spPr>
          <a:xfrm>
            <a:off x="7824699" y="6446295"/>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TED Ed</a:t>
            </a:r>
            <a:endParaRPr lang="en-US" dirty="0"/>
          </a:p>
        </p:txBody>
      </p:sp>
      <p:sp>
        <p:nvSpPr>
          <p:cNvPr id="20" name="TextBox 19">
            <a:extLst>
              <a:ext uri="{FF2B5EF4-FFF2-40B4-BE49-F238E27FC236}">
                <a16:creationId xmlns:a16="http://schemas.microsoft.com/office/drawing/2014/main" id="{BE8FA3E1-2566-1D1B-C9B4-F6BB21042CDA}"/>
              </a:ext>
            </a:extLst>
          </p:cNvPr>
          <p:cNvSpPr txBox="1"/>
          <p:nvPr/>
        </p:nvSpPr>
        <p:spPr>
          <a:xfrm>
            <a:off x="7349767" y="1493393"/>
            <a:ext cx="2419309"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Developing</a:t>
            </a:r>
            <a:r>
              <a:rPr lang="en-GB" sz="1100" dirty="0">
                <a:latin typeface="Century Gothic"/>
                <a:ea typeface="+mn-lt"/>
                <a:cs typeface="+mn-lt"/>
              </a:rPr>
              <a:t>- A country that is often quite poor, has few services and a low standard of living. </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Vulnerable - </a:t>
            </a:r>
            <a:r>
              <a:rPr lang="en-GB" sz="1100" dirty="0">
                <a:latin typeface="Century Gothic"/>
                <a:ea typeface="+mn-lt"/>
                <a:cs typeface="+mn-lt"/>
              </a:rPr>
              <a:t>easily damage</a:t>
            </a:r>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Monitor -</a:t>
            </a:r>
            <a:r>
              <a:rPr lang="en-GB" sz="1100" dirty="0">
                <a:latin typeface="Century Gothic"/>
                <a:ea typeface="+mn-lt"/>
                <a:cs typeface="+mn-lt"/>
              </a:rPr>
              <a:t> watch, keep an eye on something.</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Typhoon - </a:t>
            </a:r>
            <a:r>
              <a:rPr lang="en-GB" sz="1100" dirty="0">
                <a:latin typeface="Century Gothic"/>
                <a:ea typeface="+mn-lt"/>
                <a:cs typeface="+mn-lt"/>
              </a:rPr>
              <a:t>another name for a hurricane. A huge storm that forms over the ocean. </a:t>
            </a:r>
            <a:br>
              <a:rPr lang="en-GB" sz="1100" dirty="0">
                <a:latin typeface="Century Gothic"/>
                <a:ea typeface="+mn-lt"/>
                <a:cs typeface="+mn-lt"/>
              </a:rPr>
            </a:br>
            <a:br>
              <a:rPr lang="en-GB" sz="1100" dirty="0">
                <a:latin typeface="Century Gothic"/>
                <a:ea typeface="+mn-lt"/>
                <a:cs typeface="+mn-lt"/>
              </a:rPr>
            </a:br>
            <a:endParaRPr lang="en-GB" sz="1100" dirty="0">
              <a:latin typeface="Century Gothic"/>
              <a:ea typeface="+mn-lt"/>
              <a:cs typeface="+mn-lt"/>
            </a:endParaRPr>
          </a:p>
        </p:txBody>
      </p:sp>
      <p:pic>
        <p:nvPicPr>
          <p:cNvPr id="25" name="Picture 24" descr="A qr code with a few squares&#10;&#10;Description automatically generated">
            <a:extLst>
              <a:ext uri="{FF2B5EF4-FFF2-40B4-BE49-F238E27FC236}">
                <a16:creationId xmlns:a16="http://schemas.microsoft.com/office/drawing/2014/main" id="{3412EAEA-ACFF-A1BB-9F7B-1B98AAD869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7545" y="5560806"/>
            <a:ext cx="890884" cy="851908"/>
          </a:xfrm>
          <a:prstGeom prst="rect">
            <a:avLst/>
          </a:prstGeom>
        </p:spPr>
      </p:pic>
      <p:pic>
        <p:nvPicPr>
          <p:cNvPr id="27" name="Picture 26" descr="A qr code with black squares&#10;&#10;Description automatically generated">
            <a:extLst>
              <a:ext uri="{FF2B5EF4-FFF2-40B4-BE49-F238E27FC236}">
                <a16:creationId xmlns:a16="http://schemas.microsoft.com/office/drawing/2014/main" id="{FA9DBC8F-4FF8-007F-5E32-BE5D2C70AE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5485" y="5582758"/>
            <a:ext cx="857440" cy="851908"/>
          </a:xfrm>
          <a:prstGeom prst="rect">
            <a:avLst/>
          </a:prstGeom>
        </p:spPr>
      </p:pic>
      <p:pic>
        <p:nvPicPr>
          <p:cNvPr id="18" name="Picture 17">
            <a:extLst>
              <a:ext uri="{FF2B5EF4-FFF2-40B4-BE49-F238E27FC236}">
                <a16:creationId xmlns:a16="http://schemas.microsoft.com/office/drawing/2014/main" id="{76FA7A23-9764-C9E4-E303-1876E67E46F6}"/>
              </a:ext>
            </a:extLst>
          </p:cNvPr>
          <p:cNvPicPr>
            <a:picLocks noChangeAspect="1"/>
          </p:cNvPicPr>
          <p:nvPr/>
        </p:nvPicPr>
        <p:blipFill>
          <a:blip r:embed="rId7"/>
          <a:stretch>
            <a:fillRect/>
          </a:stretch>
        </p:blipFill>
        <p:spPr>
          <a:xfrm>
            <a:off x="449047" y="1591448"/>
            <a:ext cx="677077" cy="607583"/>
          </a:xfrm>
          <a:prstGeom prst="rect">
            <a:avLst/>
          </a:prstGeom>
        </p:spPr>
      </p:pic>
      <p:sp>
        <p:nvSpPr>
          <p:cNvPr id="19" name="TextBox 18">
            <a:extLst>
              <a:ext uri="{FF2B5EF4-FFF2-40B4-BE49-F238E27FC236}">
                <a16:creationId xmlns:a16="http://schemas.microsoft.com/office/drawing/2014/main" id="{6617943A-58E5-6F2D-05F8-C701708C428A}"/>
              </a:ext>
            </a:extLst>
          </p:cNvPr>
          <p:cNvSpPr txBox="1"/>
          <p:nvPr/>
        </p:nvSpPr>
        <p:spPr>
          <a:xfrm>
            <a:off x="1236665" y="1592317"/>
            <a:ext cx="4614933"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latin typeface="Century Gothic"/>
              </a:rPr>
              <a:t>The volcanoes of the Philippines rank as the most deadly and costly in the world.</a:t>
            </a:r>
            <a:endParaRPr lang="en-US" sz="1050" dirty="0">
              <a:latin typeface="Century Gothic"/>
            </a:endParaRPr>
          </a:p>
        </p:txBody>
      </p:sp>
      <p:pic>
        <p:nvPicPr>
          <p:cNvPr id="22" name="Picture 21">
            <a:extLst>
              <a:ext uri="{FF2B5EF4-FFF2-40B4-BE49-F238E27FC236}">
                <a16:creationId xmlns:a16="http://schemas.microsoft.com/office/drawing/2014/main" id="{BB0719CD-56D3-B66A-CD6B-22346EA456FA}"/>
              </a:ext>
            </a:extLst>
          </p:cNvPr>
          <p:cNvPicPr>
            <a:picLocks noChangeAspect="1"/>
          </p:cNvPicPr>
          <p:nvPr/>
        </p:nvPicPr>
        <p:blipFill>
          <a:blip r:embed="rId8"/>
          <a:stretch>
            <a:fillRect/>
          </a:stretch>
        </p:blipFill>
        <p:spPr>
          <a:xfrm>
            <a:off x="5159562" y="2004825"/>
            <a:ext cx="628229" cy="605144"/>
          </a:xfrm>
          <a:prstGeom prst="rect">
            <a:avLst/>
          </a:prstGeom>
        </p:spPr>
      </p:pic>
      <p:sp>
        <p:nvSpPr>
          <p:cNvPr id="23" name="TextBox 22">
            <a:extLst>
              <a:ext uri="{FF2B5EF4-FFF2-40B4-BE49-F238E27FC236}">
                <a16:creationId xmlns:a16="http://schemas.microsoft.com/office/drawing/2014/main" id="{37D16A80-6EC9-01B4-AA84-4834E1383FDD}"/>
              </a:ext>
            </a:extLst>
          </p:cNvPr>
          <p:cNvSpPr txBox="1"/>
          <p:nvPr/>
        </p:nvSpPr>
        <p:spPr>
          <a:xfrm>
            <a:off x="439320" y="2207172"/>
            <a:ext cx="4756834"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a:latin typeface="Century Gothic"/>
              </a:rPr>
              <a:t>Sitting on the tectonically active Pacific Ring of Fire the Philippines suffers from frequent earthquakes. Most are relatively small but some are much larger.</a:t>
            </a:r>
            <a:endParaRPr lang="en-US" sz="1050"/>
          </a:p>
        </p:txBody>
      </p:sp>
      <p:pic>
        <p:nvPicPr>
          <p:cNvPr id="24" name="Picture 23">
            <a:extLst>
              <a:ext uri="{FF2B5EF4-FFF2-40B4-BE49-F238E27FC236}">
                <a16:creationId xmlns:a16="http://schemas.microsoft.com/office/drawing/2014/main" id="{C41AEC5C-A92C-A54D-067C-38B3815C4352}"/>
              </a:ext>
            </a:extLst>
          </p:cNvPr>
          <p:cNvPicPr>
            <a:picLocks noChangeAspect="1"/>
          </p:cNvPicPr>
          <p:nvPr/>
        </p:nvPicPr>
        <p:blipFill>
          <a:blip r:embed="rId9"/>
          <a:stretch>
            <a:fillRect/>
          </a:stretch>
        </p:blipFill>
        <p:spPr>
          <a:xfrm>
            <a:off x="518402" y="2784843"/>
            <a:ext cx="720812" cy="720757"/>
          </a:xfrm>
          <a:prstGeom prst="rect">
            <a:avLst/>
          </a:prstGeom>
        </p:spPr>
      </p:pic>
      <p:sp>
        <p:nvSpPr>
          <p:cNvPr id="26" name="TextBox 25">
            <a:extLst>
              <a:ext uri="{FF2B5EF4-FFF2-40B4-BE49-F238E27FC236}">
                <a16:creationId xmlns:a16="http://schemas.microsoft.com/office/drawing/2014/main" id="{A4796290-96E6-353E-95E5-B06C4A03A482}"/>
              </a:ext>
            </a:extLst>
          </p:cNvPr>
          <p:cNvSpPr txBox="1"/>
          <p:nvPr/>
        </p:nvSpPr>
        <p:spPr>
          <a:xfrm>
            <a:off x="1270451" y="2795002"/>
            <a:ext cx="4587905"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latin typeface="Century Gothic"/>
                <a:cs typeface="Segoe UI"/>
              </a:rPr>
              <a:t>In a total of 21 tsunamis since 1749 a total of 4,868 people died in the Philippines. ​ 1976 - 9m Tsunami contributed 4,300 of total deaths.</a:t>
            </a:r>
            <a:endParaRPr lang="en-US" dirty="0"/>
          </a:p>
        </p:txBody>
      </p:sp>
      <p:pic>
        <p:nvPicPr>
          <p:cNvPr id="28" name="Picture 27">
            <a:extLst>
              <a:ext uri="{FF2B5EF4-FFF2-40B4-BE49-F238E27FC236}">
                <a16:creationId xmlns:a16="http://schemas.microsoft.com/office/drawing/2014/main" id="{D7DE068A-3C48-2A5A-715D-8B108E5D0C52}"/>
              </a:ext>
            </a:extLst>
          </p:cNvPr>
          <p:cNvPicPr>
            <a:picLocks noChangeAspect="1"/>
          </p:cNvPicPr>
          <p:nvPr/>
        </p:nvPicPr>
        <p:blipFill>
          <a:blip r:embed="rId10"/>
          <a:stretch>
            <a:fillRect/>
          </a:stretch>
        </p:blipFill>
        <p:spPr>
          <a:xfrm>
            <a:off x="5160454" y="3340765"/>
            <a:ext cx="700774" cy="703490"/>
          </a:xfrm>
          <a:prstGeom prst="rect">
            <a:avLst/>
          </a:prstGeom>
        </p:spPr>
      </p:pic>
      <p:sp>
        <p:nvSpPr>
          <p:cNvPr id="29" name="TextBox 28">
            <a:extLst>
              <a:ext uri="{FF2B5EF4-FFF2-40B4-BE49-F238E27FC236}">
                <a16:creationId xmlns:a16="http://schemas.microsoft.com/office/drawing/2014/main" id="{C12341DD-AE83-B540-93AB-155DA83FC855}"/>
              </a:ext>
            </a:extLst>
          </p:cNvPr>
          <p:cNvSpPr txBox="1"/>
          <p:nvPr/>
        </p:nvSpPr>
        <p:spPr>
          <a:xfrm>
            <a:off x="452834" y="3592285"/>
            <a:ext cx="475007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latin typeface="Century Gothic"/>
              </a:rPr>
              <a:t>As well as being tectonically active, the Philippines is within the tropics which means they are affected by tropical storms. These can be extremely deadly. Such as Typhoon Haiyan (Yolanda) 11-13th November 2013. 6000 people were killed.</a:t>
            </a:r>
            <a:endParaRPr lang="en-US" sz="1050" dirty="0"/>
          </a:p>
        </p:txBody>
      </p:sp>
      <p:sp>
        <p:nvSpPr>
          <p:cNvPr id="30" name="TextBox 29">
            <a:extLst>
              <a:ext uri="{FF2B5EF4-FFF2-40B4-BE49-F238E27FC236}">
                <a16:creationId xmlns:a16="http://schemas.microsoft.com/office/drawing/2014/main" id="{2D2A27D5-8B8A-A6DD-C8D6-6320837A5B1E}"/>
              </a:ext>
            </a:extLst>
          </p:cNvPr>
          <p:cNvSpPr txBox="1"/>
          <p:nvPr/>
        </p:nvSpPr>
        <p:spPr>
          <a:xfrm>
            <a:off x="540676" y="4632810"/>
            <a:ext cx="110121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a:highlight>
                  <a:srgbClr val="FFFFFF"/>
                </a:highlight>
                <a:latin typeface="Century Gothic"/>
              </a:rPr>
              <a:t>Volcanic ash makes soil very fertile for farming</a:t>
            </a:r>
            <a:endParaRPr lang="en-US" sz="1050"/>
          </a:p>
        </p:txBody>
      </p:sp>
      <p:sp>
        <p:nvSpPr>
          <p:cNvPr id="31" name="TextBox 30">
            <a:extLst>
              <a:ext uri="{FF2B5EF4-FFF2-40B4-BE49-F238E27FC236}">
                <a16:creationId xmlns:a16="http://schemas.microsoft.com/office/drawing/2014/main" id="{7EDE6B7D-1A58-5628-4947-FB84C4986C39}"/>
              </a:ext>
            </a:extLst>
          </p:cNvPr>
          <p:cNvSpPr txBox="1"/>
          <p:nvPr/>
        </p:nvSpPr>
        <p:spPr>
          <a:xfrm>
            <a:off x="1838052" y="4524703"/>
            <a:ext cx="2297227"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a:latin typeface="Century Gothic"/>
              </a:rPr>
              <a:t>Many multiple hazard zones are in developing countries so people do not have an option</a:t>
            </a:r>
            <a:endParaRPr lang="en-US" sz="1050"/>
          </a:p>
        </p:txBody>
      </p:sp>
      <p:sp>
        <p:nvSpPr>
          <p:cNvPr id="32" name="TextBox 31">
            <a:extLst>
              <a:ext uri="{FF2B5EF4-FFF2-40B4-BE49-F238E27FC236}">
                <a16:creationId xmlns:a16="http://schemas.microsoft.com/office/drawing/2014/main" id="{00E8F341-0D12-5433-6A27-3EDF612D0E5E}"/>
              </a:ext>
            </a:extLst>
          </p:cNvPr>
          <p:cNvSpPr txBox="1"/>
          <p:nvPr/>
        </p:nvSpPr>
        <p:spPr>
          <a:xfrm>
            <a:off x="446077" y="5484147"/>
            <a:ext cx="1655298"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a:latin typeface="Century Gothic"/>
              </a:rPr>
              <a:t>Many larger/deadly volcanic and earthquake events are INFREQUENT – so people don’t think they will get caught up in a disaster.</a:t>
            </a:r>
            <a:r>
              <a:rPr lang="en-US" sz="1050">
                <a:latin typeface="Century Gothic"/>
              </a:rPr>
              <a:t>​</a:t>
            </a:r>
            <a:endParaRPr lang="en-US" sz="1050"/>
          </a:p>
        </p:txBody>
      </p:sp>
      <p:sp>
        <p:nvSpPr>
          <p:cNvPr id="33" name="TextBox 32">
            <a:extLst>
              <a:ext uri="{FF2B5EF4-FFF2-40B4-BE49-F238E27FC236}">
                <a16:creationId xmlns:a16="http://schemas.microsoft.com/office/drawing/2014/main" id="{78A96050-90BC-C3DA-65B5-522B85041E2D}"/>
              </a:ext>
            </a:extLst>
          </p:cNvPr>
          <p:cNvSpPr txBox="1"/>
          <p:nvPr/>
        </p:nvSpPr>
        <p:spPr>
          <a:xfrm>
            <a:off x="4230087" y="4659838"/>
            <a:ext cx="1560698" cy="1061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latin typeface="Century Gothic"/>
              </a:rPr>
              <a:t> Some settlements have grown into enormous cities and would be hard to move anywhere else (Rapid urbanisation)</a:t>
            </a:r>
            <a:endParaRPr lang="en-US" sz="1050" dirty="0"/>
          </a:p>
        </p:txBody>
      </p:sp>
      <p:sp>
        <p:nvSpPr>
          <p:cNvPr id="34" name="TextBox 33">
            <a:extLst>
              <a:ext uri="{FF2B5EF4-FFF2-40B4-BE49-F238E27FC236}">
                <a16:creationId xmlns:a16="http://schemas.microsoft.com/office/drawing/2014/main" id="{B98F31DA-079F-87E4-1A20-B6969AC165ED}"/>
              </a:ext>
            </a:extLst>
          </p:cNvPr>
          <p:cNvSpPr txBox="1"/>
          <p:nvPr/>
        </p:nvSpPr>
        <p:spPr>
          <a:xfrm>
            <a:off x="4588216" y="5970626"/>
            <a:ext cx="139176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a:highlight>
                  <a:srgbClr val="FFFFFF"/>
                </a:highlight>
                <a:latin typeface="Century Gothic"/>
              </a:rPr>
              <a:t>A good job and way of life may keep you in a danger zone</a:t>
            </a:r>
            <a:endParaRPr lang="en-US" sz="1050"/>
          </a:p>
        </p:txBody>
      </p:sp>
      <p:sp>
        <p:nvSpPr>
          <p:cNvPr id="35" name="TextBox 34">
            <a:extLst>
              <a:ext uri="{FF2B5EF4-FFF2-40B4-BE49-F238E27FC236}">
                <a16:creationId xmlns:a16="http://schemas.microsoft.com/office/drawing/2014/main" id="{46DA8F47-D039-6667-A2DB-5F1B077F453A}"/>
              </a:ext>
            </a:extLst>
          </p:cNvPr>
          <p:cNvSpPr txBox="1"/>
          <p:nvPr/>
        </p:nvSpPr>
        <p:spPr>
          <a:xfrm>
            <a:off x="2094823" y="6362513"/>
            <a:ext cx="2486428"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a:highlight>
                  <a:srgbClr val="FFFFFF"/>
                </a:highlight>
                <a:latin typeface="Century Gothic"/>
              </a:rPr>
              <a:t>Some places are well prepared for hazards so people feel safe</a:t>
            </a:r>
            <a:endParaRPr lang="en-US" sz="1050"/>
          </a:p>
        </p:txBody>
      </p:sp>
      <p:cxnSp>
        <p:nvCxnSpPr>
          <p:cNvPr id="36" name="Straight Arrow Connector 35">
            <a:extLst>
              <a:ext uri="{FF2B5EF4-FFF2-40B4-BE49-F238E27FC236}">
                <a16:creationId xmlns:a16="http://schemas.microsoft.com/office/drawing/2014/main" id="{F9A4B94C-4CD3-88E6-F88D-FA7EE61CDF25}"/>
              </a:ext>
            </a:extLst>
          </p:cNvPr>
          <p:cNvCxnSpPr>
            <a:cxnSpLocks/>
          </p:cNvCxnSpPr>
          <p:nvPr/>
        </p:nvCxnSpPr>
        <p:spPr>
          <a:xfrm flipV="1">
            <a:off x="1232680" y="4414344"/>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81E35DE4-4B75-1C7E-65A6-9860EA281E98}"/>
              </a:ext>
            </a:extLst>
          </p:cNvPr>
          <p:cNvPicPr>
            <a:picLocks noChangeAspect="1"/>
          </p:cNvPicPr>
          <p:nvPr/>
        </p:nvPicPr>
        <p:blipFill>
          <a:blip r:embed="rId11"/>
          <a:stretch>
            <a:fillRect/>
          </a:stretch>
        </p:blipFill>
        <p:spPr>
          <a:xfrm>
            <a:off x="6495145" y="1590352"/>
            <a:ext cx="495502" cy="495300"/>
          </a:xfrm>
          <a:prstGeom prst="rect">
            <a:avLst/>
          </a:prstGeom>
        </p:spPr>
      </p:pic>
      <p:pic>
        <p:nvPicPr>
          <p:cNvPr id="37" name="Picture 36">
            <a:extLst>
              <a:ext uri="{FF2B5EF4-FFF2-40B4-BE49-F238E27FC236}">
                <a16:creationId xmlns:a16="http://schemas.microsoft.com/office/drawing/2014/main" id="{8638EC81-0615-DED8-1337-57217F084810}"/>
              </a:ext>
            </a:extLst>
          </p:cNvPr>
          <p:cNvPicPr>
            <a:picLocks noChangeAspect="1"/>
          </p:cNvPicPr>
          <p:nvPr/>
        </p:nvPicPr>
        <p:blipFill>
          <a:blip r:embed="rId10"/>
          <a:stretch>
            <a:fillRect/>
          </a:stretch>
        </p:blipFill>
        <p:spPr>
          <a:xfrm>
            <a:off x="6495566" y="4132630"/>
            <a:ext cx="468206" cy="500075"/>
          </a:xfrm>
          <a:prstGeom prst="rect">
            <a:avLst/>
          </a:prstGeom>
        </p:spPr>
      </p:pic>
      <p:pic>
        <p:nvPicPr>
          <p:cNvPr id="38" name="Picture 37">
            <a:extLst>
              <a:ext uri="{FF2B5EF4-FFF2-40B4-BE49-F238E27FC236}">
                <a16:creationId xmlns:a16="http://schemas.microsoft.com/office/drawing/2014/main" id="{3E03FB08-B05B-28BF-B2F0-404B23EDADE0}"/>
              </a:ext>
            </a:extLst>
          </p:cNvPr>
          <p:cNvPicPr>
            <a:picLocks noChangeAspect="1"/>
          </p:cNvPicPr>
          <p:nvPr/>
        </p:nvPicPr>
        <p:blipFill>
          <a:blip r:embed="rId12"/>
          <a:stretch>
            <a:fillRect/>
          </a:stretch>
        </p:blipFill>
        <p:spPr>
          <a:xfrm>
            <a:off x="6345751" y="3228166"/>
            <a:ext cx="619863" cy="517904"/>
          </a:xfrm>
          <a:prstGeom prst="rect">
            <a:avLst/>
          </a:prstGeom>
        </p:spPr>
      </p:pic>
      <p:pic>
        <p:nvPicPr>
          <p:cNvPr id="39" name="Picture 38">
            <a:extLst>
              <a:ext uri="{FF2B5EF4-FFF2-40B4-BE49-F238E27FC236}">
                <a16:creationId xmlns:a16="http://schemas.microsoft.com/office/drawing/2014/main" id="{B514A9EF-4797-1526-0B1D-0E17F175EF8F}"/>
              </a:ext>
            </a:extLst>
          </p:cNvPr>
          <p:cNvPicPr>
            <a:picLocks noChangeAspect="1"/>
          </p:cNvPicPr>
          <p:nvPr/>
        </p:nvPicPr>
        <p:blipFill>
          <a:blip r:embed="rId13"/>
          <a:stretch>
            <a:fillRect/>
          </a:stretch>
        </p:blipFill>
        <p:spPr>
          <a:xfrm>
            <a:off x="6229467" y="2305533"/>
            <a:ext cx="845163" cy="757641"/>
          </a:xfrm>
          <a:prstGeom prst="rect">
            <a:avLst/>
          </a:prstGeom>
        </p:spPr>
      </p:pic>
    </p:spTree>
    <p:extLst>
      <p:ext uri="{BB962C8B-B14F-4D97-AF65-F5344CB8AC3E}">
        <p14:creationId xmlns:p14="http://schemas.microsoft.com/office/powerpoint/2010/main" val="1037578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8" ma:contentTypeDescription="Create a new document." ma:contentTypeScope="" ma:versionID="0807c1b90a101c4f412224236bd72a04">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e3d5c29f56070b0072041c0774219d6"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
        <AccountId xsi:nil="true"/>
        <AccountType/>
      </UserInfo>
    </SharedWithUsers>
    <MediaLengthInSeconds xmlns="f55e4e17-f17b-45d4-a783-b77bdb67020d" xsi:nil="true"/>
  </documentManagement>
</p:properties>
</file>

<file path=customXml/itemProps1.xml><?xml version="1.0" encoding="utf-8"?>
<ds:datastoreItem xmlns:ds="http://schemas.openxmlformats.org/officeDocument/2006/customXml" ds:itemID="{E3A98F5D-674F-4D46-9891-C5DC91DBA417}">
  <ds:schemaRefs>
    <ds:schemaRef ds:uri="http://schemas.microsoft.com/sharepoint/v3/contenttype/forms"/>
  </ds:schemaRefs>
</ds:datastoreItem>
</file>

<file path=customXml/itemProps2.xml><?xml version="1.0" encoding="utf-8"?>
<ds:datastoreItem xmlns:ds="http://schemas.openxmlformats.org/officeDocument/2006/customXml" ds:itemID="{A70DDD0C-A4BC-41A6-95D5-3145F7F6F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5FFEF2-6DC1-4039-AD39-4A4E0C117E0A}">
  <ds:schemaRefs>
    <ds:schemaRef ds:uri="http://schemas.microsoft.com/office/2006/metadata/properties"/>
    <ds:schemaRef ds:uri="http://schemas.microsoft.com/office/infopath/2007/PartnerControls"/>
    <ds:schemaRef ds:uri="8c196e67-583f-4cee-a71a-f7c16f1d0bdf"/>
    <ds:schemaRef ds:uri="f55e4e17-f17b-45d4-a783-b77bdb67020d"/>
  </ds:schemaRefs>
</ds:datastoreItem>
</file>

<file path=docProps/app.xml><?xml version="1.0" encoding="utf-8"?>
<Properties xmlns="http://schemas.openxmlformats.org/officeDocument/2006/extended-properties" xmlns:vt="http://schemas.openxmlformats.org/officeDocument/2006/docPropsVTypes">
  <Template>office theme</Template>
  <TotalTime>1206</TotalTime>
  <Words>293</Words>
  <Application>Microsoft Office PowerPoint</Application>
  <PresentationFormat>A4 Paper (210x297 mm)</PresentationFormat>
  <Paragraphs>112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Cogley</cp:lastModifiedBy>
  <cp:revision>1880</cp:revision>
  <dcterms:created xsi:type="dcterms:W3CDTF">2024-03-05T11:58:30Z</dcterms:created>
  <dcterms:modified xsi:type="dcterms:W3CDTF">2024-08-05T10:08:49Z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Order">
    <vt:r8>873200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activity">
    <vt:lpwstr>{"FileActivityType":"9","FileActivityTimeStamp":"2024-03-11T07:45:23.307Z","FileActivityUsersOnPage":[{"DisplayName":"Ms L Devin","Id":"ldevin@bishopr.co.uk"}],"FileActivityNavigationId":null}</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