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1.xml" ContentType="application/vnd.openxmlformats-officedocument.presentationml.slide+xml"/>
  <Override PartName="/ppt/slides/slide5.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6.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ppt/changesInfos/changesInfo1.xml" ContentType="application/vnd.ms-powerpoint.changesinfo+xml"/>
  <Override PartName="/ppt/revisionInfo.xml" ContentType="application/vnd.ms-powerpoint.revisioninfo+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Lst>
  <p:sldSz cx="9906000" cy="6858000" type="A4"/>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8DE169D-D39D-863A-500A-608AC8D20ADF}" v="5644" dt="2024-03-12T09:40:44.487"/>
    <p1510:client id="{873FB8CF-561A-6C43-2F61-B02D298782BE}" v="1289" dt="2024-03-11T13:18:32.872"/>
    <p1510:client id="{9B15DF47-E968-388A-E0FC-DAC5E0BEE58A}" v="633" dt="2024-03-11T15:47:59.26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23" Type="http://schemas.openxmlformats.org/officeDocument/2006/relationships/customXml" Target="../customXml/item3.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customXml" Target="../customXml/item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s L Devin" userId="S::ldevin@bishopr.co.uk::420b751f-cbd6-4fb8-a574-e02b6e98d2a9" providerId="AD" clId="Web-{873FB8CF-561A-6C43-2F61-B02D298782BE}"/>
    <pc:docChg chg="modSld">
      <pc:chgData name="Ms L Devin" userId="S::ldevin@bishopr.co.uk::420b751f-cbd6-4fb8-a574-e02b6e98d2a9" providerId="AD" clId="Web-{873FB8CF-561A-6C43-2F61-B02D298782BE}" dt="2024-03-11T13:18:32.872" v="991" actId="14100"/>
      <pc:docMkLst>
        <pc:docMk/>
      </pc:docMkLst>
      <pc:sldChg chg="modSp">
        <pc:chgData name="Ms L Devin" userId="S::ldevin@bishopr.co.uk::420b751f-cbd6-4fb8-a574-e02b6e98d2a9" providerId="AD" clId="Web-{873FB8CF-561A-6C43-2F61-B02D298782BE}" dt="2024-03-11T13:12:37.458" v="924"/>
        <pc:sldMkLst>
          <pc:docMk/>
          <pc:sldMk cId="109857222" sldId="256"/>
        </pc:sldMkLst>
        <pc:graphicFrameChg chg="mod modGraphic">
          <ac:chgData name="Ms L Devin" userId="S::ldevin@bishopr.co.uk::420b751f-cbd6-4fb8-a574-e02b6e98d2a9" providerId="AD" clId="Web-{873FB8CF-561A-6C43-2F61-B02D298782BE}" dt="2024-03-11T13:12:37.458" v="924"/>
          <ac:graphicFrameMkLst>
            <pc:docMk/>
            <pc:sldMk cId="109857222" sldId="256"/>
            <ac:graphicFrameMk id="4" creationId="{A4A8EF22-00FE-1302-2723-D9993F034EEC}"/>
          </ac:graphicFrameMkLst>
        </pc:graphicFrameChg>
      </pc:sldChg>
      <pc:sldChg chg="addSp delSp modSp">
        <pc:chgData name="Ms L Devin" userId="S::ldevin@bishopr.co.uk::420b751f-cbd6-4fb8-a574-e02b6e98d2a9" providerId="AD" clId="Web-{873FB8CF-561A-6C43-2F61-B02D298782BE}" dt="2024-03-11T12:29:32.231" v="49" actId="1076"/>
        <pc:sldMkLst>
          <pc:docMk/>
          <pc:sldMk cId="2172531794" sldId="258"/>
        </pc:sldMkLst>
        <pc:spChg chg="mod">
          <ac:chgData name="Ms L Devin" userId="S::ldevin@bishopr.co.uk::420b751f-cbd6-4fb8-a574-e02b6e98d2a9" providerId="AD" clId="Web-{873FB8CF-561A-6C43-2F61-B02D298782BE}" dt="2024-03-11T12:24:14.303" v="10" actId="1076"/>
          <ac:spMkLst>
            <pc:docMk/>
            <pc:sldMk cId="2172531794" sldId="258"/>
            <ac:spMk id="41" creationId="{12A9954C-7F21-C6FF-BA45-33F4AEE35874}"/>
          </ac:spMkLst>
        </pc:spChg>
        <pc:spChg chg="mod">
          <ac:chgData name="Ms L Devin" userId="S::ldevin@bishopr.co.uk::420b751f-cbd6-4fb8-a574-e02b6e98d2a9" providerId="AD" clId="Web-{873FB8CF-561A-6C43-2F61-B02D298782BE}" dt="2024-03-11T12:25:21.664" v="20" actId="1076"/>
          <ac:spMkLst>
            <pc:docMk/>
            <pc:sldMk cId="2172531794" sldId="258"/>
            <ac:spMk id="43" creationId="{E8911E59-34EF-9A1F-60A7-3C9AE4527399}"/>
          </ac:spMkLst>
        </pc:spChg>
        <pc:picChg chg="add del mod">
          <ac:chgData name="Ms L Devin" userId="S::ldevin@bishopr.co.uk::420b751f-cbd6-4fb8-a574-e02b6e98d2a9" providerId="AD" clId="Web-{873FB8CF-561A-6C43-2F61-B02D298782BE}" dt="2024-03-11T12:29:11.559" v="42"/>
          <ac:picMkLst>
            <pc:docMk/>
            <pc:sldMk cId="2172531794" sldId="258"/>
            <ac:picMk id="3" creationId="{EC50AB10-F88B-5FEC-89D9-D5CF7270437A}"/>
          </ac:picMkLst>
        </pc:picChg>
        <pc:picChg chg="add mod">
          <ac:chgData name="Ms L Devin" userId="S::ldevin@bishopr.co.uk::420b751f-cbd6-4fb8-a574-e02b6e98d2a9" providerId="AD" clId="Web-{873FB8CF-561A-6C43-2F61-B02D298782BE}" dt="2024-03-11T12:25:46.305" v="25" actId="1076"/>
          <ac:picMkLst>
            <pc:docMk/>
            <pc:sldMk cId="2172531794" sldId="258"/>
            <ac:picMk id="5" creationId="{EB43A177-D3CF-D0E6-D97E-80D11272F95A}"/>
          </ac:picMkLst>
        </pc:picChg>
        <pc:picChg chg="add mod">
          <ac:chgData name="Ms L Devin" userId="S::ldevin@bishopr.co.uk::420b751f-cbd6-4fb8-a574-e02b6e98d2a9" providerId="AD" clId="Web-{873FB8CF-561A-6C43-2F61-B02D298782BE}" dt="2024-03-11T12:29:32.231" v="49" actId="1076"/>
          <ac:picMkLst>
            <pc:docMk/>
            <pc:sldMk cId="2172531794" sldId="258"/>
            <ac:picMk id="6" creationId="{8692FF6B-2F7C-9ECD-F488-F224AB6A2A6B}"/>
          </ac:picMkLst>
        </pc:picChg>
      </pc:sldChg>
      <pc:sldChg chg="addSp delSp modSp">
        <pc:chgData name="Ms L Devin" userId="S::ldevin@bishopr.co.uk::420b751f-cbd6-4fb8-a574-e02b6e98d2a9" providerId="AD" clId="Web-{873FB8CF-561A-6C43-2F61-B02D298782BE}" dt="2024-03-11T12:59:24.348" v="512" actId="1076"/>
        <pc:sldMkLst>
          <pc:docMk/>
          <pc:sldMk cId="2619358012" sldId="259"/>
        </pc:sldMkLst>
        <pc:spChg chg="mod">
          <ac:chgData name="Ms L Devin" userId="S::ldevin@bishopr.co.uk::420b751f-cbd6-4fb8-a574-e02b6e98d2a9" providerId="AD" clId="Web-{873FB8CF-561A-6C43-2F61-B02D298782BE}" dt="2024-03-11T12:51:33.869" v="323" actId="1076"/>
          <ac:spMkLst>
            <pc:docMk/>
            <pc:sldMk cId="2619358012" sldId="259"/>
            <ac:spMk id="3" creationId="{A6CED3A5-09C7-78CA-5DC5-0E7AF151F9FB}"/>
          </ac:spMkLst>
        </pc:spChg>
        <pc:spChg chg="add">
          <ac:chgData name="Ms L Devin" userId="S::ldevin@bishopr.co.uk::420b751f-cbd6-4fb8-a574-e02b6e98d2a9" providerId="AD" clId="Web-{873FB8CF-561A-6C43-2F61-B02D298782BE}" dt="2024-03-11T12:27:39.057" v="36"/>
          <ac:spMkLst>
            <pc:docMk/>
            <pc:sldMk cId="2619358012" sldId="259"/>
            <ac:spMk id="18" creationId="{73A294F1-B23E-238A-453D-337733FF76CA}"/>
          </ac:spMkLst>
        </pc:spChg>
        <pc:spChg chg="add">
          <ac:chgData name="Ms L Devin" userId="S::ldevin@bishopr.co.uk::420b751f-cbd6-4fb8-a574-e02b6e98d2a9" providerId="AD" clId="Web-{873FB8CF-561A-6C43-2F61-B02D298782BE}" dt="2024-03-11T12:27:39.073" v="37"/>
          <ac:spMkLst>
            <pc:docMk/>
            <pc:sldMk cId="2619358012" sldId="259"/>
            <ac:spMk id="23" creationId="{4287B50B-96BF-D070-803B-25FBA2B7B7C6}"/>
          </ac:spMkLst>
        </pc:spChg>
        <pc:spChg chg="mod">
          <ac:chgData name="Ms L Devin" userId="S::ldevin@bishopr.co.uk::420b751f-cbd6-4fb8-a574-e02b6e98d2a9" providerId="AD" clId="Web-{873FB8CF-561A-6C43-2F61-B02D298782BE}" dt="2024-03-11T12:55:20.905" v="444" actId="14100"/>
          <ac:spMkLst>
            <pc:docMk/>
            <pc:sldMk cId="2619358012" sldId="259"/>
            <ac:spMk id="27" creationId="{663A381D-F3AD-F506-9A44-222728253F9B}"/>
          </ac:spMkLst>
        </pc:spChg>
        <pc:spChg chg="add mod">
          <ac:chgData name="Ms L Devin" userId="S::ldevin@bishopr.co.uk::420b751f-cbd6-4fb8-a574-e02b6e98d2a9" providerId="AD" clId="Web-{873FB8CF-561A-6C43-2F61-B02D298782BE}" dt="2024-03-11T12:49:54.289" v="279" actId="20577"/>
          <ac:spMkLst>
            <pc:docMk/>
            <pc:sldMk cId="2619358012" sldId="259"/>
            <ac:spMk id="30" creationId="{D70A184A-E624-8A1A-3810-9BA03AAB46E1}"/>
          </ac:spMkLst>
        </pc:spChg>
        <pc:spChg chg="add mod">
          <ac:chgData name="Ms L Devin" userId="S::ldevin@bishopr.co.uk::420b751f-cbd6-4fb8-a574-e02b6e98d2a9" providerId="AD" clId="Web-{873FB8CF-561A-6C43-2F61-B02D298782BE}" dt="2024-03-11T12:49:59.258" v="280" actId="20577"/>
          <ac:spMkLst>
            <pc:docMk/>
            <pc:sldMk cId="2619358012" sldId="259"/>
            <ac:spMk id="31" creationId="{8C0558A1-68CB-E1A1-61C8-5A20D49B302F}"/>
          </ac:spMkLst>
        </pc:spChg>
        <pc:spChg chg="del">
          <ac:chgData name="Ms L Devin" userId="S::ldevin@bishopr.co.uk::420b751f-cbd6-4fb8-a574-e02b6e98d2a9" providerId="AD" clId="Web-{873FB8CF-561A-6C43-2F61-B02D298782BE}" dt="2024-03-11T12:27:29.885" v="35"/>
          <ac:spMkLst>
            <pc:docMk/>
            <pc:sldMk cId="2619358012" sldId="259"/>
            <ac:spMk id="41" creationId="{12A9954C-7F21-C6FF-BA45-33F4AEE35874}"/>
          </ac:spMkLst>
        </pc:spChg>
        <pc:spChg chg="del">
          <ac:chgData name="Ms L Devin" userId="S::ldevin@bishopr.co.uk::420b751f-cbd6-4fb8-a574-e02b6e98d2a9" providerId="AD" clId="Web-{873FB8CF-561A-6C43-2F61-B02D298782BE}" dt="2024-03-11T12:27:27.557" v="34"/>
          <ac:spMkLst>
            <pc:docMk/>
            <pc:sldMk cId="2619358012" sldId="259"/>
            <ac:spMk id="43" creationId="{E8911E59-34EF-9A1F-60A7-3C9AE4527399}"/>
          </ac:spMkLst>
        </pc:spChg>
        <pc:spChg chg="mod">
          <ac:chgData name="Ms L Devin" userId="S::ldevin@bishopr.co.uk::420b751f-cbd6-4fb8-a574-e02b6e98d2a9" providerId="AD" clId="Web-{873FB8CF-561A-6C43-2F61-B02D298782BE}" dt="2024-03-11T12:56:05.078" v="482" actId="14100"/>
          <ac:spMkLst>
            <pc:docMk/>
            <pc:sldMk cId="2619358012" sldId="259"/>
            <ac:spMk id="44" creationId="{11A78581-5662-BF98-679B-7E73728E7C35}"/>
          </ac:spMkLst>
        </pc:spChg>
        <pc:picChg chg="add del mod">
          <ac:chgData name="Ms L Devin" userId="S::ldevin@bishopr.co.uk::420b751f-cbd6-4fb8-a574-e02b6e98d2a9" providerId="AD" clId="Web-{873FB8CF-561A-6C43-2F61-B02D298782BE}" dt="2024-03-11T12:29:58.748" v="51"/>
          <ac:picMkLst>
            <pc:docMk/>
            <pc:sldMk cId="2619358012" sldId="259"/>
            <ac:picMk id="5" creationId="{4F8EE876-6AD1-BB89-5995-84E44F3A6A28}"/>
          </ac:picMkLst>
        </pc:picChg>
        <pc:picChg chg="add mod">
          <ac:chgData name="Ms L Devin" userId="S::ldevin@bishopr.co.uk::420b751f-cbd6-4fb8-a574-e02b6e98d2a9" providerId="AD" clId="Web-{873FB8CF-561A-6C43-2F61-B02D298782BE}" dt="2024-03-11T12:27:42.088" v="38" actId="1076"/>
          <ac:picMkLst>
            <pc:docMk/>
            <pc:sldMk cId="2619358012" sldId="259"/>
            <ac:picMk id="6" creationId="{DD797A39-8B29-E252-6AD8-6834C929A3E7}"/>
          </ac:picMkLst>
        </pc:picChg>
        <pc:picChg chg="del">
          <ac:chgData name="Ms L Devin" userId="S::ldevin@bishopr.co.uk::420b751f-cbd6-4fb8-a574-e02b6e98d2a9" providerId="AD" clId="Web-{873FB8CF-561A-6C43-2F61-B02D298782BE}" dt="2024-03-11T12:44:56.126" v="214"/>
          <ac:picMkLst>
            <pc:docMk/>
            <pc:sldMk cId="2619358012" sldId="259"/>
            <ac:picMk id="20" creationId="{77CF98B8-6C75-E0C8-4666-598B7444567E}"/>
          </ac:picMkLst>
        </pc:picChg>
        <pc:picChg chg="add mod">
          <ac:chgData name="Ms L Devin" userId="S::ldevin@bishopr.co.uk::420b751f-cbd6-4fb8-a574-e02b6e98d2a9" providerId="AD" clId="Web-{873FB8CF-561A-6C43-2F61-B02D298782BE}" dt="2024-03-11T12:30:11.560" v="55" actId="1076"/>
          <ac:picMkLst>
            <pc:docMk/>
            <pc:sldMk cId="2619358012" sldId="259"/>
            <ac:picMk id="24" creationId="{33C32541-E291-A138-7DDB-FB820FC380B0}"/>
          </ac:picMkLst>
        </pc:picChg>
        <pc:picChg chg="add del mod">
          <ac:chgData name="Ms L Devin" userId="S::ldevin@bishopr.co.uk::420b751f-cbd6-4fb8-a574-e02b6e98d2a9" providerId="AD" clId="Web-{873FB8CF-561A-6C43-2F61-B02D298782BE}" dt="2024-03-11T12:46:00.206" v="224"/>
          <ac:picMkLst>
            <pc:docMk/>
            <pc:sldMk cId="2619358012" sldId="259"/>
            <ac:picMk id="25" creationId="{05FD6FF8-98D3-32B8-7BF1-88143993A957}"/>
          </ac:picMkLst>
        </pc:picChg>
        <pc:picChg chg="add del mod">
          <ac:chgData name="Ms L Devin" userId="S::ldevin@bishopr.co.uk::420b751f-cbd6-4fb8-a574-e02b6e98d2a9" providerId="AD" clId="Web-{873FB8CF-561A-6C43-2F61-B02D298782BE}" dt="2024-03-11T12:46:34.534" v="228"/>
          <ac:picMkLst>
            <pc:docMk/>
            <pc:sldMk cId="2619358012" sldId="259"/>
            <ac:picMk id="26" creationId="{8F163D79-B4DF-CA06-F3AD-A559D970C747}"/>
          </ac:picMkLst>
        </pc:picChg>
        <pc:picChg chg="add del mod">
          <ac:chgData name="Ms L Devin" userId="S::ldevin@bishopr.co.uk::420b751f-cbd6-4fb8-a574-e02b6e98d2a9" providerId="AD" clId="Web-{873FB8CF-561A-6C43-2F61-B02D298782BE}" dt="2024-03-11T12:49:06.147" v="256"/>
          <ac:picMkLst>
            <pc:docMk/>
            <pc:sldMk cId="2619358012" sldId="259"/>
            <ac:picMk id="28" creationId="{51AFA516-DE92-DB8C-EDCD-F0D66F863112}"/>
          </ac:picMkLst>
        </pc:picChg>
        <pc:picChg chg="add del mod">
          <ac:chgData name="Ms L Devin" userId="S::ldevin@bishopr.co.uk::420b751f-cbd6-4fb8-a574-e02b6e98d2a9" providerId="AD" clId="Web-{873FB8CF-561A-6C43-2F61-B02D298782BE}" dt="2024-03-11T12:49:05.522" v="255"/>
          <ac:picMkLst>
            <pc:docMk/>
            <pc:sldMk cId="2619358012" sldId="259"/>
            <ac:picMk id="29" creationId="{D74BA892-1B29-5818-FD9B-AE1A316D6D74}"/>
          </ac:picMkLst>
        </pc:picChg>
        <pc:picChg chg="add mod">
          <ac:chgData name="Ms L Devin" userId="S::ldevin@bishopr.co.uk::420b751f-cbd6-4fb8-a574-e02b6e98d2a9" providerId="AD" clId="Web-{873FB8CF-561A-6C43-2F61-B02D298782BE}" dt="2024-03-11T12:50:27.946" v="285" actId="1076"/>
          <ac:picMkLst>
            <pc:docMk/>
            <pc:sldMk cId="2619358012" sldId="259"/>
            <ac:picMk id="32" creationId="{C75CC567-2B98-BD4B-B0B7-184115CE2C62}"/>
          </ac:picMkLst>
        </pc:picChg>
        <pc:picChg chg="add mod">
          <ac:chgData name="Ms L Devin" userId="S::ldevin@bishopr.co.uk::420b751f-cbd6-4fb8-a574-e02b6e98d2a9" providerId="AD" clId="Web-{873FB8CF-561A-6C43-2F61-B02D298782BE}" dt="2024-03-11T12:50:43.415" v="288" actId="1076"/>
          <ac:picMkLst>
            <pc:docMk/>
            <pc:sldMk cId="2619358012" sldId="259"/>
            <ac:picMk id="33" creationId="{C508107D-6950-A003-0B1C-B4D3FC359A9A}"/>
          </ac:picMkLst>
        </pc:picChg>
        <pc:picChg chg="add mod">
          <ac:chgData name="Ms L Devin" userId="S::ldevin@bishopr.co.uk::420b751f-cbd6-4fb8-a574-e02b6e98d2a9" providerId="AD" clId="Web-{873FB8CF-561A-6C43-2F61-B02D298782BE}" dt="2024-03-11T12:56:42.391" v="486" actId="1076"/>
          <ac:picMkLst>
            <pc:docMk/>
            <pc:sldMk cId="2619358012" sldId="259"/>
            <ac:picMk id="34" creationId="{9028F381-5288-86AF-4653-6ED0106FC6BF}"/>
          </ac:picMkLst>
        </pc:picChg>
        <pc:picChg chg="add mod">
          <ac:chgData name="Ms L Devin" userId="S::ldevin@bishopr.co.uk::420b751f-cbd6-4fb8-a574-e02b6e98d2a9" providerId="AD" clId="Web-{873FB8CF-561A-6C43-2F61-B02D298782BE}" dt="2024-03-11T12:57:11.517" v="491" actId="1076"/>
          <ac:picMkLst>
            <pc:docMk/>
            <pc:sldMk cId="2619358012" sldId="259"/>
            <ac:picMk id="35" creationId="{12825B6D-36C7-732C-DE2B-0CE0C7831A40}"/>
          </ac:picMkLst>
        </pc:picChg>
        <pc:picChg chg="add mod">
          <ac:chgData name="Ms L Devin" userId="S::ldevin@bishopr.co.uk::420b751f-cbd6-4fb8-a574-e02b6e98d2a9" providerId="AD" clId="Web-{873FB8CF-561A-6C43-2F61-B02D298782BE}" dt="2024-03-11T12:57:25.408" v="494" actId="1076"/>
          <ac:picMkLst>
            <pc:docMk/>
            <pc:sldMk cId="2619358012" sldId="259"/>
            <ac:picMk id="36" creationId="{E16274F0-61B7-1E3F-AB8B-01C6711F7CD4}"/>
          </ac:picMkLst>
        </pc:picChg>
        <pc:picChg chg="add mod">
          <ac:chgData name="Ms L Devin" userId="S::ldevin@bishopr.co.uk::420b751f-cbd6-4fb8-a574-e02b6e98d2a9" providerId="AD" clId="Web-{873FB8CF-561A-6C43-2F61-B02D298782BE}" dt="2024-03-11T12:57:54.127" v="499" actId="1076"/>
          <ac:picMkLst>
            <pc:docMk/>
            <pc:sldMk cId="2619358012" sldId="259"/>
            <ac:picMk id="37" creationId="{3813F506-88C3-3D89-2C6D-B3F85A6E6834}"/>
          </ac:picMkLst>
        </pc:picChg>
        <pc:picChg chg="add mod">
          <ac:chgData name="Ms L Devin" userId="S::ldevin@bishopr.co.uk::420b751f-cbd6-4fb8-a574-e02b6e98d2a9" providerId="AD" clId="Web-{873FB8CF-561A-6C43-2F61-B02D298782BE}" dt="2024-03-11T12:58:06.440" v="501" actId="1076"/>
          <ac:picMkLst>
            <pc:docMk/>
            <pc:sldMk cId="2619358012" sldId="259"/>
            <ac:picMk id="38" creationId="{2AD78F92-1942-90C9-7549-CFFB7E29498F}"/>
          </ac:picMkLst>
        </pc:picChg>
        <pc:picChg chg="add mod">
          <ac:chgData name="Ms L Devin" userId="S::ldevin@bishopr.co.uk::420b751f-cbd6-4fb8-a574-e02b6e98d2a9" providerId="AD" clId="Web-{873FB8CF-561A-6C43-2F61-B02D298782BE}" dt="2024-03-11T12:58:43.566" v="506" actId="1076"/>
          <ac:picMkLst>
            <pc:docMk/>
            <pc:sldMk cId="2619358012" sldId="259"/>
            <ac:picMk id="39" creationId="{8D52397F-863D-476A-5617-55F658622D89}"/>
          </ac:picMkLst>
        </pc:picChg>
        <pc:picChg chg="add mod">
          <ac:chgData name="Ms L Devin" userId="S::ldevin@bishopr.co.uk::420b751f-cbd6-4fb8-a574-e02b6e98d2a9" providerId="AD" clId="Web-{873FB8CF-561A-6C43-2F61-B02D298782BE}" dt="2024-03-11T12:59:24.348" v="512" actId="1076"/>
          <ac:picMkLst>
            <pc:docMk/>
            <pc:sldMk cId="2619358012" sldId="259"/>
            <ac:picMk id="40" creationId="{3F329F7F-E241-75EB-7C73-0D9D57B38832}"/>
          </ac:picMkLst>
        </pc:picChg>
      </pc:sldChg>
      <pc:sldChg chg="addSp delSp modSp">
        <pc:chgData name="Ms L Devin" userId="S::ldevin@bishopr.co.uk::420b751f-cbd6-4fb8-a574-e02b6e98d2a9" providerId="AD" clId="Web-{873FB8CF-561A-6C43-2F61-B02D298782BE}" dt="2024-03-11T13:18:32.872" v="991" actId="14100"/>
        <pc:sldMkLst>
          <pc:docMk/>
          <pc:sldMk cId="1182118263" sldId="260"/>
        </pc:sldMkLst>
        <pc:spChg chg="add mod">
          <ac:chgData name="Ms L Devin" userId="S::ldevin@bishopr.co.uk::420b751f-cbd6-4fb8-a574-e02b6e98d2a9" providerId="AD" clId="Web-{873FB8CF-561A-6C43-2F61-B02D298782BE}" dt="2024-03-11T12:33:05.502" v="88" actId="1076"/>
          <ac:spMkLst>
            <pc:docMk/>
            <pc:sldMk cId="1182118263" sldId="260"/>
            <ac:spMk id="7" creationId="{FC10A7D8-1BAC-69FD-C6C6-D49F555D705B}"/>
          </ac:spMkLst>
        </pc:spChg>
        <pc:spChg chg="mod">
          <ac:chgData name="Ms L Devin" userId="S::ldevin@bishopr.co.uk::420b751f-cbd6-4fb8-a574-e02b6e98d2a9" providerId="AD" clId="Web-{873FB8CF-561A-6C43-2F61-B02D298782BE}" dt="2024-03-11T13:17:54.325" v="986" actId="14100"/>
          <ac:spMkLst>
            <pc:docMk/>
            <pc:sldMk cId="1182118263" sldId="260"/>
            <ac:spMk id="15" creationId="{B00E35AD-28BD-4744-C25C-D5E933460943}"/>
          </ac:spMkLst>
        </pc:spChg>
        <pc:spChg chg="del">
          <ac:chgData name="Ms L Devin" userId="S::ldevin@bishopr.co.uk::420b751f-cbd6-4fb8-a574-e02b6e98d2a9" providerId="AD" clId="Web-{873FB8CF-561A-6C43-2F61-B02D298782BE}" dt="2024-03-11T13:14:41.289" v="937"/>
          <ac:spMkLst>
            <pc:docMk/>
            <pc:sldMk cId="1182118263" sldId="260"/>
            <ac:spMk id="16" creationId="{122D831E-076B-8C00-52D9-3F6BA7C4DBC3}"/>
          </ac:spMkLst>
        </pc:spChg>
        <pc:spChg chg="add mod">
          <ac:chgData name="Ms L Devin" userId="S::ldevin@bishopr.co.uk::420b751f-cbd6-4fb8-a574-e02b6e98d2a9" providerId="AD" clId="Web-{873FB8CF-561A-6C43-2F61-B02D298782BE}" dt="2024-03-11T12:32:59.220" v="87" actId="1076"/>
          <ac:spMkLst>
            <pc:docMk/>
            <pc:sldMk cId="1182118263" sldId="260"/>
            <ac:spMk id="22" creationId="{AF166740-8A07-D70D-6429-5A698EC59CA1}"/>
          </ac:spMkLst>
        </pc:spChg>
        <pc:spChg chg="mod">
          <ac:chgData name="Ms L Devin" userId="S::ldevin@bishopr.co.uk::420b751f-cbd6-4fb8-a574-e02b6e98d2a9" providerId="AD" clId="Web-{873FB8CF-561A-6C43-2F61-B02D298782BE}" dt="2024-03-11T13:18:02.778" v="987" actId="14100"/>
          <ac:spMkLst>
            <pc:docMk/>
            <pc:sldMk cId="1182118263" sldId="260"/>
            <ac:spMk id="27" creationId="{663A381D-F3AD-F506-9A44-222728253F9B}"/>
          </ac:spMkLst>
        </pc:spChg>
        <pc:spChg chg="add mod">
          <ac:chgData name="Ms L Devin" userId="S::ldevin@bishopr.co.uk::420b751f-cbd6-4fb8-a574-e02b6e98d2a9" providerId="AD" clId="Web-{873FB8CF-561A-6C43-2F61-B02D298782BE}" dt="2024-03-11T13:18:32.872" v="991" actId="14100"/>
          <ac:spMkLst>
            <pc:docMk/>
            <pc:sldMk cId="1182118263" sldId="260"/>
            <ac:spMk id="30" creationId="{406BF1C8-8891-AB2F-EA74-AB0BDD3A53C2}"/>
          </ac:spMkLst>
        </pc:spChg>
        <pc:spChg chg="add mod">
          <ac:chgData name="Ms L Devin" userId="S::ldevin@bishopr.co.uk::420b751f-cbd6-4fb8-a574-e02b6e98d2a9" providerId="AD" clId="Web-{873FB8CF-561A-6C43-2F61-B02D298782BE}" dt="2024-03-11T13:17:42.137" v="983" actId="20577"/>
          <ac:spMkLst>
            <pc:docMk/>
            <pc:sldMk cId="1182118263" sldId="260"/>
            <ac:spMk id="31" creationId="{DFD30877-F1C4-5A96-2A61-5782F451C8BC}"/>
          </ac:spMkLst>
        </pc:spChg>
        <pc:spChg chg="add mod">
          <ac:chgData name="Ms L Devin" userId="S::ldevin@bishopr.co.uk::420b751f-cbd6-4fb8-a574-e02b6e98d2a9" providerId="AD" clId="Web-{873FB8CF-561A-6C43-2F61-B02D298782BE}" dt="2024-03-11T13:17:45.668" v="984" actId="1076"/>
          <ac:spMkLst>
            <pc:docMk/>
            <pc:sldMk cId="1182118263" sldId="260"/>
            <ac:spMk id="32" creationId="{29C31279-E8B6-4D12-C93A-1020D7F83785}"/>
          </ac:spMkLst>
        </pc:spChg>
        <pc:spChg chg="del">
          <ac:chgData name="Ms L Devin" userId="S::ldevin@bishopr.co.uk::420b751f-cbd6-4fb8-a574-e02b6e98d2a9" providerId="AD" clId="Web-{873FB8CF-561A-6C43-2F61-B02D298782BE}" dt="2024-03-11T12:30:24.936" v="57"/>
          <ac:spMkLst>
            <pc:docMk/>
            <pc:sldMk cId="1182118263" sldId="260"/>
            <ac:spMk id="41" creationId="{12A9954C-7F21-C6FF-BA45-33F4AEE35874}"/>
          </ac:spMkLst>
        </pc:spChg>
        <pc:spChg chg="del">
          <ac:chgData name="Ms L Devin" userId="S::ldevin@bishopr.co.uk::420b751f-cbd6-4fb8-a574-e02b6e98d2a9" providerId="AD" clId="Web-{873FB8CF-561A-6C43-2F61-B02D298782BE}" dt="2024-03-11T12:30:24.936" v="56"/>
          <ac:spMkLst>
            <pc:docMk/>
            <pc:sldMk cId="1182118263" sldId="260"/>
            <ac:spMk id="43" creationId="{E8911E59-34EF-9A1F-60A7-3C9AE4527399}"/>
          </ac:spMkLst>
        </pc:spChg>
        <pc:spChg chg="del">
          <ac:chgData name="Ms L Devin" userId="S::ldevin@bishopr.co.uk::420b751f-cbd6-4fb8-a574-e02b6e98d2a9" providerId="AD" clId="Web-{873FB8CF-561A-6C43-2F61-B02D298782BE}" dt="2024-03-11T13:14:38.820" v="936"/>
          <ac:spMkLst>
            <pc:docMk/>
            <pc:sldMk cId="1182118263" sldId="260"/>
            <ac:spMk id="44" creationId="{11A78581-5662-BF98-679B-7E73728E7C35}"/>
          </ac:spMkLst>
        </pc:spChg>
        <pc:picChg chg="add del mod">
          <ac:chgData name="Ms L Devin" userId="S::ldevin@bishopr.co.uk::420b751f-cbd6-4fb8-a574-e02b6e98d2a9" providerId="AD" clId="Web-{873FB8CF-561A-6C43-2F61-B02D298782BE}" dt="2024-03-11T12:29:08.262" v="41"/>
          <ac:picMkLst>
            <pc:docMk/>
            <pc:sldMk cId="1182118263" sldId="260"/>
            <ac:picMk id="5" creationId="{CA5F7E0C-44E9-DB10-59DC-FDEF872FEBE9}"/>
          </ac:picMkLst>
        </pc:picChg>
        <pc:picChg chg="del">
          <ac:chgData name="Ms L Devin" userId="S::ldevin@bishopr.co.uk::420b751f-cbd6-4fb8-a574-e02b6e98d2a9" providerId="AD" clId="Web-{873FB8CF-561A-6C43-2F61-B02D298782BE}" dt="2024-03-11T13:16:06.010" v="955"/>
          <ac:picMkLst>
            <pc:docMk/>
            <pc:sldMk cId="1182118263" sldId="260"/>
            <ac:picMk id="20" creationId="{77CF98B8-6C75-E0C8-4666-598B7444567E}"/>
          </ac:picMkLst>
        </pc:picChg>
        <pc:picChg chg="add mod">
          <ac:chgData name="Ms L Devin" userId="S::ldevin@bishopr.co.uk::420b751f-cbd6-4fb8-a574-e02b6e98d2a9" providerId="AD" clId="Web-{873FB8CF-561A-6C43-2F61-B02D298782BE}" dt="2024-03-11T12:32:02.657" v="81" actId="1076"/>
          <ac:picMkLst>
            <pc:docMk/>
            <pc:sldMk cId="1182118263" sldId="260"/>
            <ac:picMk id="23" creationId="{202CA553-B19E-0358-6DF2-FD7B12BA9311}"/>
          </ac:picMkLst>
        </pc:picChg>
        <pc:picChg chg="add mod">
          <ac:chgData name="Ms L Devin" userId="S::ldevin@bishopr.co.uk::420b751f-cbd6-4fb8-a574-e02b6e98d2a9" providerId="AD" clId="Web-{873FB8CF-561A-6C43-2F61-B02D298782BE}" dt="2024-03-11T12:32:49.642" v="86" actId="1076"/>
          <ac:picMkLst>
            <pc:docMk/>
            <pc:sldMk cId="1182118263" sldId="260"/>
            <ac:picMk id="24" creationId="{92D67F89-26BD-EF2B-09DA-4D039807477E}"/>
          </ac:picMkLst>
        </pc:picChg>
        <pc:picChg chg="add del mod">
          <ac:chgData name="Ms L Devin" userId="S::ldevin@bishopr.co.uk::420b751f-cbd6-4fb8-a574-e02b6e98d2a9" providerId="AD" clId="Web-{873FB8CF-561A-6C43-2F61-B02D298782BE}" dt="2024-03-11T13:13:43.819" v="926"/>
          <ac:picMkLst>
            <pc:docMk/>
            <pc:sldMk cId="1182118263" sldId="260"/>
            <ac:picMk id="25" creationId="{FE55795F-A06E-F847-7100-B40BF3A63F70}"/>
          </ac:picMkLst>
        </pc:picChg>
        <pc:picChg chg="add mod">
          <ac:chgData name="Ms L Devin" userId="S::ldevin@bishopr.co.uk::420b751f-cbd6-4fb8-a574-e02b6e98d2a9" providerId="AD" clId="Web-{873FB8CF-561A-6C43-2F61-B02D298782BE}" dt="2024-03-11T13:14:47.039" v="940" actId="14100"/>
          <ac:picMkLst>
            <pc:docMk/>
            <pc:sldMk cId="1182118263" sldId="260"/>
            <ac:picMk id="26" creationId="{F0ED33EB-FAE5-59B0-0189-14097737FF62}"/>
          </ac:picMkLst>
        </pc:picChg>
        <pc:picChg chg="add mod">
          <ac:chgData name="Ms L Devin" userId="S::ldevin@bishopr.co.uk::420b751f-cbd6-4fb8-a574-e02b6e98d2a9" providerId="AD" clId="Web-{873FB8CF-561A-6C43-2F61-B02D298782BE}" dt="2024-03-11T13:15:02.055" v="946" actId="1076"/>
          <ac:picMkLst>
            <pc:docMk/>
            <pc:sldMk cId="1182118263" sldId="260"/>
            <ac:picMk id="28" creationId="{1878DC87-9FDD-91F6-CD5F-2D41DEC8E5EB}"/>
          </ac:picMkLst>
        </pc:picChg>
        <pc:picChg chg="add mod">
          <ac:chgData name="Ms L Devin" userId="S::ldevin@bishopr.co.uk::420b751f-cbd6-4fb8-a574-e02b6e98d2a9" providerId="AD" clId="Web-{873FB8CF-561A-6C43-2F61-B02D298782BE}" dt="2024-03-11T13:14:59.993" v="945" actId="1076"/>
          <ac:picMkLst>
            <pc:docMk/>
            <pc:sldMk cId="1182118263" sldId="260"/>
            <ac:picMk id="29" creationId="{87681A71-B77E-0849-59AA-6A9463557234}"/>
          </ac:picMkLst>
        </pc:picChg>
        <pc:picChg chg="del">
          <ac:chgData name="Ms L Devin" userId="S::ldevin@bishopr.co.uk::420b751f-cbd6-4fb8-a574-e02b6e98d2a9" providerId="AD" clId="Web-{873FB8CF-561A-6C43-2F61-B02D298782BE}" dt="2024-03-11T13:14:36.789" v="935"/>
          <ac:picMkLst>
            <pc:docMk/>
            <pc:sldMk cId="1182118263" sldId="260"/>
            <ac:picMk id="51" creationId="{DF16BCE3-46F0-95F0-8D51-92EB4D5354A7}"/>
          </ac:picMkLst>
        </pc:picChg>
        <pc:cxnChg chg="mod">
          <ac:chgData name="Ms L Devin" userId="S::ldevin@bishopr.co.uk::420b751f-cbd6-4fb8-a574-e02b6e98d2a9" providerId="AD" clId="Web-{873FB8CF-561A-6C43-2F61-B02D298782BE}" dt="2024-03-11T13:18:30.044" v="990" actId="1076"/>
          <ac:cxnSpMkLst>
            <pc:docMk/>
            <pc:sldMk cId="1182118263" sldId="260"/>
            <ac:cxnSpMk id="10" creationId="{A769388E-E974-C211-7CEE-3E3CCA767E10}"/>
          </ac:cxnSpMkLst>
        </pc:cxnChg>
        <pc:cxnChg chg="del">
          <ac:chgData name="Ms L Devin" userId="S::ldevin@bishopr.co.uk::420b751f-cbd6-4fb8-a574-e02b6e98d2a9" providerId="AD" clId="Web-{873FB8CF-561A-6C43-2F61-B02D298782BE}" dt="2024-03-11T13:14:42.789" v="938"/>
          <ac:cxnSpMkLst>
            <pc:docMk/>
            <pc:sldMk cId="1182118263" sldId="260"/>
            <ac:cxnSpMk id="11" creationId="{C7C8490A-9E6A-3552-1ACC-34638F9D9558}"/>
          </ac:cxnSpMkLst>
        </pc:cxnChg>
        <pc:cxnChg chg="mod">
          <ac:chgData name="Ms L Devin" userId="S::ldevin@bishopr.co.uk::420b751f-cbd6-4fb8-a574-e02b6e98d2a9" providerId="AD" clId="Web-{873FB8CF-561A-6C43-2F61-B02D298782BE}" dt="2024-03-11T13:18:24.872" v="989" actId="14100"/>
          <ac:cxnSpMkLst>
            <pc:docMk/>
            <pc:sldMk cId="1182118263" sldId="260"/>
            <ac:cxnSpMk id="12" creationId="{0BA9B86C-7E36-DE9E-0C63-A58EDDCB5450}"/>
          </ac:cxnSpMkLst>
        </pc:cxnChg>
        <pc:cxnChg chg="mod">
          <ac:chgData name="Ms L Devin" userId="S::ldevin@bishopr.co.uk::420b751f-cbd6-4fb8-a574-e02b6e98d2a9" providerId="AD" clId="Web-{873FB8CF-561A-6C43-2F61-B02D298782BE}" dt="2024-03-11T13:17:15.746" v="974" actId="1076"/>
          <ac:cxnSpMkLst>
            <pc:docMk/>
            <pc:sldMk cId="1182118263" sldId="260"/>
            <ac:cxnSpMk id="13" creationId="{12F2A28B-F5EB-B152-B2AF-24F750FD419E}"/>
          </ac:cxnSpMkLst>
        </pc:cxnChg>
      </pc:sldChg>
      <pc:sldChg chg="addSp delSp modSp">
        <pc:chgData name="Ms L Devin" userId="S::ldevin@bishopr.co.uk::420b751f-cbd6-4fb8-a574-e02b6e98d2a9" providerId="AD" clId="Web-{873FB8CF-561A-6C43-2F61-B02D298782BE}" dt="2024-03-11T12:34:17.847" v="95" actId="1076"/>
        <pc:sldMkLst>
          <pc:docMk/>
          <pc:sldMk cId="897895930" sldId="261"/>
        </pc:sldMkLst>
        <pc:spChg chg="add">
          <ac:chgData name="Ms L Devin" userId="S::ldevin@bishopr.co.uk::420b751f-cbd6-4fb8-a574-e02b6e98d2a9" providerId="AD" clId="Web-{873FB8CF-561A-6C43-2F61-B02D298782BE}" dt="2024-03-11T12:30:49.936" v="62"/>
          <ac:spMkLst>
            <pc:docMk/>
            <pc:sldMk cId="897895930" sldId="261"/>
            <ac:spMk id="6" creationId="{8719099C-6E5B-93B5-CBB7-B4094599F56D}"/>
          </ac:spMkLst>
        </pc:spChg>
        <pc:spChg chg="add">
          <ac:chgData name="Ms L Devin" userId="S::ldevin@bishopr.co.uk::420b751f-cbd6-4fb8-a574-e02b6e98d2a9" providerId="AD" clId="Web-{873FB8CF-561A-6C43-2F61-B02D298782BE}" dt="2024-03-11T12:30:49.952" v="63"/>
          <ac:spMkLst>
            <pc:docMk/>
            <pc:sldMk cId="897895930" sldId="261"/>
            <ac:spMk id="18" creationId="{101360DC-ED17-CA59-FA61-41EE8E339E9F}"/>
          </ac:spMkLst>
        </pc:spChg>
        <pc:spChg chg="del">
          <ac:chgData name="Ms L Devin" userId="S::ldevin@bishopr.co.uk::420b751f-cbd6-4fb8-a574-e02b6e98d2a9" providerId="AD" clId="Web-{873FB8CF-561A-6C43-2F61-B02D298782BE}" dt="2024-03-11T12:30:47.296" v="60"/>
          <ac:spMkLst>
            <pc:docMk/>
            <pc:sldMk cId="897895930" sldId="261"/>
            <ac:spMk id="41" creationId="{12A9954C-7F21-C6FF-BA45-33F4AEE35874}"/>
          </ac:spMkLst>
        </pc:spChg>
        <pc:spChg chg="del">
          <ac:chgData name="Ms L Devin" userId="S::ldevin@bishopr.co.uk::420b751f-cbd6-4fb8-a574-e02b6e98d2a9" providerId="AD" clId="Web-{873FB8CF-561A-6C43-2F61-B02D298782BE}" dt="2024-03-11T12:30:48.171" v="61"/>
          <ac:spMkLst>
            <pc:docMk/>
            <pc:sldMk cId="897895930" sldId="261"/>
            <ac:spMk id="43" creationId="{E8911E59-34EF-9A1F-60A7-3C9AE4527399}"/>
          </ac:spMkLst>
        </pc:spChg>
        <pc:picChg chg="add mod">
          <ac:chgData name="Ms L Devin" userId="S::ldevin@bishopr.co.uk::420b751f-cbd6-4fb8-a574-e02b6e98d2a9" providerId="AD" clId="Web-{873FB8CF-561A-6C43-2F61-B02D298782BE}" dt="2024-03-11T12:33:37.299" v="91" actId="1076"/>
          <ac:picMkLst>
            <pc:docMk/>
            <pc:sldMk cId="897895930" sldId="261"/>
            <ac:picMk id="22" creationId="{356AFBE3-AAA1-2763-60C1-BDF6ED1CFB86}"/>
          </ac:picMkLst>
        </pc:picChg>
        <pc:picChg chg="add mod">
          <ac:chgData name="Ms L Devin" userId="S::ldevin@bishopr.co.uk::420b751f-cbd6-4fb8-a574-e02b6e98d2a9" providerId="AD" clId="Web-{873FB8CF-561A-6C43-2F61-B02D298782BE}" dt="2024-03-11T12:34:17.847" v="95" actId="1076"/>
          <ac:picMkLst>
            <pc:docMk/>
            <pc:sldMk cId="897895930" sldId="261"/>
            <ac:picMk id="23" creationId="{24C188ED-2A25-63C4-F4B9-67FCEDACA602}"/>
          </ac:picMkLst>
        </pc:picChg>
      </pc:sldChg>
      <pc:sldChg chg="addSp delSp modSp">
        <pc:chgData name="Ms L Devin" userId="S::ldevin@bishopr.co.uk::420b751f-cbd6-4fb8-a574-e02b6e98d2a9" providerId="AD" clId="Web-{873FB8CF-561A-6C43-2F61-B02D298782BE}" dt="2024-03-11T12:41:58.747" v="178" actId="1076"/>
        <pc:sldMkLst>
          <pc:docMk/>
          <pc:sldMk cId="298820251" sldId="262"/>
        </pc:sldMkLst>
        <pc:spChg chg="add mod">
          <ac:chgData name="Ms L Devin" userId="S::ldevin@bishopr.co.uk::420b751f-cbd6-4fb8-a574-e02b6e98d2a9" providerId="AD" clId="Web-{873FB8CF-561A-6C43-2F61-B02D298782BE}" dt="2024-03-11T12:40:38.089" v="163" actId="14100"/>
          <ac:spMkLst>
            <pc:docMk/>
            <pc:sldMk cId="298820251" sldId="262"/>
            <ac:spMk id="6" creationId="{DA217DA1-E664-4C42-825D-B1B755E8094C}"/>
          </ac:spMkLst>
        </pc:spChg>
        <pc:spChg chg="add mod">
          <ac:chgData name="Ms L Devin" userId="S::ldevin@bishopr.co.uk::420b751f-cbd6-4fb8-a574-e02b6e98d2a9" providerId="AD" clId="Web-{873FB8CF-561A-6C43-2F61-B02D298782BE}" dt="2024-03-11T12:41:47.122" v="174" actId="20577"/>
          <ac:spMkLst>
            <pc:docMk/>
            <pc:sldMk cId="298820251" sldId="262"/>
            <ac:spMk id="18" creationId="{55FED63B-E373-BB1E-E13B-248F1FE18E5F}"/>
          </ac:spMkLst>
        </pc:spChg>
        <pc:spChg chg="del mod">
          <ac:chgData name="Ms L Devin" userId="S::ldevin@bishopr.co.uk::420b751f-cbd6-4fb8-a574-e02b6e98d2a9" providerId="AD" clId="Web-{873FB8CF-561A-6C43-2F61-B02D298782BE}" dt="2024-03-11T12:30:57.749" v="67"/>
          <ac:spMkLst>
            <pc:docMk/>
            <pc:sldMk cId="298820251" sldId="262"/>
            <ac:spMk id="41" creationId="{12A9954C-7F21-C6FF-BA45-33F4AEE35874}"/>
          </ac:spMkLst>
        </pc:spChg>
        <pc:spChg chg="del">
          <ac:chgData name="Ms L Devin" userId="S::ldevin@bishopr.co.uk::420b751f-cbd6-4fb8-a574-e02b6e98d2a9" providerId="AD" clId="Web-{873FB8CF-561A-6C43-2F61-B02D298782BE}" dt="2024-03-11T12:30:59.061" v="68"/>
          <ac:spMkLst>
            <pc:docMk/>
            <pc:sldMk cId="298820251" sldId="262"/>
            <ac:spMk id="43" creationId="{E8911E59-34EF-9A1F-60A7-3C9AE4527399}"/>
          </ac:spMkLst>
        </pc:spChg>
        <pc:picChg chg="add mod">
          <ac:chgData name="Ms L Devin" userId="S::ldevin@bishopr.co.uk::420b751f-cbd6-4fb8-a574-e02b6e98d2a9" providerId="AD" clId="Web-{873FB8CF-561A-6C43-2F61-B02D298782BE}" dt="2024-03-11T12:40:45.215" v="166" actId="1076"/>
          <ac:picMkLst>
            <pc:docMk/>
            <pc:sldMk cId="298820251" sldId="262"/>
            <ac:picMk id="22" creationId="{2F0211F1-2632-5D67-A340-CD908A61314B}"/>
          </ac:picMkLst>
        </pc:picChg>
        <pc:picChg chg="add mod">
          <ac:chgData name="Ms L Devin" userId="S::ldevin@bishopr.co.uk::420b751f-cbd6-4fb8-a574-e02b6e98d2a9" providerId="AD" clId="Web-{873FB8CF-561A-6C43-2F61-B02D298782BE}" dt="2024-03-11T12:41:58.747" v="178" actId="1076"/>
          <ac:picMkLst>
            <pc:docMk/>
            <pc:sldMk cId="298820251" sldId="262"/>
            <ac:picMk id="23" creationId="{5AC4B6C7-08FF-DFFC-CD3D-5014B86404E8}"/>
          </ac:picMkLst>
        </pc:picChg>
      </pc:sldChg>
      <pc:sldChg chg="addSp delSp modSp">
        <pc:chgData name="Ms L Devin" userId="S::ldevin@bishopr.co.uk::420b751f-cbd6-4fb8-a574-e02b6e98d2a9" providerId="AD" clId="Web-{873FB8CF-561A-6C43-2F61-B02D298782BE}" dt="2024-03-11T12:38:21.571" v="150" actId="1076"/>
        <pc:sldMkLst>
          <pc:docMk/>
          <pc:sldMk cId="163489018" sldId="263"/>
        </pc:sldMkLst>
        <pc:spChg chg="add">
          <ac:chgData name="Ms L Devin" userId="S::ldevin@bishopr.co.uk::420b751f-cbd6-4fb8-a574-e02b6e98d2a9" providerId="AD" clId="Web-{873FB8CF-561A-6C43-2F61-B02D298782BE}" dt="2024-03-11T12:31:08.421" v="73"/>
          <ac:spMkLst>
            <pc:docMk/>
            <pc:sldMk cId="163489018" sldId="263"/>
            <ac:spMk id="6" creationId="{A6A59E13-27FC-3CF2-7CDF-4AD0B3F0C596}"/>
          </ac:spMkLst>
        </pc:spChg>
        <pc:spChg chg="add">
          <ac:chgData name="Ms L Devin" userId="S::ldevin@bishopr.co.uk::420b751f-cbd6-4fb8-a574-e02b6e98d2a9" providerId="AD" clId="Web-{873FB8CF-561A-6C43-2F61-B02D298782BE}" dt="2024-03-11T12:31:08.437" v="74"/>
          <ac:spMkLst>
            <pc:docMk/>
            <pc:sldMk cId="163489018" sldId="263"/>
            <ac:spMk id="18" creationId="{B1B3B242-28DF-C85B-4C25-092C28C6A3C7}"/>
          </ac:spMkLst>
        </pc:spChg>
        <pc:spChg chg="mod">
          <ac:chgData name="Ms L Devin" userId="S::ldevin@bishopr.co.uk::420b751f-cbd6-4fb8-a574-e02b6e98d2a9" providerId="AD" clId="Web-{873FB8CF-561A-6C43-2F61-B02D298782BE}" dt="2024-03-11T12:37:33.007" v="145" actId="20577"/>
          <ac:spMkLst>
            <pc:docMk/>
            <pc:sldMk cId="163489018" sldId="263"/>
            <ac:spMk id="27" creationId="{663A381D-F3AD-F506-9A44-222728253F9B}"/>
          </ac:spMkLst>
        </pc:spChg>
        <pc:spChg chg="del">
          <ac:chgData name="Ms L Devin" userId="S::ldevin@bishopr.co.uk::420b751f-cbd6-4fb8-a574-e02b6e98d2a9" providerId="AD" clId="Web-{873FB8CF-561A-6C43-2F61-B02D298782BE}" dt="2024-03-11T12:31:05.015" v="71"/>
          <ac:spMkLst>
            <pc:docMk/>
            <pc:sldMk cId="163489018" sldId="263"/>
            <ac:spMk id="41" creationId="{12A9954C-7F21-C6FF-BA45-33F4AEE35874}"/>
          </ac:spMkLst>
        </pc:spChg>
        <pc:spChg chg="del">
          <ac:chgData name="Ms L Devin" userId="S::ldevin@bishopr.co.uk::420b751f-cbd6-4fb8-a574-e02b6e98d2a9" providerId="AD" clId="Web-{873FB8CF-561A-6C43-2F61-B02D298782BE}" dt="2024-03-11T12:31:06.733" v="72"/>
          <ac:spMkLst>
            <pc:docMk/>
            <pc:sldMk cId="163489018" sldId="263"/>
            <ac:spMk id="43" creationId="{E8911E59-34EF-9A1F-60A7-3C9AE4527399}"/>
          </ac:spMkLst>
        </pc:spChg>
        <pc:picChg chg="add mod">
          <ac:chgData name="Ms L Devin" userId="S::ldevin@bishopr.co.uk::420b751f-cbd6-4fb8-a574-e02b6e98d2a9" providerId="AD" clId="Web-{873FB8CF-561A-6C43-2F61-B02D298782BE}" dt="2024-03-11T12:36:43.647" v="109" actId="1076"/>
          <ac:picMkLst>
            <pc:docMk/>
            <pc:sldMk cId="163489018" sldId="263"/>
            <ac:picMk id="22" creationId="{7C022BA7-3822-8E05-140A-92E4319D0A01}"/>
          </ac:picMkLst>
        </pc:picChg>
        <pc:picChg chg="add mod">
          <ac:chgData name="Ms L Devin" userId="S::ldevin@bishopr.co.uk::420b751f-cbd6-4fb8-a574-e02b6e98d2a9" providerId="AD" clId="Web-{873FB8CF-561A-6C43-2F61-B02D298782BE}" dt="2024-03-11T12:38:21.571" v="150" actId="1076"/>
          <ac:picMkLst>
            <pc:docMk/>
            <pc:sldMk cId="163489018" sldId="263"/>
            <ac:picMk id="23" creationId="{87FAF627-63AA-F673-80A7-A14FF3F5AE30}"/>
          </ac:picMkLst>
        </pc:picChg>
      </pc:sldChg>
      <pc:sldChg chg="addSp delSp modSp">
        <pc:chgData name="Ms L Devin" userId="S::ldevin@bishopr.co.uk::420b751f-cbd6-4fb8-a574-e02b6e98d2a9" providerId="AD" clId="Web-{873FB8CF-561A-6C43-2F61-B02D298782BE}" dt="2024-03-11T12:36:04.599" v="105" actId="1076"/>
        <pc:sldMkLst>
          <pc:docMk/>
          <pc:sldMk cId="739813301" sldId="264"/>
        </pc:sldMkLst>
        <pc:spChg chg="add">
          <ac:chgData name="Ms L Devin" userId="S::ldevin@bishopr.co.uk::420b751f-cbd6-4fb8-a574-e02b6e98d2a9" providerId="AD" clId="Web-{873FB8CF-561A-6C43-2F61-B02D298782BE}" dt="2024-03-11T12:31:17.187" v="77"/>
          <ac:spMkLst>
            <pc:docMk/>
            <pc:sldMk cId="739813301" sldId="264"/>
            <ac:spMk id="6" creationId="{B47959C8-8145-0667-18BA-DA21D2691934}"/>
          </ac:spMkLst>
        </pc:spChg>
        <pc:spChg chg="add">
          <ac:chgData name="Ms L Devin" userId="S::ldevin@bishopr.co.uk::420b751f-cbd6-4fb8-a574-e02b6e98d2a9" providerId="AD" clId="Web-{873FB8CF-561A-6C43-2F61-B02D298782BE}" dt="2024-03-11T12:31:17.202" v="78"/>
          <ac:spMkLst>
            <pc:docMk/>
            <pc:sldMk cId="739813301" sldId="264"/>
            <ac:spMk id="18" creationId="{D93A8573-23AC-C435-F60C-A0FA2195A5C5}"/>
          </ac:spMkLst>
        </pc:spChg>
        <pc:spChg chg="del">
          <ac:chgData name="Ms L Devin" userId="S::ldevin@bishopr.co.uk::420b751f-cbd6-4fb8-a574-e02b6e98d2a9" providerId="AD" clId="Web-{873FB8CF-561A-6C43-2F61-B02D298782BE}" dt="2024-03-11T12:31:14.921" v="76"/>
          <ac:spMkLst>
            <pc:docMk/>
            <pc:sldMk cId="739813301" sldId="264"/>
            <ac:spMk id="41" creationId="{12A9954C-7F21-C6FF-BA45-33F4AEE35874}"/>
          </ac:spMkLst>
        </pc:spChg>
        <pc:spChg chg="del">
          <ac:chgData name="Ms L Devin" userId="S::ldevin@bishopr.co.uk::420b751f-cbd6-4fb8-a574-e02b6e98d2a9" providerId="AD" clId="Web-{873FB8CF-561A-6C43-2F61-B02D298782BE}" dt="2024-03-11T12:31:14.921" v="75"/>
          <ac:spMkLst>
            <pc:docMk/>
            <pc:sldMk cId="739813301" sldId="264"/>
            <ac:spMk id="43" creationId="{E8911E59-34EF-9A1F-60A7-3C9AE4527399}"/>
          </ac:spMkLst>
        </pc:spChg>
        <pc:picChg chg="add mod">
          <ac:chgData name="Ms L Devin" userId="S::ldevin@bishopr.co.uk::420b751f-cbd6-4fb8-a574-e02b6e98d2a9" providerId="AD" clId="Web-{873FB8CF-561A-6C43-2F61-B02D298782BE}" dt="2024-03-11T12:35:18.333" v="100" actId="1076"/>
          <ac:picMkLst>
            <pc:docMk/>
            <pc:sldMk cId="739813301" sldId="264"/>
            <ac:picMk id="22" creationId="{84EB28DE-29FC-24E2-781D-71E99E6C2C29}"/>
          </ac:picMkLst>
        </pc:picChg>
        <pc:picChg chg="add mod">
          <ac:chgData name="Ms L Devin" userId="S::ldevin@bishopr.co.uk::420b751f-cbd6-4fb8-a574-e02b6e98d2a9" providerId="AD" clId="Web-{873FB8CF-561A-6C43-2F61-B02D298782BE}" dt="2024-03-11T12:36:04.599" v="105" actId="1076"/>
          <ac:picMkLst>
            <pc:docMk/>
            <pc:sldMk cId="739813301" sldId="264"/>
            <ac:picMk id="23" creationId="{CD613E69-95D3-51BF-40FB-B4CE5E2A3A98}"/>
          </ac:picMkLst>
        </pc:picChg>
      </pc:sldChg>
    </pc:docChg>
  </pc:docChgLst>
  <pc:docChgLst>
    <pc:chgData name="Ms L Devin" userId="S::ldevin@bishopr.co.uk::420b751f-cbd6-4fb8-a574-e02b6e98d2a9" providerId="AD" clId="Web-{78DE169D-D39D-863A-500A-608AC8D20ADF}"/>
    <pc:docChg chg="addSld modSld sldOrd">
      <pc:chgData name="Ms L Devin" userId="S::ldevin@bishopr.co.uk::420b751f-cbd6-4fb8-a574-e02b6e98d2a9" providerId="AD" clId="Web-{78DE169D-D39D-863A-500A-608AC8D20ADF}" dt="2024-03-12T09:40:44.487" v="4602" actId="1076"/>
      <pc:docMkLst>
        <pc:docMk/>
      </pc:docMkLst>
      <pc:sldChg chg="addSp delSp modSp ord">
        <pc:chgData name="Ms L Devin" userId="S::ldevin@bishopr.co.uk::420b751f-cbd6-4fb8-a574-e02b6e98d2a9" providerId="AD" clId="Web-{78DE169D-D39D-863A-500A-608AC8D20ADF}" dt="2024-03-12T09:40:44.487" v="4602" actId="1076"/>
        <pc:sldMkLst>
          <pc:docMk/>
          <pc:sldMk cId="109857222" sldId="256"/>
        </pc:sldMkLst>
        <pc:spChg chg="mod">
          <ac:chgData name="Ms L Devin" userId="S::ldevin@bishopr.co.uk::420b751f-cbd6-4fb8-a574-e02b6e98d2a9" providerId="AD" clId="Web-{78DE169D-D39D-863A-500A-608AC8D20ADF}" dt="2024-03-12T09:40:44.487" v="4602" actId="1076"/>
          <ac:spMkLst>
            <pc:docMk/>
            <pc:sldMk cId="109857222" sldId="256"/>
            <ac:spMk id="2" creationId="{A82BEFC8-3A01-9758-F47C-FAF73326CE34}"/>
          </ac:spMkLst>
        </pc:spChg>
        <pc:spChg chg="add mod">
          <ac:chgData name="Ms L Devin" userId="S::ldevin@bishopr.co.uk::420b751f-cbd6-4fb8-a574-e02b6e98d2a9" providerId="AD" clId="Web-{78DE169D-D39D-863A-500A-608AC8D20ADF}" dt="2024-03-12T09:38:36.701" v="4596" actId="20577"/>
          <ac:spMkLst>
            <pc:docMk/>
            <pc:sldMk cId="109857222" sldId="256"/>
            <ac:spMk id="9" creationId="{23B71125-7AFF-0775-0BC5-988E04126CAF}"/>
          </ac:spMkLst>
        </pc:spChg>
        <pc:graphicFrameChg chg="mod modGraphic">
          <ac:chgData name="Ms L Devin" userId="S::ldevin@bishopr.co.uk::420b751f-cbd6-4fb8-a574-e02b6e98d2a9" providerId="AD" clId="Web-{78DE169D-D39D-863A-500A-608AC8D20ADF}" dt="2024-03-12T09:38:15.091" v="4589"/>
          <ac:graphicFrameMkLst>
            <pc:docMk/>
            <pc:sldMk cId="109857222" sldId="256"/>
            <ac:graphicFrameMk id="4" creationId="{A4A8EF22-00FE-1302-2723-D9993F034EEC}"/>
          </ac:graphicFrameMkLst>
        </pc:graphicFrameChg>
        <pc:picChg chg="add del mod">
          <ac:chgData name="Ms L Devin" userId="S::ldevin@bishopr.co.uk::420b751f-cbd6-4fb8-a574-e02b6e98d2a9" providerId="AD" clId="Web-{78DE169D-D39D-863A-500A-608AC8D20ADF}" dt="2024-03-12T09:22:48.087" v="3776"/>
          <ac:picMkLst>
            <pc:docMk/>
            <pc:sldMk cId="109857222" sldId="256"/>
            <ac:picMk id="5" creationId="{8475EF13-543A-6E7A-0DB6-3C3598A19B99}"/>
          </ac:picMkLst>
        </pc:picChg>
        <pc:picChg chg="add del mod">
          <ac:chgData name="Ms L Devin" userId="S::ldevin@bishopr.co.uk::420b751f-cbd6-4fb8-a574-e02b6e98d2a9" providerId="AD" clId="Web-{78DE169D-D39D-863A-500A-608AC8D20ADF}" dt="2024-03-12T09:24:26.778" v="3932"/>
          <ac:picMkLst>
            <pc:docMk/>
            <pc:sldMk cId="109857222" sldId="256"/>
            <ac:picMk id="6" creationId="{EEE054EF-5B1A-B478-9376-5B10693E2557}"/>
          </ac:picMkLst>
        </pc:picChg>
        <pc:picChg chg="add del mod">
          <ac:chgData name="Ms L Devin" userId="S::ldevin@bishopr.co.uk::420b751f-cbd6-4fb8-a574-e02b6e98d2a9" providerId="AD" clId="Web-{78DE169D-D39D-863A-500A-608AC8D20ADF}" dt="2024-03-12T09:26:48.877" v="4286"/>
          <ac:picMkLst>
            <pc:docMk/>
            <pc:sldMk cId="109857222" sldId="256"/>
            <ac:picMk id="7" creationId="{230AE202-6AAE-5850-3FAC-655F665C3A71}"/>
          </ac:picMkLst>
        </pc:picChg>
        <pc:picChg chg="add mod">
          <ac:chgData name="Ms L Devin" userId="S::ldevin@bishopr.co.uk::420b751f-cbd6-4fb8-a574-e02b6e98d2a9" providerId="AD" clId="Web-{78DE169D-D39D-863A-500A-608AC8D20ADF}" dt="2024-03-12T09:38:48.545" v="4599" actId="1076"/>
          <ac:picMkLst>
            <pc:docMk/>
            <pc:sldMk cId="109857222" sldId="256"/>
            <ac:picMk id="11" creationId="{623A0975-50F3-E56E-4036-5DD9332A3202}"/>
          </ac:picMkLst>
        </pc:picChg>
        <pc:picChg chg="add mod">
          <ac:chgData name="Ms L Devin" userId="S::ldevin@bishopr.co.uk::420b751f-cbd6-4fb8-a574-e02b6e98d2a9" providerId="AD" clId="Web-{78DE169D-D39D-863A-500A-608AC8D20ADF}" dt="2024-03-12T09:38:53.920" v="4600" actId="1076"/>
          <ac:picMkLst>
            <pc:docMk/>
            <pc:sldMk cId="109857222" sldId="256"/>
            <ac:picMk id="13" creationId="{49BD549E-180F-0892-BA9C-D9AFF9E2FC70}"/>
          </ac:picMkLst>
        </pc:picChg>
      </pc:sldChg>
      <pc:sldChg chg="modSp">
        <pc:chgData name="Ms L Devin" userId="S::ldevin@bishopr.co.uk::420b751f-cbd6-4fb8-a574-e02b6e98d2a9" providerId="AD" clId="Web-{78DE169D-D39D-863A-500A-608AC8D20ADF}" dt="2024-03-12T07:50:11.787" v="22" actId="1076"/>
        <pc:sldMkLst>
          <pc:docMk/>
          <pc:sldMk cId="1182118263" sldId="260"/>
        </pc:sldMkLst>
        <pc:spChg chg="mod">
          <ac:chgData name="Ms L Devin" userId="S::ldevin@bishopr.co.uk::420b751f-cbd6-4fb8-a574-e02b6e98d2a9" providerId="AD" clId="Web-{78DE169D-D39D-863A-500A-608AC8D20ADF}" dt="2024-03-12T07:49:29.302" v="14" actId="20577"/>
          <ac:spMkLst>
            <pc:docMk/>
            <pc:sldMk cId="1182118263" sldId="260"/>
            <ac:spMk id="31" creationId="{DFD30877-F1C4-5A96-2A61-5782F451C8BC}"/>
          </ac:spMkLst>
        </pc:spChg>
        <pc:spChg chg="mod">
          <ac:chgData name="Ms L Devin" userId="S::ldevin@bishopr.co.uk::420b751f-cbd6-4fb8-a574-e02b6e98d2a9" providerId="AD" clId="Web-{78DE169D-D39D-863A-500A-608AC8D20ADF}" dt="2024-03-12T07:50:08.318" v="20" actId="1076"/>
          <ac:spMkLst>
            <pc:docMk/>
            <pc:sldMk cId="1182118263" sldId="260"/>
            <ac:spMk id="32" creationId="{29C31279-E8B6-4D12-C93A-1020D7F83785}"/>
          </ac:spMkLst>
        </pc:spChg>
        <pc:picChg chg="mod">
          <ac:chgData name="Ms L Devin" userId="S::ldevin@bishopr.co.uk::420b751f-cbd6-4fb8-a574-e02b6e98d2a9" providerId="AD" clId="Web-{78DE169D-D39D-863A-500A-608AC8D20ADF}" dt="2024-03-12T07:50:11.787" v="22" actId="1076"/>
          <ac:picMkLst>
            <pc:docMk/>
            <pc:sldMk cId="1182118263" sldId="260"/>
            <ac:picMk id="26" creationId="{F0ED33EB-FAE5-59B0-0189-14097737FF62}"/>
          </ac:picMkLst>
        </pc:picChg>
        <pc:picChg chg="mod">
          <ac:chgData name="Ms L Devin" userId="S::ldevin@bishopr.co.uk::420b751f-cbd6-4fb8-a574-e02b6e98d2a9" providerId="AD" clId="Web-{78DE169D-D39D-863A-500A-608AC8D20ADF}" dt="2024-03-12T07:49:34.380" v="17" actId="14100"/>
          <ac:picMkLst>
            <pc:docMk/>
            <pc:sldMk cId="1182118263" sldId="260"/>
            <ac:picMk id="28" creationId="{1878DC87-9FDD-91F6-CD5F-2D41DEC8E5EB}"/>
          </ac:picMkLst>
        </pc:picChg>
      </pc:sldChg>
      <pc:sldChg chg="addSp modSp">
        <pc:chgData name="Ms L Devin" userId="S::ldevin@bishopr.co.uk::420b751f-cbd6-4fb8-a574-e02b6e98d2a9" providerId="AD" clId="Web-{78DE169D-D39D-863A-500A-608AC8D20ADF}" dt="2024-03-12T07:57:01.189" v="324" actId="1076"/>
        <pc:sldMkLst>
          <pc:docMk/>
          <pc:sldMk cId="897895930" sldId="261"/>
        </pc:sldMkLst>
        <pc:spChg chg="mod">
          <ac:chgData name="Ms L Devin" userId="S::ldevin@bishopr.co.uk::420b751f-cbd6-4fb8-a574-e02b6e98d2a9" providerId="AD" clId="Web-{78DE169D-D39D-863A-500A-608AC8D20ADF}" dt="2024-03-12T07:54:32.070" v="304" actId="14100"/>
          <ac:spMkLst>
            <pc:docMk/>
            <pc:sldMk cId="897895930" sldId="261"/>
            <ac:spMk id="27" creationId="{663A381D-F3AD-F506-9A44-222728253F9B}"/>
          </ac:spMkLst>
        </pc:spChg>
        <pc:spChg chg="mod">
          <ac:chgData name="Ms L Devin" userId="S::ldevin@bishopr.co.uk::420b751f-cbd6-4fb8-a574-e02b6e98d2a9" providerId="AD" clId="Web-{78DE169D-D39D-863A-500A-608AC8D20ADF}" dt="2024-03-12T07:50:44.803" v="32" actId="1076"/>
          <ac:spMkLst>
            <pc:docMk/>
            <pc:sldMk cId="897895930" sldId="261"/>
            <ac:spMk id="44" creationId="{11A78581-5662-BF98-679B-7E73728E7C35}"/>
          </ac:spMkLst>
        </pc:spChg>
        <pc:picChg chg="add mod">
          <ac:chgData name="Ms L Devin" userId="S::ldevin@bishopr.co.uk::420b751f-cbd6-4fb8-a574-e02b6e98d2a9" providerId="AD" clId="Web-{78DE169D-D39D-863A-500A-608AC8D20ADF}" dt="2024-03-12T07:54:35.539" v="305" actId="1076"/>
          <ac:picMkLst>
            <pc:docMk/>
            <pc:sldMk cId="897895930" sldId="261"/>
            <ac:picMk id="12" creationId="{0DECA7EA-605F-E316-A3FE-DBBEE96ED6CC}"/>
          </ac:picMkLst>
        </pc:picChg>
        <pc:picChg chg="add mod">
          <ac:chgData name="Ms L Devin" userId="S::ldevin@bishopr.co.uk::420b751f-cbd6-4fb8-a574-e02b6e98d2a9" providerId="AD" clId="Web-{78DE169D-D39D-863A-500A-608AC8D20ADF}" dt="2024-03-12T07:55:34.027" v="311" actId="1076"/>
          <ac:picMkLst>
            <pc:docMk/>
            <pc:sldMk cId="897895930" sldId="261"/>
            <ac:picMk id="20" creationId="{897C233D-90AD-8C1C-7269-D2295DAB9D02}"/>
          </ac:picMkLst>
        </pc:picChg>
        <pc:picChg chg="add mod">
          <ac:chgData name="Ms L Devin" userId="S::ldevin@bishopr.co.uk::420b751f-cbd6-4fb8-a574-e02b6e98d2a9" providerId="AD" clId="Web-{78DE169D-D39D-863A-500A-608AC8D20ADF}" dt="2024-03-12T07:57:01.189" v="324" actId="1076"/>
          <ac:picMkLst>
            <pc:docMk/>
            <pc:sldMk cId="897895930" sldId="261"/>
            <ac:picMk id="25" creationId="{12FAB6B4-51A9-8925-C602-FC23E63CF18E}"/>
          </ac:picMkLst>
        </pc:picChg>
        <pc:picChg chg="add mod">
          <ac:chgData name="Ms L Devin" userId="S::ldevin@bishopr.co.uk::420b751f-cbd6-4fb8-a574-e02b6e98d2a9" providerId="AD" clId="Web-{78DE169D-D39D-863A-500A-608AC8D20ADF}" dt="2024-03-12T07:56:29.640" v="317" actId="1076"/>
          <ac:picMkLst>
            <pc:docMk/>
            <pc:sldMk cId="897895930" sldId="261"/>
            <ac:picMk id="26" creationId="{293C5D78-DF00-530E-4AF0-41E8143B5352}"/>
          </ac:picMkLst>
        </pc:picChg>
        <pc:picChg chg="add mod">
          <ac:chgData name="Ms L Devin" userId="S::ldevin@bishopr.co.uk::420b751f-cbd6-4fb8-a574-e02b6e98d2a9" providerId="AD" clId="Web-{78DE169D-D39D-863A-500A-608AC8D20ADF}" dt="2024-03-12T07:56:58.424" v="323" actId="688"/>
          <ac:picMkLst>
            <pc:docMk/>
            <pc:sldMk cId="897895930" sldId="261"/>
            <ac:picMk id="28" creationId="{4B8CC34A-6BB5-E867-FA9E-14B1D482243D}"/>
          </ac:picMkLst>
        </pc:picChg>
      </pc:sldChg>
      <pc:sldChg chg="addSp delSp modSp">
        <pc:chgData name="Ms L Devin" userId="S::ldevin@bishopr.co.uk::420b751f-cbd6-4fb8-a574-e02b6e98d2a9" providerId="AD" clId="Web-{78DE169D-D39D-863A-500A-608AC8D20ADF}" dt="2024-03-12T08:15:30.358" v="730" actId="1076"/>
        <pc:sldMkLst>
          <pc:docMk/>
          <pc:sldMk cId="298820251" sldId="262"/>
        </pc:sldMkLst>
        <pc:spChg chg="mod">
          <ac:chgData name="Ms L Devin" userId="S::ldevin@bishopr.co.uk::420b751f-cbd6-4fb8-a574-e02b6e98d2a9" providerId="AD" clId="Web-{78DE169D-D39D-863A-500A-608AC8D20ADF}" dt="2024-03-12T08:09:02.051" v="635" actId="1076"/>
          <ac:spMkLst>
            <pc:docMk/>
            <pc:sldMk cId="298820251" sldId="262"/>
            <ac:spMk id="3" creationId="{A6CED3A5-09C7-78CA-5DC5-0E7AF151F9FB}"/>
          </ac:spMkLst>
        </pc:spChg>
        <pc:spChg chg="mod">
          <ac:chgData name="Ms L Devin" userId="S::ldevin@bishopr.co.uk::420b751f-cbd6-4fb8-a574-e02b6e98d2a9" providerId="AD" clId="Web-{78DE169D-D39D-863A-500A-608AC8D20ADF}" dt="2024-03-12T08:08:59.363" v="634" actId="1076"/>
          <ac:spMkLst>
            <pc:docMk/>
            <pc:sldMk cId="298820251" sldId="262"/>
            <ac:spMk id="14" creationId="{70477DDF-D691-D846-8337-0833FE04096E}"/>
          </ac:spMkLst>
        </pc:spChg>
        <pc:spChg chg="mod">
          <ac:chgData name="Ms L Devin" userId="S::ldevin@bishopr.co.uk::420b751f-cbd6-4fb8-a574-e02b6e98d2a9" providerId="AD" clId="Web-{78DE169D-D39D-863A-500A-608AC8D20ADF}" dt="2024-03-12T08:08:35.908" v="625" actId="1076"/>
          <ac:spMkLst>
            <pc:docMk/>
            <pc:sldMk cId="298820251" sldId="262"/>
            <ac:spMk id="16" creationId="{122D831E-076B-8C00-52D9-3F6BA7C4DBC3}"/>
          </ac:spMkLst>
        </pc:spChg>
        <pc:spChg chg="mod">
          <ac:chgData name="Ms L Devin" userId="S::ldevin@bishopr.co.uk::420b751f-cbd6-4fb8-a574-e02b6e98d2a9" providerId="AD" clId="Web-{78DE169D-D39D-863A-500A-608AC8D20ADF}" dt="2024-03-12T08:08:35.924" v="626" actId="1076"/>
          <ac:spMkLst>
            <pc:docMk/>
            <pc:sldMk cId="298820251" sldId="262"/>
            <ac:spMk id="17" creationId="{EA3EA87C-E11C-B713-97A4-C4A9AE9AF60B}"/>
          </ac:spMkLst>
        </pc:spChg>
        <pc:spChg chg="add mod">
          <ac:chgData name="Ms L Devin" userId="S::ldevin@bishopr.co.uk::420b751f-cbd6-4fb8-a574-e02b6e98d2a9" providerId="AD" clId="Web-{78DE169D-D39D-863A-500A-608AC8D20ADF}" dt="2024-03-12T08:09:09.442" v="638" actId="1076"/>
          <ac:spMkLst>
            <pc:docMk/>
            <pc:sldMk cId="298820251" sldId="262"/>
            <ac:spMk id="24" creationId="{88EC3EFF-74DE-FF24-11D0-37DD4BCCD0F4}"/>
          </ac:spMkLst>
        </pc:spChg>
        <pc:spChg chg="add del mod">
          <ac:chgData name="Ms L Devin" userId="S::ldevin@bishopr.co.uk::420b751f-cbd6-4fb8-a574-e02b6e98d2a9" providerId="AD" clId="Web-{78DE169D-D39D-863A-500A-608AC8D20ADF}" dt="2024-03-12T08:10:38.057" v="701"/>
          <ac:spMkLst>
            <pc:docMk/>
            <pc:sldMk cId="298820251" sldId="262"/>
            <ac:spMk id="25" creationId="{9603D4B6-1512-376B-61FB-CEAAE41CA963}"/>
          </ac:spMkLst>
        </pc:spChg>
        <pc:spChg chg="mod">
          <ac:chgData name="Ms L Devin" userId="S::ldevin@bishopr.co.uk::420b751f-cbd6-4fb8-a574-e02b6e98d2a9" providerId="AD" clId="Web-{78DE169D-D39D-863A-500A-608AC8D20ADF}" dt="2024-03-12T08:15:23.170" v="726" actId="20577"/>
          <ac:spMkLst>
            <pc:docMk/>
            <pc:sldMk cId="298820251" sldId="262"/>
            <ac:spMk id="27" creationId="{663A381D-F3AD-F506-9A44-222728253F9B}"/>
          </ac:spMkLst>
        </pc:spChg>
        <pc:spChg chg="mod">
          <ac:chgData name="Ms L Devin" userId="S::ldevin@bishopr.co.uk::420b751f-cbd6-4fb8-a574-e02b6e98d2a9" providerId="AD" clId="Web-{78DE169D-D39D-863A-500A-608AC8D20ADF}" dt="2024-03-12T08:10:08.727" v="693" actId="20577"/>
          <ac:spMkLst>
            <pc:docMk/>
            <pc:sldMk cId="298820251" sldId="262"/>
            <ac:spMk id="44" creationId="{11A78581-5662-BF98-679B-7E73728E7C35}"/>
          </ac:spMkLst>
        </pc:spChg>
        <pc:graphicFrameChg chg="add mod modGraphic">
          <ac:chgData name="Ms L Devin" userId="S::ldevin@bishopr.co.uk::420b751f-cbd6-4fb8-a574-e02b6e98d2a9" providerId="AD" clId="Web-{78DE169D-D39D-863A-500A-608AC8D20ADF}" dt="2024-03-12T08:09:04.582" v="636" actId="1076"/>
          <ac:graphicFrameMkLst>
            <pc:docMk/>
            <pc:sldMk cId="298820251" sldId="262"/>
            <ac:graphicFrameMk id="12" creationId="{8618D1EC-3C30-ED24-DFCA-8C674B4C828E}"/>
          </ac:graphicFrameMkLst>
        </pc:graphicFrameChg>
        <pc:picChg chg="del">
          <ac:chgData name="Ms L Devin" userId="S::ldevin@bishopr.co.uk::420b751f-cbd6-4fb8-a574-e02b6e98d2a9" providerId="AD" clId="Web-{78DE169D-D39D-863A-500A-608AC8D20ADF}" dt="2024-03-12T08:04:48.205" v="497"/>
          <ac:picMkLst>
            <pc:docMk/>
            <pc:sldMk cId="298820251" sldId="262"/>
            <ac:picMk id="20" creationId="{77CF98B8-6C75-E0C8-4666-598B7444567E}"/>
          </ac:picMkLst>
        </pc:picChg>
        <pc:picChg chg="mod">
          <ac:chgData name="Ms L Devin" userId="S::ldevin@bishopr.co.uk::420b751f-cbd6-4fb8-a574-e02b6e98d2a9" providerId="AD" clId="Web-{78DE169D-D39D-863A-500A-608AC8D20ADF}" dt="2024-03-12T08:08:13.329" v="615" actId="14100"/>
          <ac:picMkLst>
            <pc:docMk/>
            <pc:sldMk cId="298820251" sldId="262"/>
            <ac:picMk id="22" creationId="{2F0211F1-2632-5D67-A340-CD908A61314B}"/>
          </ac:picMkLst>
        </pc:picChg>
        <pc:picChg chg="mod">
          <ac:chgData name="Ms L Devin" userId="S::ldevin@bishopr.co.uk::420b751f-cbd6-4fb8-a574-e02b6e98d2a9" providerId="AD" clId="Web-{78DE169D-D39D-863A-500A-608AC8D20ADF}" dt="2024-03-12T08:08:16.563" v="616" actId="14100"/>
          <ac:picMkLst>
            <pc:docMk/>
            <pc:sldMk cId="298820251" sldId="262"/>
            <ac:picMk id="23" creationId="{5AC4B6C7-08FF-DFFC-CD3D-5014B86404E8}"/>
          </ac:picMkLst>
        </pc:picChg>
        <pc:picChg chg="add mod">
          <ac:chgData name="Ms L Devin" userId="S::ldevin@bishopr.co.uk::420b751f-cbd6-4fb8-a574-e02b6e98d2a9" providerId="AD" clId="Web-{78DE169D-D39D-863A-500A-608AC8D20ADF}" dt="2024-03-12T08:15:30.358" v="730" actId="1076"/>
          <ac:picMkLst>
            <pc:docMk/>
            <pc:sldMk cId="298820251" sldId="262"/>
            <ac:picMk id="26" creationId="{20B2AD13-4445-E3BA-EB71-F7AAFAEE7074}"/>
          </ac:picMkLst>
        </pc:picChg>
        <pc:picChg chg="add mod">
          <ac:chgData name="Ms L Devin" userId="S::ldevin@bishopr.co.uk::420b751f-cbd6-4fb8-a574-e02b6e98d2a9" providerId="AD" clId="Web-{78DE169D-D39D-863A-500A-608AC8D20ADF}" dt="2024-03-12T08:15:28.249" v="729" actId="1076"/>
          <ac:picMkLst>
            <pc:docMk/>
            <pc:sldMk cId="298820251" sldId="262"/>
            <ac:picMk id="28" creationId="{5F18B827-5249-7918-D67A-B062848CC71F}"/>
          </ac:picMkLst>
        </pc:picChg>
        <pc:picChg chg="add mod">
          <ac:chgData name="Ms L Devin" userId="S::ldevin@bishopr.co.uk::420b751f-cbd6-4fb8-a574-e02b6e98d2a9" providerId="AD" clId="Web-{78DE169D-D39D-863A-500A-608AC8D20ADF}" dt="2024-03-12T08:15:26.592" v="728" actId="1076"/>
          <ac:picMkLst>
            <pc:docMk/>
            <pc:sldMk cId="298820251" sldId="262"/>
            <ac:picMk id="29" creationId="{6574E7AE-F078-BEC8-D1C7-EED4DF63C69E}"/>
          </ac:picMkLst>
        </pc:picChg>
        <pc:picChg chg="add mod">
          <ac:chgData name="Ms L Devin" userId="S::ldevin@bishopr.co.uk::420b751f-cbd6-4fb8-a574-e02b6e98d2a9" providerId="AD" clId="Web-{78DE169D-D39D-863A-500A-608AC8D20ADF}" dt="2024-03-12T08:15:25.123" v="727" actId="1076"/>
          <ac:picMkLst>
            <pc:docMk/>
            <pc:sldMk cId="298820251" sldId="262"/>
            <ac:picMk id="30" creationId="{D5EF14D5-F3A2-B8F9-6409-AEE9161B16B2}"/>
          </ac:picMkLst>
        </pc:picChg>
        <pc:picChg chg="mod">
          <ac:chgData name="Ms L Devin" userId="S::ldevin@bishopr.co.uk::420b751f-cbd6-4fb8-a574-e02b6e98d2a9" providerId="AD" clId="Web-{78DE169D-D39D-863A-500A-608AC8D20ADF}" dt="2024-03-12T08:08:35.955" v="627" actId="1076"/>
          <ac:picMkLst>
            <pc:docMk/>
            <pc:sldMk cId="298820251" sldId="262"/>
            <ac:picMk id="51" creationId="{DF16BCE3-46F0-95F0-8D51-92EB4D5354A7}"/>
          </ac:picMkLst>
        </pc:picChg>
        <pc:cxnChg chg="mod">
          <ac:chgData name="Ms L Devin" userId="S::ldevin@bishopr.co.uk::420b751f-cbd6-4fb8-a574-e02b6e98d2a9" providerId="AD" clId="Web-{78DE169D-D39D-863A-500A-608AC8D20ADF}" dt="2024-03-12T08:08:35.986" v="628" actId="1076"/>
          <ac:cxnSpMkLst>
            <pc:docMk/>
            <pc:sldMk cId="298820251" sldId="262"/>
            <ac:cxnSpMk id="7" creationId="{5F97B4BC-6C2D-4D47-D7D4-3896A599E100}"/>
          </ac:cxnSpMkLst>
        </pc:cxnChg>
        <pc:cxnChg chg="mod">
          <ac:chgData name="Ms L Devin" userId="S::ldevin@bishopr.co.uk::420b751f-cbd6-4fb8-a574-e02b6e98d2a9" providerId="AD" clId="Web-{78DE169D-D39D-863A-500A-608AC8D20ADF}" dt="2024-03-12T08:09:21.834" v="639" actId="14100"/>
          <ac:cxnSpMkLst>
            <pc:docMk/>
            <pc:sldMk cId="298820251" sldId="262"/>
            <ac:cxnSpMk id="10" creationId="{A769388E-E974-C211-7CEE-3E3CCA767E10}"/>
          </ac:cxnSpMkLst>
        </pc:cxnChg>
        <pc:cxnChg chg="mod">
          <ac:chgData name="Ms L Devin" userId="S::ldevin@bishopr.co.uk::420b751f-cbd6-4fb8-a574-e02b6e98d2a9" providerId="AD" clId="Web-{78DE169D-D39D-863A-500A-608AC8D20ADF}" dt="2024-03-12T08:08:35.861" v="623" actId="1076"/>
          <ac:cxnSpMkLst>
            <pc:docMk/>
            <pc:sldMk cId="298820251" sldId="262"/>
            <ac:cxnSpMk id="11" creationId="{C7C8490A-9E6A-3552-1ACC-34638F9D9558}"/>
          </ac:cxnSpMkLst>
        </pc:cxnChg>
        <pc:cxnChg chg="mod">
          <ac:chgData name="Ms L Devin" userId="S::ldevin@bishopr.co.uk::420b751f-cbd6-4fb8-a574-e02b6e98d2a9" providerId="AD" clId="Web-{78DE169D-D39D-863A-500A-608AC8D20ADF}" dt="2024-03-12T08:08:35.877" v="624" actId="1076"/>
          <ac:cxnSpMkLst>
            <pc:docMk/>
            <pc:sldMk cId="298820251" sldId="262"/>
            <ac:cxnSpMk id="13" creationId="{12F2A28B-F5EB-B152-B2AF-24F750FD419E}"/>
          </ac:cxnSpMkLst>
        </pc:cxnChg>
      </pc:sldChg>
      <pc:sldChg chg="addSp delSp modSp">
        <pc:chgData name="Ms L Devin" userId="S::ldevin@bishopr.co.uk::420b751f-cbd6-4fb8-a574-e02b6e98d2a9" providerId="AD" clId="Web-{78DE169D-D39D-863A-500A-608AC8D20ADF}" dt="2024-03-12T09:02:26.493" v="3408" actId="1076"/>
        <pc:sldMkLst>
          <pc:docMk/>
          <pc:sldMk cId="163489018" sldId="263"/>
        </pc:sldMkLst>
        <pc:spChg chg="mod">
          <ac:chgData name="Ms L Devin" userId="S::ldevin@bishopr.co.uk::420b751f-cbd6-4fb8-a574-e02b6e98d2a9" providerId="AD" clId="Web-{78DE169D-D39D-863A-500A-608AC8D20ADF}" dt="2024-03-12T08:19:29.093" v="830" actId="1076"/>
          <ac:spMkLst>
            <pc:docMk/>
            <pc:sldMk cId="163489018" sldId="263"/>
            <ac:spMk id="2" creationId="{C418A694-A9E7-6D4C-593C-311D54004EFA}"/>
          </ac:spMkLst>
        </pc:spChg>
        <pc:spChg chg="del">
          <ac:chgData name="Ms L Devin" userId="S::ldevin@bishopr.co.uk::420b751f-cbd6-4fb8-a574-e02b6e98d2a9" providerId="AD" clId="Web-{78DE169D-D39D-863A-500A-608AC8D20ADF}" dt="2024-03-12T08:21:29.554" v="851"/>
          <ac:spMkLst>
            <pc:docMk/>
            <pc:sldMk cId="163489018" sldId="263"/>
            <ac:spMk id="3" creationId="{A6CED3A5-09C7-78CA-5DC5-0E7AF151F9FB}"/>
          </ac:spMkLst>
        </pc:spChg>
        <pc:spChg chg="add mod">
          <ac:chgData name="Ms L Devin" userId="S::ldevin@bishopr.co.uk::420b751f-cbd6-4fb8-a574-e02b6e98d2a9" providerId="AD" clId="Web-{78DE169D-D39D-863A-500A-608AC8D20ADF}" dt="2024-03-12T09:00:28.208" v="3393" actId="1076"/>
          <ac:spMkLst>
            <pc:docMk/>
            <pc:sldMk cId="163489018" sldId="263"/>
            <ac:spMk id="3" creationId="{A7C93D4B-EF84-249E-F539-403CF2CBD92C}"/>
          </ac:spMkLst>
        </pc:spChg>
        <pc:spChg chg="mod">
          <ac:chgData name="Ms L Devin" userId="S::ldevin@bishopr.co.uk::420b751f-cbd6-4fb8-a574-e02b6e98d2a9" providerId="AD" clId="Web-{78DE169D-D39D-863A-500A-608AC8D20ADF}" dt="2024-03-12T09:02:26.462" v="3407" actId="1076"/>
          <ac:spMkLst>
            <pc:docMk/>
            <pc:sldMk cId="163489018" sldId="263"/>
            <ac:spMk id="6" creationId="{A6A59E13-27FC-3CF2-7CDF-4AD0B3F0C596}"/>
          </ac:spMkLst>
        </pc:spChg>
        <pc:spChg chg="mod">
          <ac:chgData name="Ms L Devin" userId="S::ldevin@bishopr.co.uk::420b751f-cbd6-4fb8-a574-e02b6e98d2a9" providerId="AD" clId="Web-{78DE169D-D39D-863A-500A-608AC8D20ADF}" dt="2024-03-12T08:35:38.440" v="3241" actId="1076"/>
          <ac:spMkLst>
            <pc:docMk/>
            <pc:sldMk cId="163489018" sldId="263"/>
            <ac:spMk id="14" creationId="{70477DDF-D691-D846-8337-0833FE04096E}"/>
          </ac:spMkLst>
        </pc:spChg>
        <pc:spChg chg="del">
          <ac:chgData name="Ms L Devin" userId="S::ldevin@bishopr.co.uk::420b751f-cbd6-4fb8-a574-e02b6e98d2a9" providerId="AD" clId="Web-{78DE169D-D39D-863A-500A-608AC8D20ADF}" dt="2024-03-12T08:25:58.135" v="1350"/>
          <ac:spMkLst>
            <pc:docMk/>
            <pc:sldMk cId="163489018" sldId="263"/>
            <ac:spMk id="16" creationId="{122D831E-076B-8C00-52D9-3F6BA7C4DBC3}"/>
          </ac:spMkLst>
        </pc:spChg>
        <pc:spChg chg="mod">
          <ac:chgData name="Ms L Devin" userId="S::ldevin@bishopr.co.uk::420b751f-cbd6-4fb8-a574-e02b6e98d2a9" providerId="AD" clId="Web-{78DE169D-D39D-863A-500A-608AC8D20ADF}" dt="2024-03-12T08:19:51.204" v="831" actId="1076"/>
          <ac:spMkLst>
            <pc:docMk/>
            <pc:sldMk cId="163489018" sldId="263"/>
            <ac:spMk id="17" creationId="{EA3EA87C-E11C-B713-97A4-C4A9AE9AF60B}"/>
          </ac:spMkLst>
        </pc:spChg>
        <pc:spChg chg="mod">
          <ac:chgData name="Ms L Devin" userId="S::ldevin@bishopr.co.uk::420b751f-cbd6-4fb8-a574-e02b6e98d2a9" providerId="AD" clId="Web-{78DE169D-D39D-863A-500A-608AC8D20ADF}" dt="2024-03-12T08:20:11.987" v="843" actId="1076"/>
          <ac:spMkLst>
            <pc:docMk/>
            <pc:sldMk cId="163489018" sldId="263"/>
            <ac:spMk id="18" creationId="{B1B3B242-28DF-C85B-4C25-092C28C6A3C7}"/>
          </ac:spMkLst>
        </pc:spChg>
        <pc:spChg chg="mod">
          <ac:chgData name="Ms L Devin" userId="S::ldevin@bishopr.co.uk::420b751f-cbd6-4fb8-a574-e02b6e98d2a9" providerId="AD" clId="Web-{78DE169D-D39D-863A-500A-608AC8D20ADF}" dt="2024-03-12T08:18:40.043" v="816" actId="14100"/>
          <ac:spMkLst>
            <pc:docMk/>
            <pc:sldMk cId="163489018" sldId="263"/>
            <ac:spMk id="27" creationId="{663A381D-F3AD-F506-9A44-222728253F9B}"/>
          </ac:spMkLst>
        </pc:spChg>
        <pc:spChg chg="del">
          <ac:chgData name="Ms L Devin" userId="S::ldevin@bishopr.co.uk::420b751f-cbd6-4fb8-a574-e02b6e98d2a9" providerId="AD" clId="Web-{78DE169D-D39D-863A-500A-608AC8D20ADF}" dt="2024-03-12T08:25:59.323" v="1351"/>
          <ac:spMkLst>
            <pc:docMk/>
            <pc:sldMk cId="163489018" sldId="263"/>
            <ac:spMk id="44" creationId="{11A78581-5662-BF98-679B-7E73728E7C35}"/>
          </ac:spMkLst>
        </pc:spChg>
        <pc:graphicFrameChg chg="add mod modGraphic">
          <ac:chgData name="Ms L Devin" userId="S::ldevin@bishopr.co.uk::420b751f-cbd6-4fb8-a574-e02b6e98d2a9" providerId="AD" clId="Web-{78DE169D-D39D-863A-500A-608AC8D20ADF}" dt="2024-03-12T09:00:31.333" v="3394"/>
          <ac:graphicFrameMkLst>
            <pc:docMk/>
            <pc:sldMk cId="163489018" sldId="263"/>
            <ac:graphicFrameMk id="12" creationId="{D2B59CFE-F6E2-8F83-8265-8B3C14ED305D}"/>
          </ac:graphicFrameMkLst>
        </pc:graphicFrameChg>
        <pc:picChg chg="add mod">
          <ac:chgData name="Ms L Devin" userId="S::ldevin@bishopr.co.uk::420b751f-cbd6-4fb8-a574-e02b6e98d2a9" providerId="AD" clId="Web-{78DE169D-D39D-863A-500A-608AC8D20ADF}" dt="2024-03-12T09:01:09.037" v="3400" actId="1076"/>
          <ac:picMkLst>
            <pc:docMk/>
            <pc:sldMk cId="163489018" sldId="263"/>
            <ac:picMk id="7" creationId="{B0239C6A-A9C3-68B7-7EA3-74AEDCA41FA2}"/>
          </ac:picMkLst>
        </pc:picChg>
        <pc:picChg chg="add mod">
          <ac:chgData name="Ms L Devin" userId="S::ldevin@bishopr.co.uk::420b751f-cbd6-4fb8-a574-e02b6e98d2a9" providerId="AD" clId="Web-{78DE169D-D39D-863A-500A-608AC8D20ADF}" dt="2024-03-12T09:01:35.913" v="3403" actId="1076"/>
          <ac:picMkLst>
            <pc:docMk/>
            <pc:sldMk cId="163489018" sldId="263"/>
            <ac:picMk id="11" creationId="{8AA2817F-97D9-2582-ECB0-68DDB27431C2}"/>
          </ac:picMkLst>
        </pc:picChg>
        <pc:picChg chg="add mod">
          <ac:chgData name="Ms L Devin" userId="S::ldevin@bishopr.co.uk::420b751f-cbd6-4fb8-a574-e02b6e98d2a9" providerId="AD" clId="Web-{78DE169D-D39D-863A-500A-608AC8D20ADF}" dt="2024-03-12T09:02:25.368" v="3406" actId="1076"/>
          <ac:picMkLst>
            <pc:docMk/>
            <pc:sldMk cId="163489018" sldId="263"/>
            <ac:picMk id="16" creationId="{DFB57916-378F-9B04-FCDB-B15FA6543EF7}"/>
          </ac:picMkLst>
        </pc:picChg>
        <pc:picChg chg="del">
          <ac:chgData name="Ms L Devin" userId="S::ldevin@bishopr.co.uk::420b751f-cbd6-4fb8-a574-e02b6e98d2a9" providerId="AD" clId="Web-{78DE169D-D39D-863A-500A-608AC8D20ADF}" dt="2024-03-12T08:18:41.496" v="817"/>
          <ac:picMkLst>
            <pc:docMk/>
            <pc:sldMk cId="163489018" sldId="263"/>
            <ac:picMk id="20" creationId="{77CF98B8-6C75-E0C8-4666-598B7444567E}"/>
          </ac:picMkLst>
        </pc:picChg>
        <pc:picChg chg="mod">
          <ac:chgData name="Ms L Devin" userId="S::ldevin@bishopr.co.uk::420b751f-cbd6-4fb8-a574-e02b6e98d2a9" providerId="AD" clId="Web-{78DE169D-D39D-863A-500A-608AC8D20ADF}" dt="2024-03-12T09:02:26.493" v="3408" actId="1076"/>
          <ac:picMkLst>
            <pc:docMk/>
            <pc:sldMk cId="163489018" sldId="263"/>
            <ac:picMk id="22" creationId="{7C022BA7-3822-8E05-140A-92E4319D0A01}"/>
          </ac:picMkLst>
        </pc:picChg>
        <pc:picChg chg="mod">
          <ac:chgData name="Ms L Devin" userId="S::ldevin@bishopr.co.uk::420b751f-cbd6-4fb8-a574-e02b6e98d2a9" providerId="AD" clId="Web-{78DE169D-D39D-863A-500A-608AC8D20ADF}" dt="2024-03-12T08:20:03.470" v="840" actId="1076"/>
          <ac:picMkLst>
            <pc:docMk/>
            <pc:sldMk cId="163489018" sldId="263"/>
            <ac:picMk id="23" creationId="{87FAF627-63AA-F673-80A7-A14FF3F5AE30}"/>
          </ac:picMkLst>
        </pc:picChg>
        <pc:picChg chg="mod">
          <ac:chgData name="Ms L Devin" userId="S::ldevin@bishopr.co.uk::420b751f-cbd6-4fb8-a574-e02b6e98d2a9" providerId="AD" clId="Web-{78DE169D-D39D-863A-500A-608AC8D20ADF}" dt="2024-03-12T08:19:23.030" v="829" actId="1076"/>
          <ac:picMkLst>
            <pc:docMk/>
            <pc:sldMk cId="163489018" sldId="263"/>
            <ac:picMk id="50" creationId="{5B69BA69-29D6-3617-D636-D5ECBAB95644}"/>
          </ac:picMkLst>
        </pc:picChg>
        <pc:picChg chg="del">
          <ac:chgData name="Ms L Devin" userId="S::ldevin@bishopr.co.uk::420b751f-cbd6-4fb8-a574-e02b6e98d2a9" providerId="AD" clId="Web-{78DE169D-D39D-863A-500A-608AC8D20ADF}" dt="2024-03-12T08:26:00.120" v="1352"/>
          <ac:picMkLst>
            <pc:docMk/>
            <pc:sldMk cId="163489018" sldId="263"/>
            <ac:picMk id="51" creationId="{DF16BCE3-46F0-95F0-8D51-92EB4D5354A7}"/>
          </ac:picMkLst>
        </pc:picChg>
        <pc:cxnChg chg="add mod">
          <ac:chgData name="Ms L Devin" userId="S::ldevin@bishopr.co.uk::420b751f-cbd6-4fb8-a574-e02b6e98d2a9" providerId="AD" clId="Web-{78DE169D-D39D-863A-500A-608AC8D20ADF}" dt="2024-03-12T08:19:11.498" v="826" actId="1076"/>
          <ac:cxnSpMkLst>
            <pc:docMk/>
            <pc:sldMk cId="163489018" sldId="263"/>
            <ac:cxnSpMk id="5" creationId="{91F69382-CF89-07F4-1EB3-F826A1AEFF32}"/>
          </ac:cxnSpMkLst>
        </pc:cxnChg>
        <pc:cxnChg chg="add del mod">
          <ac:chgData name="Ms L Devin" userId="S::ldevin@bishopr.co.uk::420b751f-cbd6-4fb8-a574-e02b6e98d2a9" providerId="AD" clId="Web-{78DE169D-D39D-863A-500A-608AC8D20ADF}" dt="2024-03-12T08:19:04.342" v="824"/>
          <ac:cxnSpMkLst>
            <pc:docMk/>
            <pc:sldMk cId="163489018" sldId="263"/>
            <ac:cxnSpMk id="7" creationId="{7E5E564C-8887-DF9F-CB80-B558A1291D22}"/>
          </ac:cxnSpMkLst>
        </pc:cxnChg>
        <pc:cxnChg chg="mod">
          <ac:chgData name="Ms L Devin" userId="S::ldevin@bishopr.co.uk::420b751f-cbd6-4fb8-a574-e02b6e98d2a9" providerId="AD" clId="Web-{78DE169D-D39D-863A-500A-608AC8D20ADF}" dt="2024-03-12T08:20:59.240" v="850" actId="14100"/>
          <ac:cxnSpMkLst>
            <pc:docMk/>
            <pc:sldMk cId="163489018" sldId="263"/>
            <ac:cxnSpMk id="8" creationId="{64189E15-1F74-6509-AADA-182679D99778}"/>
          </ac:cxnSpMkLst>
        </pc:cxnChg>
        <pc:cxnChg chg="add del mod">
          <ac:chgData name="Ms L Devin" userId="S::ldevin@bishopr.co.uk::420b751f-cbd6-4fb8-a574-e02b6e98d2a9" providerId="AD" clId="Web-{78DE169D-D39D-863A-500A-608AC8D20ADF}" dt="2024-03-12T08:19:00.497" v="822"/>
          <ac:cxnSpMkLst>
            <pc:docMk/>
            <pc:sldMk cId="163489018" sldId="263"/>
            <ac:cxnSpMk id="9" creationId="{013D173D-D344-E0A2-D9C9-9F3457707BDB}"/>
          </ac:cxnSpMkLst>
        </pc:cxnChg>
        <pc:cxnChg chg="mod">
          <ac:chgData name="Ms L Devin" userId="S::ldevin@bishopr.co.uk::420b751f-cbd6-4fb8-a574-e02b6e98d2a9" providerId="AD" clId="Web-{78DE169D-D39D-863A-500A-608AC8D20ADF}" dt="2024-03-12T08:19:22.983" v="827" actId="1076"/>
          <ac:cxnSpMkLst>
            <pc:docMk/>
            <pc:sldMk cId="163489018" sldId="263"/>
            <ac:cxnSpMk id="10" creationId="{A769388E-E974-C211-7CEE-3E3CCA767E10}"/>
          </ac:cxnSpMkLst>
        </pc:cxnChg>
        <pc:cxnChg chg="del mod">
          <ac:chgData name="Ms L Devin" userId="S::ldevin@bishopr.co.uk::420b751f-cbd6-4fb8-a574-e02b6e98d2a9" providerId="AD" clId="Web-{78DE169D-D39D-863A-500A-608AC8D20ADF}" dt="2024-03-12T08:26:01.651" v="1353"/>
          <ac:cxnSpMkLst>
            <pc:docMk/>
            <pc:sldMk cId="163489018" sldId="263"/>
            <ac:cxnSpMk id="11" creationId="{C7C8490A-9E6A-3552-1ACC-34638F9D9558}"/>
          </ac:cxnSpMkLst>
        </pc:cxnChg>
        <pc:cxnChg chg="mod">
          <ac:chgData name="Ms L Devin" userId="S::ldevin@bishopr.co.uk::420b751f-cbd6-4fb8-a574-e02b6e98d2a9" providerId="AD" clId="Web-{78DE169D-D39D-863A-500A-608AC8D20ADF}" dt="2024-03-12T08:19:22.999" v="828" actId="1076"/>
          <ac:cxnSpMkLst>
            <pc:docMk/>
            <pc:sldMk cId="163489018" sldId="263"/>
            <ac:cxnSpMk id="13" creationId="{12F2A28B-F5EB-B152-B2AF-24F750FD419E}"/>
          </ac:cxnSpMkLst>
        </pc:cxnChg>
      </pc:sldChg>
      <pc:sldChg chg="addSp delSp modSp">
        <pc:chgData name="Ms L Devin" userId="S::ldevin@bishopr.co.uk::420b751f-cbd6-4fb8-a574-e02b6e98d2a9" providerId="AD" clId="Web-{78DE169D-D39D-863A-500A-608AC8D20ADF}" dt="2024-03-12T09:20:18.503" v="3594" actId="1076"/>
        <pc:sldMkLst>
          <pc:docMk/>
          <pc:sldMk cId="739813301" sldId="264"/>
        </pc:sldMkLst>
        <pc:spChg chg="mod">
          <ac:chgData name="Ms L Devin" userId="S::ldevin@bishopr.co.uk::420b751f-cbd6-4fb8-a574-e02b6e98d2a9" providerId="AD" clId="Web-{78DE169D-D39D-863A-500A-608AC8D20ADF}" dt="2024-03-12T09:19:15.110" v="3572" actId="14100"/>
          <ac:spMkLst>
            <pc:docMk/>
            <pc:sldMk cId="739813301" sldId="264"/>
            <ac:spMk id="3" creationId="{A6CED3A5-09C7-78CA-5DC5-0E7AF151F9FB}"/>
          </ac:spMkLst>
        </pc:spChg>
        <pc:spChg chg="mod">
          <ac:chgData name="Ms L Devin" userId="S::ldevin@bishopr.co.uk::420b751f-cbd6-4fb8-a574-e02b6e98d2a9" providerId="AD" clId="Web-{78DE169D-D39D-863A-500A-608AC8D20ADF}" dt="2024-03-12T09:17:43.153" v="3511" actId="1076"/>
          <ac:spMkLst>
            <pc:docMk/>
            <pc:sldMk cId="739813301" sldId="264"/>
            <ac:spMk id="6" creationId="{B47959C8-8145-0667-18BA-DA21D2691934}"/>
          </ac:spMkLst>
        </pc:spChg>
        <pc:spChg chg="del">
          <ac:chgData name="Ms L Devin" userId="S::ldevin@bishopr.co.uk::420b751f-cbd6-4fb8-a574-e02b6e98d2a9" providerId="AD" clId="Web-{78DE169D-D39D-863A-500A-608AC8D20ADF}" dt="2024-03-12T09:18:52.859" v="3564"/>
          <ac:spMkLst>
            <pc:docMk/>
            <pc:sldMk cId="739813301" sldId="264"/>
            <ac:spMk id="15" creationId="{B00E35AD-28BD-4744-C25C-D5E933460943}"/>
          </ac:spMkLst>
        </pc:spChg>
        <pc:spChg chg="mod">
          <ac:chgData name="Ms L Devin" userId="S::ldevin@bishopr.co.uk::420b751f-cbd6-4fb8-a574-e02b6e98d2a9" providerId="AD" clId="Web-{78DE169D-D39D-863A-500A-608AC8D20ADF}" dt="2024-03-12T09:17:29.043" v="3501" actId="1076"/>
          <ac:spMkLst>
            <pc:docMk/>
            <pc:sldMk cId="739813301" sldId="264"/>
            <ac:spMk id="16" creationId="{122D831E-076B-8C00-52D9-3F6BA7C4DBC3}"/>
          </ac:spMkLst>
        </pc:spChg>
        <pc:spChg chg="mod">
          <ac:chgData name="Ms L Devin" userId="S::ldevin@bishopr.co.uk::420b751f-cbd6-4fb8-a574-e02b6e98d2a9" providerId="AD" clId="Web-{78DE169D-D39D-863A-500A-608AC8D20ADF}" dt="2024-03-12T09:17:29.059" v="3502" actId="1076"/>
          <ac:spMkLst>
            <pc:docMk/>
            <pc:sldMk cId="739813301" sldId="264"/>
            <ac:spMk id="17" creationId="{EA3EA87C-E11C-B713-97A4-C4A9AE9AF60B}"/>
          </ac:spMkLst>
        </pc:spChg>
        <pc:spChg chg="mod">
          <ac:chgData name="Ms L Devin" userId="S::ldevin@bishopr.co.uk::420b751f-cbd6-4fb8-a574-e02b6e98d2a9" providerId="AD" clId="Web-{78DE169D-D39D-863A-500A-608AC8D20ADF}" dt="2024-03-12T09:17:54.388" v="3516" actId="1076"/>
          <ac:spMkLst>
            <pc:docMk/>
            <pc:sldMk cId="739813301" sldId="264"/>
            <ac:spMk id="18" creationId="{D93A8573-23AC-C435-F60C-A0FA2195A5C5}"/>
          </ac:spMkLst>
        </pc:spChg>
        <pc:spChg chg="add del mod">
          <ac:chgData name="Ms L Devin" userId="S::ldevin@bishopr.co.uk::420b751f-cbd6-4fb8-a574-e02b6e98d2a9" providerId="AD" clId="Web-{78DE169D-D39D-863A-500A-608AC8D20ADF}" dt="2024-03-12T09:14:35.099" v="3470"/>
          <ac:spMkLst>
            <pc:docMk/>
            <pc:sldMk cId="739813301" sldId="264"/>
            <ac:spMk id="26" creationId="{B752A16E-AF90-DC38-C4FB-A157B497E215}"/>
          </ac:spMkLst>
        </pc:spChg>
        <pc:spChg chg="del">
          <ac:chgData name="Ms L Devin" userId="S::ldevin@bishopr.co.uk::420b751f-cbd6-4fb8-a574-e02b6e98d2a9" providerId="AD" clId="Web-{78DE169D-D39D-863A-500A-608AC8D20ADF}" dt="2024-03-12T09:18:51.328" v="3562"/>
          <ac:spMkLst>
            <pc:docMk/>
            <pc:sldMk cId="739813301" sldId="264"/>
            <ac:spMk id="27" creationId="{663A381D-F3AD-F506-9A44-222728253F9B}"/>
          </ac:spMkLst>
        </pc:spChg>
        <pc:spChg chg="add mod">
          <ac:chgData name="Ms L Devin" userId="S::ldevin@bishopr.co.uk::420b751f-cbd6-4fb8-a574-e02b6e98d2a9" providerId="AD" clId="Web-{78DE169D-D39D-863A-500A-608AC8D20ADF}" dt="2024-03-12T09:20:08.128" v="3592" actId="20577"/>
          <ac:spMkLst>
            <pc:docMk/>
            <pc:sldMk cId="739813301" sldId="264"/>
            <ac:spMk id="28" creationId="{F716E7C5-5396-3D30-03EF-3844039699C0}"/>
          </ac:spMkLst>
        </pc:spChg>
        <pc:spChg chg="add mod">
          <ac:chgData name="Ms L Devin" userId="S::ldevin@bishopr.co.uk::420b751f-cbd6-4fb8-a574-e02b6e98d2a9" providerId="AD" clId="Web-{78DE169D-D39D-863A-500A-608AC8D20ADF}" dt="2024-03-12T09:20:15.112" v="3593" actId="1076"/>
          <ac:spMkLst>
            <pc:docMk/>
            <pc:sldMk cId="739813301" sldId="264"/>
            <ac:spMk id="29" creationId="{E5D756F1-9C72-CA93-28D5-74DA8349DC10}"/>
          </ac:spMkLst>
        </pc:spChg>
        <pc:spChg chg="mod">
          <ac:chgData name="Ms L Devin" userId="S::ldevin@bishopr.co.uk::420b751f-cbd6-4fb8-a574-e02b6e98d2a9" providerId="AD" clId="Web-{78DE169D-D39D-863A-500A-608AC8D20ADF}" dt="2024-03-12T09:18:36.140" v="3560" actId="1076"/>
          <ac:spMkLst>
            <pc:docMk/>
            <pc:sldMk cId="739813301" sldId="264"/>
            <ac:spMk id="44" creationId="{11A78581-5662-BF98-679B-7E73728E7C35}"/>
          </ac:spMkLst>
        </pc:spChg>
        <pc:picChg chg="add del mod">
          <ac:chgData name="Ms L Devin" userId="S::ldevin@bishopr.co.uk::420b751f-cbd6-4fb8-a574-e02b6e98d2a9" providerId="AD" clId="Web-{78DE169D-D39D-863A-500A-608AC8D20ADF}" dt="2024-03-12T09:07:26.380" v="3410"/>
          <ac:picMkLst>
            <pc:docMk/>
            <pc:sldMk cId="739813301" sldId="264"/>
            <ac:picMk id="5" creationId="{71F9BE3C-13AE-562F-F7C2-B0C90481D252}"/>
          </ac:picMkLst>
        </pc:picChg>
        <pc:picChg chg="add del mod modCrop">
          <ac:chgData name="Ms L Devin" userId="S::ldevin@bishopr.co.uk::420b751f-cbd6-4fb8-a574-e02b6e98d2a9" providerId="AD" clId="Web-{78DE169D-D39D-863A-500A-608AC8D20ADF}" dt="2024-03-12T09:11:07.201" v="3443"/>
          <ac:picMkLst>
            <pc:docMk/>
            <pc:sldMk cId="739813301" sldId="264"/>
            <ac:picMk id="12" creationId="{C11C6D58-202F-6B75-C137-5A890183E552}"/>
          </ac:picMkLst>
        </pc:picChg>
        <pc:picChg chg="del">
          <ac:chgData name="Ms L Devin" userId="S::ldevin@bishopr.co.uk::420b751f-cbd6-4fb8-a574-e02b6e98d2a9" providerId="AD" clId="Web-{78DE169D-D39D-863A-500A-608AC8D20ADF}" dt="2024-03-12T09:18:51.812" v="3563"/>
          <ac:picMkLst>
            <pc:docMk/>
            <pc:sldMk cId="739813301" sldId="264"/>
            <ac:picMk id="20" creationId="{77CF98B8-6C75-E0C8-4666-598B7444567E}"/>
          </ac:picMkLst>
        </pc:picChg>
        <pc:picChg chg="mod">
          <ac:chgData name="Ms L Devin" userId="S::ldevin@bishopr.co.uk::420b751f-cbd6-4fb8-a574-e02b6e98d2a9" providerId="AD" clId="Web-{78DE169D-D39D-863A-500A-608AC8D20ADF}" dt="2024-03-12T09:17:46.294" v="3513" actId="1076"/>
          <ac:picMkLst>
            <pc:docMk/>
            <pc:sldMk cId="739813301" sldId="264"/>
            <ac:picMk id="22" creationId="{84EB28DE-29FC-24E2-781D-71E99E6C2C29}"/>
          </ac:picMkLst>
        </pc:picChg>
        <pc:picChg chg="mod">
          <ac:chgData name="Ms L Devin" userId="S::ldevin@bishopr.co.uk::420b751f-cbd6-4fb8-a574-e02b6e98d2a9" providerId="AD" clId="Web-{78DE169D-D39D-863A-500A-608AC8D20ADF}" dt="2024-03-12T09:17:57.482" v="3517" actId="1076"/>
          <ac:picMkLst>
            <pc:docMk/>
            <pc:sldMk cId="739813301" sldId="264"/>
            <ac:picMk id="23" creationId="{CD613E69-95D3-51BF-40FB-B4CE5E2A3A98}"/>
          </ac:picMkLst>
        </pc:picChg>
        <pc:picChg chg="add del mod modCrop">
          <ac:chgData name="Ms L Devin" userId="S::ldevin@bishopr.co.uk::420b751f-cbd6-4fb8-a574-e02b6e98d2a9" providerId="AD" clId="Web-{78DE169D-D39D-863A-500A-608AC8D20ADF}" dt="2024-03-12T09:11:05.341" v="3442"/>
          <ac:picMkLst>
            <pc:docMk/>
            <pc:sldMk cId="739813301" sldId="264"/>
            <ac:picMk id="24" creationId="{D0858B79-2DBE-FF1E-D761-3804B8249059}"/>
          </ac:picMkLst>
        </pc:picChg>
        <pc:picChg chg="add mod modCrop">
          <ac:chgData name="Ms L Devin" userId="S::ldevin@bishopr.co.uk::420b751f-cbd6-4fb8-a574-e02b6e98d2a9" providerId="AD" clId="Web-{78DE169D-D39D-863A-500A-608AC8D20ADF}" dt="2024-03-12T09:20:18.503" v="3594" actId="1076"/>
          <ac:picMkLst>
            <pc:docMk/>
            <pc:sldMk cId="739813301" sldId="264"/>
            <ac:picMk id="25" creationId="{FAEDCDBB-DF74-0220-2C80-06ABEFEC524D}"/>
          </ac:picMkLst>
        </pc:picChg>
        <pc:picChg chg="mod">
          <ac:chgData name="Ms L Devin" userId="S::ldevin@bishopr.co.uk::420b751f-cbd6-4fb8-a574-e02b6e98d2a9" providerId="AD" clId="Web-{78DE169D-D39D-863A-500A-608AC8D20ADF}" dt="2024-03-12T09:17:29.090" v="3503" actId="1076"/>
          <ac:picMkLst>
            <pc:docMk/>
            <pc:sldMk cId="739813301" sldId="264"/>
            <ac:picMk id="51" creationId="{DF16BCE3-46F0-95F0-8D51-92EB4D5354A7}"/>
          </ac:picMkLst>
        </pc:picChg>
        <pc:cxnChg chg="mod">
          <ac:chgData name="Ms L Devin" userId="S::ldevin@bishopr.co.uk::420b751f-cbd6-4fb8-a574-e02b6e98d2a9" providerId="AD" clId="Web-{78DE169D-D39D-863A-500A-608AC8D20ADF}" dt="2024-03-12T09:17:29.153" v="3506" actId="1076"/>
          <ac:cxnSpMkLst>
            <pc:docMk/>
            <pc:sldMk cId="739813301" sldId="264"/>
            <ac:cxnSpMk id="7" creationId="{F483E497-46FF-6FB0-9DA7-C782F9F7E2AB}"/>
          </ac:cxnSpMkLst>
        </pc:cxnChg>
        <pc:cxnChg chg="del">
          <ac:chgData name="Ms L Devin" userId="S::ldevin@bishopr.co.uk::420b751f-cbd6-4fb8-a574-e02b6e98d2a9" providerId="AD" clId="Web-{78DE169D-D39D-863A-500A-608AC8D20ADF}" dt="2024-03-12T09:18:49.687" v="3561"/>
          <ac:cxnSpMkLst>
            <pc:docMk/>
            <pc:sldMk cId="739813301" sldId="264"/>
            <ac:cxnSpMk id="10" creationId="{A769388E-E974-C211-7CEE-3E3CCA767E10}"/>
          </ac:cxnSpMkLst>
        </pc:cxnChg>
        <pc:cxnChg chg="mod">
          <ac:chgData name="Ms L Devin" userId="S::ldevin@bishopr.co.uk::420b751f-cbd6-4fb8-a574-e02b6e98d2a9" providerId="AD" clId="Web-{78DE169D-D39D-863A-500A-608AC8D20ADF}" dt="2024-03-12T09:17:29.012" v="3499" actId="1076"/>
          <ac:cxnSpMkLst>
            <pc:docMk/>
            <pc:sldMk cId="739813301" sldId="264"/>
            <ac:cxnSpMk id="11" creationId="{C7C8490A-9E6A-3552-1ACC-34638F9D9558}"/>
          </ac:cxnSpMkLst>
        </pc:cxnChg>
        <pc:cxnChg chg="mod">
          <ac:chgData name="Ms L Devin" userId="S::ldevin@bishopr.co.uk::420b751f-cbd6-4fb8-a574-e02b6e98d2a9" providerId="AD" clId="Web-{78DE169D-D39D-863A-500A-608AC8D20ADF}" dt="2024-03-12T09:17:38.325" v="3509" actId="1076"/>
          <ac:cxnSpMkLst>
            <pc:docMk/>
            <pc:sldMk cId="739813301" sldId="264"/>
            <ac:cxnSpMk id="13" creationId="{12F2A28B-F5EB-B152-B2AF-24F750FD419E}"/>
          </ac:cxnSpMkLst>
        </pc:cxnChg>
      </pc:sldChg>
      <pc:sldChg chg="addSp delSp modSp new">
        <pc:chgData name="Ms L Devin" userId="S::ldevin@bishopr.co.uk::420b751f-cbd6-4fb8-a574-e02b6e98d2a9" providerId="AD" clId="Web-{78DE169D-D39D-863A-500A-608AC8D20ADF}" dt="2024-03-12T09:35:33.022" v="4346" actId="1076"/>
        <pc:sldMkLst>
          <pc:docMk/>
          <pc:sldMk cId="750502714" sldId="265"/>
        </pc:sldMkLst>
        <pc:spChg chg="del">
          <ac:chgData name="Ms L Devin" userId="S::ldevin@bishopr.co.uk::420b751f-cbd6-4fb8-a574-e02b6e98d2a9" providerId="AD" clId="Web-{78DE169D-D39D-863A-500A-608AC8D20ADF}" dt="2024-03-12T09:28:01.177" v="4288"/>
          <ac:spMkLst>
            <pc:docMk/>
            <pc:sldMk cId="750502714" sldId="265"/>
            <ac:spMk id="2" creationId="{5F8C3B20-66C6-4CB9-8267-9EBDD0B18945}"/>
          </ac:spMkLst>
        </pc:spChg>
        <pc:spChg chg="del">
          <ac:chgData name="Ms L Devin" userId="S::ldevin@bishopr.co.uk::420b751f-cbd6-4fb8-a574-e02b6e98d2a9" providerId="AD" clId="Web-{78DE169D-D39D-863A-500A-608AC8D20ADF}" dt="2024-03-12T09:28:02.505" v="4289"/>
          <ac:spMkLst>
            <pc:docMk/>
            <pc:sldMk cId="750502714" sldId="265"/>
            <ac:spMk id="3" creationId="{E03CAE6D-6AFE-A406-14AA-E1FEDD9CE095}"/>
          </ac:spMkLst>
        </pc:spChg>
        <pc:spChg chg="add mod">
          <ac:chgData name="Ms L Devin" userId="S::ldevin@bishopr.co.uk::420b751f-cbd6-4fb8-a574-e02b6e98d2a9" providerId="AD" clId="Web-{78DE169D-D39D-863A-500A-608AC8D20ADF}" dt="2024-03-12T09:33:56.972" v="4332" actId="1076"/>
          <ac:spMkLst>
            <pc:docMk/>
            <pc:sldMk cId="750502714" sldId="265"/>
            <ac:spMk id="5" creationId="{4C2CA9F8-71C8-ABE6-E319-D24E785A03AD}"/>
          </ac:spMkLst>
        </pc:spChg>
        <pc:spChg chg="add mod">
          <ac:chgData name="Ms L Devin" userId="S::ldevin@bishopr.co.uk::420b751f-cbd6-4fb8-a574-e02b6e98d2a9" providerId="AD" clId="Web-{78DE169D-D39D-863A-500A-608AC8D20ADF}" dt="2024-03-12T09:33:24.392" v="4323" actId="20577"/>
          <ac:spMkLst>
            <pc:docMk/>
            <pc:sldMk cId="750502714" sldId="265"/>
            <ac:spMk id="7" creationId="{6D85B1C1-CE74-0608-36A2-897296A1FB4F}"/>
          </ac:spMkLst>
        </pc:spChg>
        <pc:spChg chg="add mod">
          <ac:chgData name="Ms L Devin" userId="S::ldevin@bishopr.co.uk::420b751f-cbd6-4fb8-a574-e02b6e98d2a9" providerId="AD" clId="Web-{78DE169D-D39D-863A-500A-608AC8D20ADF}" dt="2024-03-12T09:35:04.834" v="4338"/>
          <ac:spMkLst>
            <pc:docMk/>
            <pc:sldMk cId="750502714" sldId="265"/>
            <ac:spMk id="9" creationId="{F86D2964-2611-A4E9-0F28-77FB8FFD2094}"/>
          </ac:spMkLst>
        </pc:spChg>
        <pc:spChg chg="add mod">
          <ac:chgData name="Ms L Devin" userId="S::ldevin@bishopr.co.uk::420b751f-cbd6-4fb8-a574-e02b6e98d2a9" providerId="AD" clId="Web-{78DE169D-D39D-863A-500A-608AC8D20ADF}" dt="2024-03-12T09:35:33.022" v="4346" actId="1076"/>
          <ac:spMkLst>
            <pc:docMk/>
            <pc:sldMk cId="750502714" sldId="265"/>
            <ac:spMk id="10" creationId="{A1EE1CFB-1B4A-54C7-DF5F-8EF65EEB4B0D}"/>
          </ac:spMkLst>
        </pc:spChg>
        <pc:picChg chg="add mod">
          <ac:chgData name="Ms L Devin" userId="S::ldevin@bishopr.co.uk::420b751f-cbd6-4fb8-a574-e02b6e98d2a9" providerId="AD" clId="Web-{78DE169D-D39D-863A-500A-608AC8D20ADF}" dt="2024-03-12T09:33:56.972" v="4331" actId="1076"/>
          <ac:picMkLst>
            <pc:docMk/>
            <pc:sldMk cId="750502714" sldId="265"/>
            <ac:picMk id="4" creationId="{9E85742A-B3BC-E848-3979-FDF0266D3C44}"/>
          </ac:picMkLst>
        </pc:picChg>
        <pc:picChg chg="add mod">
          <ac:chgData name="Ms L Devin" userId="S::ldevin@bishopr.co.uk::420b751f-cbd6-4fb8-a574-e02b6e98d2a9" providerId="AD" clId="Web-{78DE169D-D39D-863A-500A-608AC8D20ADF}" dt="2024-03-12T09:33:11.751" v="4312" actId="1076"/>
          <ac:picMkLst>
            <pc:docMk/>
            <pc:sldMk cId="750502714" sldId="265"/>
            <ac:picMk id="6" creationId="{6F83F834-509B-D915-7DED-7CAFDC1B9985}"/>
          </ac:picMkLst>
        </pc:picChg>
        <pc:picChg chg="add mod modCrop">
          <ac:chgData name="Ms L Devin" userId="S::ldevin@bishopr.co.uk::420b751f-cbd6-4fb8-a574-e02b6e98d2a9" providerId="AD" clId="Web-{78DE169D-D39D-863A-500A-608AC8D20ADF}" dt="2024-03-12T09:34:37.348" v="4335" actId="1076"/>
          <ac:picMkLst>
            <pc:docMk/>
            <pc:sldMk cId="750502714" sldId="265"/>
            <ac:picMk id="8" creationId="{4288037F-FEA7-BCAE-3989-ACE35CF05A00}"/>
          </ac:picMkLst>
        </pc:picChg>
      </pc:sldChg>
      <pc:sldChg chg="delSp modSp add replId">
        <pc:chgData name="Ms L Devin" userId="S::ldevin@bishopr.co.uk::420b751f-cbd6-4fb8-a574-e02b6e98d2a9" providerId="AD" clId="Web-{78DE169D-D39D-863A-500A-608AC8D20ADF}" dt="2024-03-12T09:36:04.164" v="4356" actId="1076"/>
        <pc:sldMkLst>
          <pc:docMk/>
          <pc:sldMk cId="2803639311" sldId="266"/>
        </pc:sldMkLst>
        <pc:spChg chg="del mod">
          <ac:chgData name="Ms L Devin" userId="S::ldevin@bishopr.co.uk::420b751f-cbd6-4fb8-a574-e02b6e98d2a9" providerId="AD" clId="Web-{78DE169D-D39D-863A-500A-608AC8D20ADF}" dt="2024-03-12T09:35:53.085" v="4351"/>
          <ac:spMkLst>
            <pc:docMk/>
            <pc:sldMk cId="2803639311" sldId="266"/>
            <ac:spMk id="5" creationId="{4C2CA9F8-71C8-ABE6-E319-D24E785A03AD}"/>
          </ac:spMkLst>
        </pc:spChg>
        <pc:spChg chg="del">
          <ac:chgData name="Ms L Devin" userId="S::ldevin@bishopr.co.uk::420b751f-cbd6-4fb8-a574-e02b6e98d2a9" providerId="AD" clId="Web-{78DE169D-D39D-863A-500A-608AC8D20ADF}" dt="2024-03-12T09:35:55.226" v="4353"/>
          <ac:spMkLst>
            <pc:docMk/>
            <pc:sldMk cId="2803639311" sldId="266"/>
            <ac:spMk id="7" creationId="{6D85B1C1-CE74-0608-36A2-897296A1FB4F}"/>
          </ac:spMkLst>
        </pc:spChg>
        <pc:spChg chg="mod">
          <ac:chgData name="Ms L Devin" userId="S::ldevin@bishopr.co.uk::420b751f-cbd6-4fb8-a574-e02b6e98d2a9" providerId="AD" clId="Web-{78DE169D-D39D-863A-500A-608AC8D20ADF}" dt="2024-03-12T09:36:01.929" v="4355" actId="14100"/>
          <ac:spMkLst>
            <pc:docMk/>
            <pc:sldMk cId="2803639311" sldId="266"/>
            <ac:spMk id="9" creationId="{F86D2964-2611-A4E9-0F28-77FB8FFD2094}"/>
          </ac:spMkLst>
        </pc:spChg>
        <pc:spChg chg="mod">
          <ac:chgData name="Ms L Devin" userId="S::ldevin@bishopr.co.uk::420b751f-cbd6-4fb8-a574-e02b6e98d2a9" providerId="AD" clId="Web-{78DE169D-D39D-863A-500A-608AC8D20ADF}" dt="2024-03-12T09:36:04.164" v="4356" actId="1076"/>
          <ac:spMkLst>
            <pc:docMk/>
            <pc:sldMk cId="2803639311" sldId="266"/>
            <ac:spMk id="10" creationId="{A1EE1CFB-1B4A-54C7-DF5F-8EF65EEB4B0D}"/>
          </ac:spMkLst>
        </pc:spChg>
        <pc:picChg chg="del">
          <ac:chgData name="Ms L Devin" userId="S::ldevin@bishopr.co.uk::420b751f-cbd6-4fb8-a574-e02b6e98d2a9" providerId="AD" clId="Web-{78DE169D-D39D-863A-500A-608AC8D20ADF}" dt="2024-03-12T09:35:51.007" v="4348"/>
          <ac:picMkLst>
            <pc:docMk/>
            <pc:sldMk cId="2803639311" sldId="266"/>
            <ac:picMk id="4" creationId="{9E85742A-B3BC-E848-3979-FDF0266D3C44}"/>
          </ac:picMkLst>
        </pc:picChg>
        <pc:picChg chg="del">
          <ac:chgData name="Ms L Devin" userId="S::ldevin@bishopr.co.uk::420b751f-cbd6-4fb8-a574-e02b6e98d2a9" providerId="AD" clId="Web-{78DE169D-D39D-863A-500A-608AC8D20ADF}" dt="2024-03-12T09:35:53.554" v="4352"/>
          <ac:picMkLst>
            <pc:docMk/>
            <pc:sldMk cId="2803639311" sldId="266"/>
            <ac:picMk id="6" creationId="{6F83F834-509B-D915-7DED-7CAFDC1B9985}"/>
          </ac:picMkLst>
        </pc:picChg>
        <pc:picChg chg="del">
          <ac:chgData name="Ms L Devin" userId="S::ldevin@bishopr.co.uk::420b751f-cbd6-4fb8-a574-e02b6e98d2a9" providerId="AD" clId="Web-{78DE169D-D39D-863A-500A-608AC8D20ADF}" dt="2024-03-12T09:35:51.648" v="4349"/>
          <ac:picMkLst>
            <pc:docMk/>
            <pc:sldMk cId="2803639311" sldId="266"/>
            <ac:picMk id="8" creationId="{4288037F-FEA7-BCAE-3989-ACE35CF05A00}"/>
          </ac:picMkLst>
        </pc:picChg>
      </pc:sldChg>
      <pc:sldChg chg="addSp delSp modSp add replId">
        <pc:chgData name="Ms L Devin" userId="S::ldevin@bishopr.co.uk::420b751f-cbd6-4fb8-a574-e02b6e98d2a9" providerId="AD" clId="Web-{78DE169D-D39D-863A-500A-608AC8D20ADF}" dt="2024-03-12T09:37:19.870" v="4582" actId="1076"/>
        <pc:sldMkLst>
          <pc:docMk/>
          <pc:sldMk cId="3576434908" sldId="267"/>
        </pc:sldMkLst>
        <pc:spChg chg="add mod">
          <ac:chgData name="Ms L Devin" userId="S::ldevin@bishopr.co.uk::420b751f-cbd6-4fb8-a574-e02b6e98d2a9" providerId="AD" clId="Web-{78DE169D-D39D-863A-500A-608AC8D20ADF}" dt="2024-03-12T09:37:10.260" v="4581" actId="1076"/>
          <ac:spMkLst>
            <pc:docMk/>
            <pc:sldMk cId="3576434908" sldId="267"/>
            <ac:spMk id="2" creationId="{ED38FA1E-943C-BC73-D5EB-346C64C0DC63}"/>
          </ac:spMkLst>
        </pc:spChg>
        <pc:spChg chg="del">
          <ac:chgData name="Ms L Devin" userId="S::ldevin@bishopr.co.uk::420b751f-cbd6-4fb8-a574-e02b6e98d2a9" providerId="AD" clId="Web-{78DE169D-D39D-863A-500A-608AC8D20ADF}" dt="2024-03-12T09:36:11.617" v="4358"/>
          <ac:spMkLst>
            <pc:docMk/>
            <pc:sldMk cId="3576434908" sldId="267"/>
            <ac:spMk id="9" creationId="{F86D2964-2611-A4E9-0F28-77FB8FFD2094}"/>
          </ac:spMkLst>
        </pc:spChg>
        <pc:spChg chg="mod">
          <ac:chgData name="Ms L Devin" userId="S::ldevin@bishopr.co.uk::420b751f-cbd6-4fb8-a574-e02b6e98d2a9" providerId="AD" clId="Web-{78DE169D-D39D-863A-500A-608AC8D20ADF}" dt="2024-03-12T09:37:19.870" v="4582" actId="1076"/>
          <ac:spMkLst>
            <pc:docMk/>
            <pc:sldMk cId="3576434908" sldId="267"/>
            <ac:spMk id="10" creationId="{A1EE1CFB-1B4A-54C7-DF5F-8EF65EEB4B0D}"/>
          </ac:spMkLst>
        </pc:spChg>
      </pc:sldChg>
      <pc:sldChg chg="add replId">
        <pc:chgData name="Ms L Devin" userId="S::ldevin@bishopr.co.uk::420b751f-cbd6-4fb8-a574-e02b6e98d2a9" providerId="AD" clId="Web-{78DE169D-D39D-863A-500A-608AC8D20ADF}" dt="2024-03-12T09:37:23.495" v="4583"/>
        <pc:sldMkLst>
          <pc:docMk/>
          <pc:sldMk cId="655910881" sldId="268"/>
        </pc:sldMkLst>
      </pc:sldChg>
    </pc:docChg>
  </pc:docChgLst>
  <pc:docChgLst>
    <pc:chgData name="Ms L Devin" userId="S::ldevin@bishopr.co.uk::420b751f-cbd6-4fb8-a574-e02b6e98d2a9" providerId="AD" clId="Web-{9B15DF47-E968-388A-E0FC-DAC5E0BEE58A}"/>
    <pc:docChg chg="modSld">
      <pc:chgData name="Ms L Devin" userId="S::ldevin@bishopr.co.uk::420b751f-cbd6-4fb8-a574-e02b6e98d2a9" providerId="AD" clId="Web-{9B15DF47-E968-388A-E0FC-DAC5E0BEE58A}" dt="2024-03-11T15:47:59.260" v="509" actId="14100"/>
      <pc:docMkLst>
        <pc:docMk/>
      </pc:docMkLst>
      <pc:sldChg chg="modSp">
        <pc:chgData name="Ms L Devin" userId="S::ldevin@bishopr.co.uk::420b751f-cbd6-4fb8-a574-e02b6e98d2a9" providerId="AD" clId="Web-{9B15DF47-E968-388A-E0FC-DAC5E0BEE58A}" dt="2024-03-11T13:49:25.810" v="433"/>
        <pc:sldMkLst>
          <pc:docMk/>
          <pc:sldMk cId="109857222" sldId="256"/>
        </pc:sldMkLst>
        <pc:graphicFrameChg chg="mod modGraphic">
          <ac:chgData name="Ms L Devin" userId="S::ldevin@bishopr.co.uk::420b751f-cbd6-4fb8-a574-e02b6e98d2a9" providerId="AD" clId="Web-{9B15DF47-E968-388A-E0FC-DAC5E0BEE58A}" dt="2024-03-11T13:49:25.810" v="433"/>
          <ac:graphicFrameMkLst>
            <pc:docMk/>
            <pc:sldMk cId="109857222" sldId="256"/>
            <ac:graphicFrameMk id="4" creationId="{A4A8EF22-00FE-1302-2723-D9993F034EEC}"/>
          </ac:graphicFrameMkLst>
        </pc:graphicFrameChg>
      </pc:sldChg>
      <pc:sldChg chg="modSp">
        <pc:chgData name="Ms L Devin" userId="S::ldevin@bishopr.co.uk::420b751f-cbd6-4fb8-a574-e02b6e98d2a9" providerId="AD" clId="Web-{9B15DF47-E968-388A-E0FC-DAC5E0BEE58A}" dt="2024-03-11T15:43:58.082" v="484" actId="1076"/>
        <pc:sldMkLst>
          <pc:docMk/>
          <pc:sldMk cId="2172531794" sldId="258"/>
        </pc:sldMkLst>
        <pc:cxnChg chg="mod">
          <ac:chgData name="Ms L Devin" userId="S::ldevin@bishopr.co.uk::420b751f-cbd6-4fb8-a574-e02b6e98d2a9" providerId="AD" clId="Web-{9B15DF47-E968-388A-E0FC-DAC5E0BEE58A}" dt="2024-03-11T15:43:58.082" v="484" actId="1076"/>
          <ac:cxnSpMkLst>
            <pc:docMk/>
            <pc:sldMk cId="2172531794" sldId="258"/>
            <ac:cxnSpMk id="12" creationId="{0BA9B86C-7E36-DE9E-0C63-A58EDDCB5450}"/>
          </ac:cxnSpMkLst>
        </pc:cxnChg>
      </pc:sldChg>
      <pc:sldChg chg="addSp delSp modSp">
        <pc:chgData name="Ms L Devin" userId="S::ldevin@bishopr.co.uk::420b751f-cbd6-4fb8-a574-e02b6e98d2a9" providerId="AD" clId="Web-{9B15DF47-E968-388A-E0FC-DAC5E0BEE58A}" dt="2024-03-11T15:47:59.260" v="509" actId="14100"/>
        <pc:sldMkLst>
          <pc:docMk/>
          <pc:sldMk cId="2619358012" sldId="259"/>
        </pc:sldMkLst>
        <pc:cxnChg chg="add mod">
          <ac:chgData name="Ms L Devin" userId="S::ldevin@bishopr.co.uk::420b751f-cbd6-4fb8-a574-e02b6e98d2a9" providerId="AD" clId="Web-{9B15DF47-E968-388A-E0FC-DAC5E0BEE58A}" dt="2024-03-11T15:47:59.260" v="509" actId="14100"/>
          <ac:cxnSpMkLst>
            <pc:docMk/>
            <pc:sldMk cId="2619358012" sldId="259"/>
            <ac:cxnSpMk id="7" creationId="{A34EDB09-A355-044D-F889-C78737C2168E}"/>
          </ac:cxnSpMkLst>
        </pc:cxnChg>
        <pc:cxnChg chg="del">
          <ac:chgData name="Ms L Devin" userId="S::ldevin@bishopr.co.uk::420b751f-cbd6-4fb8-a574-e02b6e98d2a9" providerId="AD" clId="Web-{9B15DF47-E968-388A-E0FC-DAC5E0BEE58A}" dt="2024-03-11T15:44:54.630" v="487"/>
          <ac:cxnSpMkLst>
            <pc:docMk/>
            <pc:sldMk cId="2619358012" sldId="259"/>
            <ac:cxnSpMk id="12" creationId="{0BA9B86C-7E36-DE9E-0C63-A58EDDCB5450}"/>
          </ac:cxnSpMkLst>
        </pc:cxnChg>
      </pc:sldChg>
      <pc:sldChg chg="addSp delSp modSp">
        <pc:chgData name="Ms L Devin" userId="S::ldevin@bishopr.co.uk::420b751f-cbd6-4fb8-a574-e02b6e98d2a9" providerId="AD" clId="Web-{9B15DF47-E968-388A-E0FC-DAC5E0BEE58A}" dt="2024-03-11T13:28:19.122" v="157" actId="1076"/>
        <pc:sldMkLst>
          <pc:docMk/>
          <pc:sldMk cId="1182118263" sldId="260"/>
        </pc:sldMkLst>
        <pc:spChg chg="add mod">
          <ac:chgData name="Ms L Devin" userId="S::ldevin@bishopr.co.uk::420b751f-cbd6-4fb8-a574-e02b6e98d2a9" providerId="AD" clId="Web-{9B15DF47-E968-388A-E0FC-DAC5E0BEE58A}" dt="2024-03-11T13:24:59.820" v="89" actId="1076"/>
          <ac:spMkLst>
            <pc:docMk/>
            <pc:sldMk cId="1182118263" sldId="260"/>
            <ac:spMk id="5" creationId="{C2587BDE-9D54-9E63-EC3E-5FE473A2D518}"/>
          </ac:spMkLst>
        </pc:spChg>
        <pc:spChg chg="mod">
          <ac:chgData name="Ms L Devin" userId="S::ldevin@bishopr.co.uk::420b751f-cbd6-4fb8-a574-e02b6e98d2a9" providerId="AD" clId="Web-{9B15DF47-E968-388A-E0FC-DAC5E0BEE58A}" dt="2024-03-11T13:28:06.840" v="154"/>
          <ac:spMkLst>
            <pc:docMk/>
            <pc:sldMk cId="1182118263" sldId="260"/>
            <ac:spMk id="7" creationId="{FC10A7D8-1BAC-69FD-C6C6-D49F555D705B}"/>
          </ac:spMkLst>
        </pc:spChg>
        <pc:spChg chg="mod">
          <ac:chgData name="Ms L Devin" userId="S::ldevin@bishopr.co.uk::420b751f-cbd6-4fb8-a574-e02b6e98d2a9" providerId="AD" clId="Web-{9B15DF47-E968-388A-E0FC-DAC5E0BEE58A}" dt="2024-03-11T13:25:27.930" v="96" actId="14100"/>
          <ac:spMkLst>
            <pc:docMk/>
            <pc:sldMk cId="1182118263" sldId="260"/>
            <ac:spMk id="14" creationId="{70477DDF-D691-D846-8337-0833FE04096E}"/>
          </ac:spMkLst>
        </pc:spChg>
        <pc:spChg chg="mod">
          <ac:chgData name="Ms L Devin" userId="S::ldevin@bishopr.co.uk::420b751f-cbd6-4fb8-a574-e02b6e98d2a9" providerId="AD" clId="Web-{9B15DF47-E968-388A-E0FC-DAC5E0BEE58A}" dt="2024-03-11T13:22:09.346" v="10" actId="1076"/>
          <ac:spMkLst>
            <pc:docMk/>
            <pc:sldMk cId="1182118263" sldId="260"/>
            <ac:spMk id="17" creationId="{EA3EA87C-E11C-B713-97A4-C4A9AE9AF60B}"/>
          </ac:spMkLst>
        </pc:spChg>
        <pc:spChg chg="mod">
          <ac:chgData name="Ms L Devin" userId="S::ldevin@bishopr.co.uk::420b751f-cbd6-4fb8-a574-e02b6e98d2a9" providerId="AD" clId="Web-{9B15DF47-E968-388A-E0FC-DAC5E0BEE58A}" dt="2024-03-11T13:28:10.075" v="155"/>
          <ac:spMkLst>
            <pc:docMk/>
            <pc:sldMk cId="1182118263" sldId="260"/>
            <ac:spMk id="22" creationId="{AF166740-8A07-D70D-6429-5A698EC59CA1}"/>
          </ac:spMkLst>
        </pc:spChg>
        <pc:spChg chg="mod">
          <ac:chgData name="Ms L Devin" userId="S::ldevin@bishopr.co.uk::420b751f-cbd6-4fb8-a574-e02b6e98d2a9" providerId="AD" clId="Web-{9B15DF47-E968-388A-E0FC-DAC5E0BEE58A}" dt="2024-03-11T13:28:19.122" v="157" actId="1076"/>
          <ac:spMkLst>
            <pc:docMk/>
            <pc:sldMk cId="1182118263" sldId="260"/>
            <ac:spMk id="27" creationId="{663A381D-F3AD-F506-9A44-222728253F9B}"/>
          </ac:spMkLst>
        </pc:spChg>
        <pc:spChg chg="mod">
          <ac:chgData name="Ms L Devin" userId="S::ldevin@bishopr.co.uk::420b751f-cbd6-4fb8-a574-e02b6e98d2a9" providerId="AD" clId="Web-{9B15DF47-E968-388A-E0FC-DAC5E0BEE58A}" dt="2024-03-11T13:25:16.242" v="94" actId="14100"/>
          <ac:spMkLst>
            <pc:docMk/>
            <pc:sldMk cId="1182118263" sldId="260"/>
            <ac:spMk id="30" creationId="{406BF1C8-8891-AB2F-EA74-AB0BDD3A53C2}"/>
          </ac:spMkLst>
        </pc:spChg>
        <pc:spChg chg="mod">
          <ac:chgData name="Ms L Devin" userId="S::ldevin@bishopr.co.uk::420b751f-cbd6-4fb8-a574-e02b6e98d2a9" providerId="AD" clId="Web-{9B15DF47-E968-388A-E0FC-DAC5E0BEE58A}" dt="2024-03-11T13:24:42.100" v="86"/>
          <ac:spMkLst>
            <pc:docMk/>
            <pc:sldMk cId="1182118263" sldId="260"/>
            <ac:spMk id="31" creationId="{DFD30877-F1C4-5A96-2A61-5782F451C8BC}"/>
          </ac:spMkLst>
        </pc:spChg>
        <pc:spChg chg="mod">
          <ac:chgData name="Ms L Devin" userId="S::ldevin@bishopr.co.uk::420b751f-cbd6-4fb8-a574-e02b6e98d2a9" providerId="AD" clId="Web-{9B15DF47-E968-388A-E0FC-DAC5E0BEE58A}" dt="2024-03-11T13:25:08.711" v="92"/>
          <ac:spMkLst>
            <pc:docMk/>
            <pc:sldMk cId="1182118263" sldId="260"/>
            <ac:spMk id="32" creationId="{29C31279-E8B6-4D12-C93A-1020D7F83785}"/>
          </ac:spMkLst>
        </pc:spChg>
        <pc:picChg chg="mod">
          <ac:chgData name="Ms L Devin" userId="S::ldevin@bishopr.co.uk::420b751f-cbd6-4fb8-a574-e02b6e98d2a9" providerId="AD" clId="Web-{9B15DF47-E968-388A-E0FC-DAC5E0BEE58A}" dt="2024-03-11T13:22:09.362" v="11" actId="1076"/>
          <ac:picMkLst>
            <pc:docMk/>
            <pc:sldMk cId="1182118263" sldId="260"/>
            <ac:picMk id="23" creationId="{202CA553-B19E-0358-6DF2-FD7B12BA9311}"/>
          </ac:picMkLst>
        </pc:picChg>
        <pc:picChg chg="mod">
          <ac:chgData name="Ms L Devin" userId="S::ldevin@bishopr.co.uk::420b751f-cbd6-4fb8-a574-e02b6e98d2a9" providerId="AD" clId="Web-{9B15DF47-E968-388A-E0FC-DAC5E0BEE58A}" dt="2024-03-11T13:21:52.408" v="5" actId="1076"/>
          <ac:picMkLst>
            <pc:docMk/>
            <pc:sldMk cId="1182118263" sldId="260"/>
            <ac:picMk id="24" creationId="{92D67F89-26BD-EF2B-09DA-4D039807477E}"/>
          </ac:picMkLst>
        </pc:picChg>
        <pc:picChg chg="mod">
          <ac:chgData name="Ms L Devin" userId="S::ldevin@bishopr.co.uk::420b751f-cbd6-4fb8-a574-e02b6e98d2a9" providerId="AD" clId="Web-{9B15DF47-E968-388A-E0FC-DAC5E0BEE58A}" dt="2024-03-11T13:25:11.929" v="93" actId="1076"/>
          <ac:picMkLst>
            <pc:docMk/>
            <pc:sldMk cId="1182118263" sldId="260"/>
            <ac:picMk id="26" creationId="{F0ED33EB-FAE5-59B0-0189-14097737FF62}"/>
          </ac:picMkLst>
        </pc:picChg>
        <pc:picChg chg="mod">
          <ac:chgData name="Ms L Devin" userId="S::ldevin@bishopr.co.uk::420b751f-cbd6-4fb8-a574-e02b6e98d2a9" providerId="AD" clId="Web-{9B15DF47-E968-388A-E0FC-DAC5E0BEE58A}" dt="2024-03-11T13:25:02.742" v="90" actId="1076"/>
          <ac:picMkLst>
            <pc:docMk/>
            <pc:sldMk cId="1182118263" sldId="260"/>
            <ac:picMk id="28" creationId="{1878DC87-9FDD-91F6-CD5F-2D41DEC8E5EB}"/>
          </ac:picMkLst>
        </pc:picChg>
        <pc:picChg chg="mod">
          <ac:chgData name="Ms L Devin" userId="S::ldevin@bishopr.co.uk::420b751f-cbd6-4fb8-a574-e02b6e98d2a9" providerId="AD" clId="Web-{9B15DF47-E968-388A-E0FC-DAC5E0BEE58A}" dt="2024-03-11T13:23:58.771" v="82" actId="1076"/>
          <ac:picMkLst>
            <pc:docMk/>
            <pc:sldMk cId="1182118263" sldId="260"/>
            <ac:picMk id="29" creationId="{87681A71-B77E-0849-59AA-6A9463557234}"/>
          </ac:picMkLst>
        </pc:picChg>
        <pc:cxnChg chg="mod">
          <ac:chgData name="Ms L Devin" userId="S::ldevin@bishopr.co.uk::420b751f-cbd6-4fb8-a574-e02b6e98d2a9" providerId="AD" clId="Web-{9B15DF47-E968-388A-E0FC-DAC5E0BEE58A}" dt="2024-03-11T13:22:30.862" v="18" actId="1076"/>
          <ac:cxnSpMkLst>
            <pc:docMk/>
            <pc:sldMk cId="1182118263" sldId="260"/>
            <ac:cxnSpMk id="10" creationId="{A769388E-E974-C211-7CEE-3E3CCA767E10}"/>
          </ac:cxnSpMkLst>
        </pc:cxnChg>
        <pc:cxnChg chg="mod">
          <ac:chgData name="Ms L Devin" userId="S::ldevin@bishopr.co.uk::420b751f-cbd6-4fb8-a574-e02b6e98d2a9" providerId="AD" clId="Web-{9B15DF47-E968-388A-E0FC-DAC5E0BEE58A}" dt="2024-03-11T13:22:12.174" v="13" actId="1076"/>
          <ac:cxnSpMkLst>
            <pc:docMk/>
            <pc:sldMk cId="1182118263" sldId="260"/>
            <ac:cxnSpMk id="12" creationId="{0BA9B86C-7E36-DE9E-0C63-A58EDDCB5450}"/>
          </ac:cxnSpMkLst>
        </pc:cxnChg>
        <pc:cxnChg chg="del">
          <ac:chgData name="Ms L Devin" userId="S::ldevin@bishopr.co.uk::420b751f-cbd6-4fb8-a574-e02b6e98d2a9" providerId="AD" clId="Web-{9B15DF47-E968-388A-E0FC-DAC5E0BEE58A}" dt="2024-03-11T13:22:14.659" v="14"/>
          <ac:cxnSpMkLst>
            <pc:docMk/>
            <pc:sldMk cId="1182118263" sldId="260"/>
            <ac:cxnSpMk id="13" creationId="{12F2A28B-F5EB-B152-B2AF-24F750FD419E}"/>
          </ac:cxnSpMkLst>
        </pc:cxnChg>
      </pc:sldChg>
      <pc:sldChg chg="addSp delSp modSp">
        <pc:chgData name="Ms L Devin" userId="S::ldevin@bishopr.co.uk::420b751f-cbd6-4fb8-a574-e02b6e98d2a9" providerId="AD" clId="Web-{9B15DF47-E968-388A-E0FC-DAC5E0BEE58A}" dt="2024-03-11T15:46:56.414" v="507" actId="1076"/>
        <pc:sldMkLst>
          <pc:docMk/>
          <pc:sldMk cId="897895930" sldId="261"/>
        </pc:sldMkLst>
        <pc:spChg chg="mod">
          <ac:chgData name="Ms L Devin" userId="S::ldevin@bishopr.co.uk::420b751f-cbd6-4fb8-a574-e02b6e98d2a9" providerId="AD" clId="Web-{9B15DF47-E968-388A-E0FC-DAC5E0BEE58A}" dt="2024-03-11T13:58:52.295" v="464" actId="20577"/>
          <ac:spMkLst>
            <pc:docMk/>
            <pc:sldMk cId="897895930" sldId="261"/>
            <ac:spMk id="3" creationId="{A6CED3A5-09C7-78CA-5DC5-0E7AF151F9FB}"/>
          </ac:spMkLst>
        </pc:spChg>
        <pc:spChg chg="mod">
          <ac:chgData name="Ms L Devin" userId="S::ldevin@bishopr.co.uk::420b751f-cbd6-4fb8-a574-e02b6e98d2a9" providerId="AD" clId="Web-{9B15DF47-E968-388A-E0FC-DAC5E0BEE58A}" dt="2024-03-11T13:59:51.844" v="473" actId="1076"/>
          <ac:spMkLst>
            <pc:docMk/>
            <pc:sldMk cId="897895930" sldId="261"/>
            <ac:spMk id="6" creationId="{8719099C-6E5B-93B5-CBB7-B4094599F56D}"/>
          </ac:spMkLst>
        </pc:spChg>
        <pc:spChg chg="mod">
          <ac:chgData name="Ms L Devin" userId="S::ldevin@bishopr.co.uk::420b751f-cbd6-4fb8-a574-e02b6e98d2a9" providerId="AD" clId="Web-{9B15DF47-E968-388A-E0FC-DAC5E0BEE58A}" dt="2024-03-11T13:59:55.031" v="477" actId="1076"/>
          <ac:spMkLst>
            <pc:docMk/>
            <pc:sldMk cId="897895930" sldId="261"/>
            <ac:spMk id="17" creationId="{EA3EA87C-E11C-B713-97A4-C4A9AE9AF60B}"/>
          </ac:spMkLst>
        </pc:spChg>
        <pc:spChg chg="mod">
          <ac:chgData name="Ms L Devin" userId="S::ldevin@bishopr.co.uk::420b751f-cbd6-4fb8-a574-e02b6e98d2a9" providerId="AD" clId="Web-{9B15DF47-E968-388A-E0FC-DAC5E0BEE58A}" dt="2024-03-11T13:59:51.859" v="474" actId="1076"/>
          <ac:spMkLst>
            <pc:docMk/>
            <pc:sldMk cId="897895930" sldId="261"/>
            <ac:spMk id="18" creationId="{101360DC-ED17-CA59-FA61-41EE8E339E9F}"/>
          </ac:spMkLst>
        </pc:spChg>
        <pc:picChg chg="add mod">
          <ac:chgData name="Ms L Devin" userId="S::ldevin@bishopr.co.uk::420b751f-cbd6-4fb8-a574-e02b6e98d2a9" providerId="AD" clId="Web-{9B15DF47-E968-388A-E0FC-DAC5E0BEE58A}" dt="2024-03-11T13:58:37.029" v="457" actId="1076"/>
          <ac:picMkLst>
            <pc:docMk/>
            <pc:sldMk cId="897895930" sldId="261"/>
            <ac:picMk id="5" creationId="{0DEE023D-6574-D13F-F42F-72105BAC5D27}"/>
          </ac:picMkLst>
        </pc:picChg>
        <pc:picChg chg="add mod">
          <ac:chgData name="Ms L Devin" userId="S::ldevin@bishopr.co.uk::420b751f-cbd6-4fb8-a574-e02b6e98d2a9" providerId="AD" clId="Web-{9B15DF47-E968-388A-E0FC-DAC5E0BEE58A}" dt="2024-03-11T14:00:02.985" v="480" actId="1076"/>
          <ac:picMkLst>
            <pc:docMk/>
            <pc:sldMk cId="897895930" sldId="261"/>
            <ac:picMk id="7" creationId="{3564423D-32F2-3374-86F1-BB8081C1F001}"/>
          </ac:picMkLst>
        </pc:picChg>
        <pc:picChg chg="del mod">
          <ac:chgData name="Ms L Devin" userId="S::ldevin@bishopr.co.uk::420b751f-cbd6-4fb8-a574-e02b6e98d2a9" providerId="AD" clId="Web-{9B15DF47-E968-388A-E0FC-DAC5E0BEE58A}" dt="2024-03-11T13:59:57.688" v="479"/>
          <ac:picMkLst>
            <pc:docMk/>
            <pc:sldMk cId="897895930" sldId="261"/>
            <ac:picMk id="20" creationId="{77CF98B8-6C75-E0C8-4666-598B7444567E}"/>
          </ac:picMkLst>
        </pc:picChg>
        <pc:picChg chg="mod">
          <ac:chgData name="Ms L Devin" userId="S::ldevin@bishopr.co.uk::420b751f-cbd6-4fb8-a574-e02b6e98d2a9" providerId="AD" clId="Web-{9B15DF47-E968-388A-E0FC-DAC5E0BEE58A}" dt="2024-03-11T13:59:51.875" v="475" actId="1076"/>
          <ac:picMkLst>
            <pc:docMk/>
            <pc:sldMk cId="897895930" sldId="261"/>
            <ac:picMk id="22" creationId="{356AFBE3-AAA1-2763-60C1-BDF6ED1CFB86}"/>
          </ac:picMkLst>
        </pc:picChg>
        <pc:picChg chg="mod">
          <ac:chgData name="Ms L Devin" userId="S::ldevin@bishopr.co.uk::420b751f-cbd6-4fb8-a574-e02b6e98d2a9" providerId="AD" clId="Web-{9B15DF47-E968-388A-E0FC-DAC5E0BEE58A}" dt="2024-03-11T13:59:51.890" v="476" actId="1076"/>
          <ac:picMkLst>
            <pc:docMk/>
            <pc:sldMk cId="897895930" sldId="261"/>
            <ac:picMk id="23" creationId="{24C188ED-2A25-63C4-F4B9-67FCEDACA602}"/>
          </ac:picMkLst>
        </pc:picChg>
        <pc:picChg chg="mod">
          <ac:chgData name="Ms L Devin" userId="S::ldevin@bishopr.co.uk::420b751f-cbd6-4fb8-a574-e02b6e98d2a9" providerId="AD" clId="Web-{9B15DF47-E968-388A-E0FC-DAC5E0BEE58A}" dt="2024-03-11T15:46:56.414" v="507" actId="1076"/>
          <ac:picMkLst>
            <pc:docMk/>
            <pc:sldMk cId="897895930" sldId="261"/>
            <ac:picMk id="50" creationId="{5B69BA69-29D6-3617-D636-D5ECBAB95644}"/>
          </ac:picMkLst>
        </pc:picChg>
        <pc:cxnChg chg="mod">
          <ac:chgData name="Ms L Devin" userId="S::ldevin@bishopr.co.uk::420b751f-cbd6-4fb8-a574-e02b6e98d2a9" providerId="AD" clId="Web-{9B15DF47-E968-388A-E0FC-DAC5E0BEE58A}" dt="2024-03-11T15:46:54.789" v="506" actId="1076"/>
          <ac:cxnSpMkLst>
            <pc:docMk/>
            <pc:sldMk cId="897895930" sldId="261"/>
            <ac:cxnSpMk id="9" creationId="{013D173D-D344-E0A2-D9C9-9F3457707BDB}"/>
          </ac:cxnSpMkLst>
        </pc:cxnChg>
        <pc:cxnChg chg="mod">
          <ac:chgData name="Ms L Devin" userId="S::ldevin@bishopr.co.uk::420b751f-cbd6-4fb8-a574-e02b6e98d2a9" providerId="AD" clId="Web-{9B15DF47-E968-388A-E0FC-DAC5E0BEE58A}" dt="2024-03-11T13:59:30.452" v="468" actId="1076"/>
          <ac:cxnSpMkLst>
            <pc:docMk/>
            <pc:sldMk cId="897895930" sldId="261"/>
            <ac:cxnSpMk id="10" creationId="{A769388E-E974-C211-7CEE-3E3CCA767E10}"/>
          </ac:cxnSpMkLst>
        </pc:cxnChg>
        <pc:cxnChg chg="mod">
          <ac:chgData name="Ms L Devin" userId="S::ldevin@bishopr.co.uk::420b751f-cbd6-4fb8-a574-e02b6e98d2a9" providerId="AD" clId="Web-{9B15DF47-E968-388A-E0FC-DAC5E0BEE58A}" dt="2024-03-11T13:59:45.531" v="472" actId="14100"/>
          <ac:cxnSpMkLst>
            <pc:docMk/>
            <pc:sldMk cId="897895930" sldId="261"/>
            <ac:cxnSpMk id="11" creationId="{C7C8490A-9E6A-3552-1ACC-34638F9D9558}"/>
          </ac:cxnSpMkLst>
        </pc:cxnChg>
        <pc:cxnChg chg="del mod">
          <ac:chgData name="Ms L Devin" userId="S::ldevin@bishopr.co.uk::420b751f-cbd6-4fb8-a574-e02b6e98d2a9" providerId="AD" clId="Web-{9B15DF47-E968-388A-E0FC-DAC5E0BEE58A}" dt="2024-03-11T15:44:58.287" v="488"/>
          <ac:cxnSpMkLst>
            <pc:docMk/>
            <pc:sldMk cId="897895930" sldId="261"/>
            <ac:cxnSpMk id="12" creationId="{0BA9B86C-7E36-DE9E-0C63-A58EDDCB5450}"/>
          </ac:cxnSpMkLst>
        </pc:cxnChg>
        <pc:cxnChg chg="mod">
          <ac:chgData name="Ms L Devin" userId="S::ldevin@bishopr.co.uk::420b751f-cbd6-4fb8-a574-e02b6e98d2a9" providerId="AD" clId="Web-{9B15DF47-E968-388A-E0FC-DAC5E0BEE58A}" dt="2024-03-11T15:46:08.054" v="505" actId="1076"/>
          <ac:cxnSpMkLst>
            <pc:docMk/>
            <pc:sldMk cId="897895930" sldId="261"/>
            <ac:cxnSpMk id="13" creationId="{12F2A28B-F5EB-B152-B2AF-24F750FD419E}"/>
          </ac:cxnSpMkLst>
        </pc:cxnChg>
        <pc:cxnChg chg="add mod">
          <ac:chgData name="Ms L Devin" userId="S::ldevin@bishopr.co.uk::420b751f-cbd6-4fb8-a574-e02b6e98d2a9" providerId="AD" clId="Web-{9B15DF47-E968-388A-E0FC-DAC5E0BEE58A}" dt="2024-03-11T15:45:01.803" v="490" actId="1076"/>
          <ac:cxnSpMkLst>
            <pc:docMk/>
            <pc:sldMk cId="897895930" sldId="261"/>
            <ac:cxnSpMk id="24" creationId="{EF93A34A-7DD0-24AF-2DCF-20E5DE27F692}"/>
          </ac:cxnSpMkLst>
        </pc:cxnChg>
      </pc:sldChg>
      <pc:sldChg chg="addSp delSp modSp">
        <pc:chgData name="Ms L Devin" userId="S::ldevin@bishopr.co.uk::420b751f-cbd6-4fb8-a574-e02b6e98d2a9" providerId="AD" clId="Web-{9B15DF47-E968-388A-E0FC-DAC5E0BEE58A}" dt="2024-03-11T15:45:59.210" v="504" actId="1076"/>
        <pc:sldMkLst>
          <pc:docMk/>
          <pc:sldMk cId="298820251" sldId="262"/>
        </pc:sldMkLst>
        <pc:picChg chg="mod">
          <ac:chgData name="Ms L Devin" userId="S::ldevin@bishopr.co.uk::420b751f-cbd6-4fb8-a574-e02b6e98d2a9" providerId="AD" clId="Web-{9B15DF47-E968-388A-E0FC-DAC5E0BEE58A}" dt="2024-03-11T15:45:59.210" v="504" actId="1076"/>
          <ac:picMkLst>
            <pc:docMk/>
            <pc:sldMk cId="298820251" sldId="262"/>
            <ac:picMk id="50" creationId="{5B69BA69-29D6-3617-D636-D5ECBAB95644}"/>
          </ac:picMkLst>
        </pc:picChg>
        <pc:cxnChg chg="add">
          <ac:chgData name="Ms L Devin" userId="S::ldevin@bishopr.co.uk::420b751f-cbd6-4fb8-a574-e02b6e98d2a9" providerId="AD" clId="Web-{9B15DF47-E968-388A-E0FC-DAC5E0BEE58A}" dt="2024-03-11T15:45:06.256" v="492"/>
          <ac:cxnSpMkLst>
            <pc:docMk/>
            <pc:sldMk cId="298820251" sldId="262"/>
            <ac:cxnSpMk id="7" creationId="{5F97B4BC-6C2D-4D47-D7D4-3896A599E100}"/>
          </ac:cxnSpMkLst>
        </pc:cxnChg>
        <pc:cxnChg chg="mod">
          <ac:chgData name="Ms L Devin" userId="S::ldevin@bishopr.co.uk::420b751f-cbd6-4fb8-a574-e02b6e98d2a9" providerId="AD" clId="Web-{9B15DF47-E968-388A-E0FC-DAC5E0BEE58A}" dt="2024-03-11T15:45:57.929" v="503" actId="1076"/>
          <ac:cxnSpMkLst>
            <pc:docMk/>
            <pc:sldMk cId="298820251" sldId="262"/>
            <ac:cxnSpMk id="9" creationId="{013D173D-D344-E0A2-D9C9-9F3457707BDB}"/>
          </ac:cxnSpMkLst>
        </pc:cxnChg>
        <pc:cxnChg chg="mod">
          <ac:chgData name="Ms L Devin" userId="S::ldevin@bishopr.co.uk::420b751f-cbd6-4fb8-a574-e02b6e98d2a9" providerId="AD" clId="Web-{9B15DF47-E968-388A-E0FC-DAC5E0BEE58A}" dt="2024-03-11T15:45:52.132" v="501" actId="1076"/>
          <ac:cxnSpMkLst>
            <pc:docMk/>
            <pc:sldMk cId="298820251" sldId="262"/>
            <ac:cxnSpMk id="10" creationId="{A769388E-E974-C211-7CEE-3E3CCA767E10}"/>
          </ac:cxnSpMkLst>
        </pc:cxnChg>
        <pc:cxnChg chg="del mod">
          <ac:chgData name="Ms L Devin" userId="S::ldevin@bishopr.co.uk::420b751f-cbd6-4fb8-a574-e02b6e98d2a9" providerId="AD" clId="Web-{9B15DF47-E968-388A-E0FC-DAC5E0BEE58A}" dt="2024-03-11T15:45:05.287" v="491"/>
          <ac:cxnSpMkLst>
            <pc:docMk/>
            <pc:sldMk cId="298820251" sldId="262"/>
            <ac:cxnSpMk id="12" creationId="{0BA9B86C-7E36-DE9E-0C63-A58EDDCB5450}"/>
          </ac:cxnSpMkLst>
        </pc:cxnChg>
        <pc:cxnChg chg="mod">
          <ac:chgData name="Ms L Devin" userId="S::ldevin@bishopr.co.uk::420b751f-cbd6-4fb8-a574-e02b6e98d2a9" providerId="AD" clId="Web-{9B15DF47-E968-388A-E0FC-DAC5E0BEE58A}" dt="2024-03-11T15:45:52.147" v="502" actId="1076"/>
          <ac:cxnSpMkLst>
            <pc:docMk/>
            <pc:sldMk cId="298820251" sldId="262"/>
            <ac:cxnSpMk id="13" creationId="{12F2A28B-F5EB-B152-B2AF-24F750FD419E}"/>
          </ac:cxnSpMkLst>
        </pc:cxnChg>
      </pc:sldChg>
      <pc:sldChg chg="addSp delSp modSp">
        <pc:chgData name="Ms L Devin" userId="S::ldevin@bishopr.co.uk::420b751f-cbd6-4fb8-a574-e02b6e98d2a9" providerId="AD" clId="Web-{9B15DF47-E968-388A-E0FC-DAC5E0BEE58A}" dt="2024-03-11T15:45:39.381" v="500" actId="1076"/>
        <pc:sldMkLst>
          <pc:docMk/>
          <pc:sldMk cId="163489018" sldId="263"/>
        </pc:sldMkLst>
        <pc:cxnChg chg="add">
          <ac:chgData name="Ms L Devin" userId="S::ldevin@bishopr.co.uk::420b751f-cbd6-4fb8-a574-e02b6e98d2a9" providerId="AD" clId="Web-{9B15DF47-E968-388A-E0FC-DAC5E0BEE58A}" dt="2024-03-11T15:45:11.943" v="494"/>
          <ac:cxnSpMkLst>
            <pc:docMk/>
            <pc:sldMk cId="163489018" sldId="263"/>
            <ac:cxnSpMk id="7" creationId="{7E5E564C-8887-DF9F-CB80-B558A1291D22}"/>
          </ac:cxnSpMkLst>
        </pc:cxnChg>
        <pc:cxnChg chg="mod">
          <ac:chgData name="Ms L Devin" userId="S::ldevin@bishopr.co.uk::420b751f-cbd6-4fb8-a574-e02b6e98d2a9" providerId="AD" clId="Web-{9B15DF47-E968-388A-E0FC-DAC5E0BEE58A}" dt="2024-03-11T15:45:39.366" v="499" actId="1076"/>
          <ac:cxnSpMkLst>
            <pc:docMk/>
            <pc:sldMk cId="163489018" sldId="263"/>
            <ac:cxnSpMk id="10" creationId="{A769388E-E974-C211-7CEE-3E3CCA767E10}"/>
          </ac:cxnSpMkLst>
        </pc:cxnChg>
        <pc:cxnChg chg="del">
          <ac:chgData name="Ms L Devin" userId="S::ldevin@bishopr.co.uk::420b751f-cbd6-4fb8-a574-e02b6e98d2a9" providerId="AD" clId="Web-{9B15DF47-E968-388A-E0FC-DAC5E0BEE58A}" dt="2024-03-11T15:45:10.865" v="493"/>
          <ac:cxnSpMkLst>
            <pc:docMk/>
            <pc:sldMk cId="163489018" sldId="263"/>
            <ac:cxnSpMk id="12" creationId="{0BA9B86C-7E36-DE9E-0C63-A58EDDCB5450}"/>
          </ac:cxnSpMkLst>
        </pc:cxnChg>
        <pc:cxnChg chg="mod">
          <ac:chgData name="Ms L Devin" userId="S::ldevin@bishopr.co.uk::420b751f-cbd6-4fb8-a574-e02b6e98d2a9" providerId="AD" clId="Web-{9B15DF47-E968-388A-E0FC-DAC5E0BEE58A}" dt="2024-03-11T15:45:39.381" v="500" actId="1076"/>
          <ac:cxnSpMkLst>
            <pc:docMk/>
            <pc:sldMk cId="163489018" sldId="263"/>
            <ac:cxnSpMk id="13" creationId="{12F2A28B-F5EB-B152-B2AF-24F750FD419E}"/>
          </ac:cxnSpMkLst>
        </pc:cxnChg>
      </pc:sldChg>
      <pc:sldChg chg="addSp delSp modSp">
        <pc:chgData name="Ms L Devin" userId="S::ldevin@bishopr.co.uk::420b751f-cbd6-4fb8-a574-e02b6e98d2a9" providerId="AD" clId="Web-{9B15DF47-E968-388A-E0FC-DAC5E0BEE58A}" dt="2024-03-11T15:45:29.881" v="498" actId="1076"/>
        <pc:sldMkLst>
          <pc:docMk/>
          <pc:sldMk cId="739813301" sldId="264"/>
        </pc:sldMkLst>
        <pc:cxnChg chg="add">
          <ac:chgData name="Ms L Devin" userId="S::ldevin@bishopr.co.uk::420b751f-cbd6-4fb8-a574-e02b6e98d2a9" providerId="AD" clId="Web-{9B15DF47-E968-388A-E0FC-DAC5E0BEE58A}" dt="2024-03-11T15:45:15.740" v="496"/>
          <ac:cxnSpMkLst>
            <pc:docMk/>
            <pc:sldMk cId="739813301" sldId="264"/>
            <ac:cxnSpMk id="7" creationId="{F483E497-46FF-6FB0-9DA7-C782F9F7E2AB}"/>
          </ac:cxnSpMkLst>
        </pc:cxnChg>
        <pc:cxnChg chg="mod">
          <ac:chgData name="Ms L Devin" userId="S::ldevin@bishopr.co.uk::420b751f-cbd6-4fb8-a574-e02b6e98d2a9" providerId="AD" clId="Web-{9B15DF47-E968-388A-E0FC-DAC5E0BEE58A}" dt="2024-03-11T15:45:29.866" v="497" actId="1076"/>
          <ac:cxnSpMkLst>
            <pc:docMk/>
            <pc:sldMk cId="739813301" sldId="264"/>
            <ac:cxnSpMk id="10" creationId="{A769388E-E974-C211-7CEE-3E3CCA767E10}"/>
          </ac:cxnSpMkLst>
        </pc:cxnChg>
        <pc:cxnChg chg="del">
          <ac:chgData name="Ms L Devin" userId="S::ldevin@bishopr.co.uk::420b751f-cbd6-4fb8-a574-e02b6e98d2a9" providerId="AD" clId="Web-{9B15DF47-E968-388A-E0FC-DAC5E0BEE58A}" dt="2024-03-11T15:45:14.803" v="495"/>
          <ac:cxnSpMkLst>
            <pc:docMk/>
            <pc:sldMk cId="739813301" sldId="264"/>
            <ac:cxnSpMk id="12" creationId="{0BA9B86C-7E36-DE9E-0C63-A58EDDCB5450}"/>
          </ac:cxnSpMkLst>
        </pc:cxnChg>
        <pc:cxnChg chg="mod">
          <ac:chgData name="Ms L Devin" userId="S::ldevin@bishopr.co.uk::420b751f-cbd6-4fb8-a574-e02b6e98d2a9" providerId="AD" clId="Web-{9B15DF47-E968-388A-E0FC-DAC5E0BEE58A}" dt="2024-03-11T15:45:29.881" v="498" actId="1076"/>
          <ac:cxnSpMkLst>
            <pc:docMk/>
            <pc:sldMk cId="739813301" sldId="264"/>
            <ac:cxnSpMk id="13" creationId="{12F2A28B-F5EB-B152-B2AF-24F750FD419E}"/>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B11E7B-F387-4591-96E7-65E8ECF379DF}" type="datetimeFigureOut">
              <a:t>3/12/2024</a:t>
            </a:fld>
            <a:endParaRPr lang="en-GB"/>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1109C3-69AD-4640-B486-7AAB40756F13}" type="slidenum">
              <a:t>‹#›</a:t>
            </a:fld>
            <a:endParaRPr lang="en-GB"/>
          </a:p>
        </p:txBody>
      </p:sp>
    </p:spTree>
    <p:extLst>
      <p:ext uri="{BB962C8B-B14F-4D97-AF65-F5344CB8AC3E}">
        <p14:creationId xmlns:p14="http://schemas.microsoft.com/office/powerpoint/2010/main" val="30945303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38250" y="1122363"/>
            <a:ext cx="7429500" cy="2387600"/>
          </a:xfrm>
        </p:spPr>
        <p:txBody>
          <a:bodyPr anchor="b"/>
          <a:lstStyle>
            <a:lvl1pPr algn="ctr">
              <a:defRPr sz="4875"/>
            </a:lvl1pPr>
          </a:lstStyle>
          <a:p>
            <a:r>
              <a:rPr lang="en-GB"/>
              <a:t>Click to edit Master title style</a:t>
            </a:r>
          </a:p>
        </p:txBody>
      </p:sp>
      <p:sp>
        <p:nvSpPr>
          <p:cNvPr id="3" name="Subtitle 2"/>
          <p:cNvSpPr>
            <a:spLocks noGrp="1"/>
          </p:cNvSpPr>
          <p:nvPr>
            <p:ph type="subTitle" idx="1"/>
          </p:nvPr>
        </p:nvSpPr>
        <p:spPr>
          <a:xfrm>
            <a:off x="1238250" y="3602038"/>
            <a:ext cx="7429500" cy="1655762"/>
          </a:xfrm>
        </p:spPr>
        <p:txBody>
          <a:bodyPr/>
          <a:lstStyle>
            <a:lvl1pPr marL="0" indent="0" algn="ctr">
              <a:buNone/>
              <a:defRPr sz="1950"/>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lang="en-GB"/>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GB" smtClean="0"/>
              <a:t>12/03/2024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12/03/2024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1" y="365125"/>
            <a:ext cx="2135981" cy="5811838"/>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681037" y="365125"/>
            <a:ext cx="6284119"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12/03/2024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12/03/2024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8" y="1709739"/>
            <a:ext cx="8543925" cy="2852737"/>
          </a:xfrm>
        </p:spPr>
        <p:txBody>
          <a:bodyPr anchor="b"/>
          <a:lstStyle>
            <a:lvl1pPr>
              <a:defRPr sz="4875"/>
            </a:lvl1pPr>
          </a:lstStyle>
          <a:p>
            <a:r>
              <a:rPr lang="en-GB"/>
              <a:t>Click to edit Master title style</a:t>
            </a:r>
          </a:p>
        </p:txBody>
      </p:sp>
      <p:sp>
        <p:nvSpPr>
          <p:cNvPr id="3" name="Text Placeholder 2"/>
          <p:cNvSpPr>
            <a:spLocks noGrp="1"/>
          </p:cNvSpPr>
          <p:nvPr>
            <p:ph type="body" idx="1"/>
          </p:nvPr>
        </p:nvSpPr>
        <p:spPr>
          <a:xfrm>
            <a:off x="675878" y="4589464"/>
            <a:ext cx="8543925" cy="1500187"/>
          </a:xfrm>
        </p:spPr>
        <p:txBody>
          <a:bodyPr/>
          <a:lstStyle>
            <a:lvl1pPr marL="0" indent="0">
              <a:buNone/>
              <a:defRPr sz="1950">
                <a:solidFill>
                  <a:schemeClr val="tx1">
                    <a:tint val="82000"/>
                  </a:schemeClr>
                </a:solidFill>
              </a:defRPr>
            </a:lvl1pPr>
            <a:lvl2pPr marL="371475" indent="0">
              <a:buNone/>
              <a:defRPr sz="1625">
                <a:solidFill>
                  <a:schemeClr val="tx1">
                    <a:tint val="82000"/>
                  </a:schemeClr>
                </a:solidFill>
              </a:defRPr>
            </a:lvl2pPr>
            <a:lvl3pPr marL="742950" indent="0">
              <a:buNone/>
              <a:defRPr sz="1463">
                <a:solidFill>
                  <a:schemeClr val="tx1">
                    <a:tint val="82000"/>
                  </a:schemeClr>
                </a:solidFill>
              </a:defRPr>
            </a:lvl3pPr>
            <a:lvl4pPr marL="1114425" indent="0">
              <a:buNone/>
              <a:defRPr sz="1300">
                <a:solidFill>
                  <a:schemeClr val="tx1">
                    <a:tint val="82000"/>
                  </a:schemeClr>
                </a:solidFill>
              </a:defRPr>
            </a:lvl4pPr>
            <a:lvl5pPr marL="1485900" indent="0">
              <a:buNone/>
              <a:defRPr sz="1300">
                <a:solidFill>
                  <a:schemeClr val="tx1">
                    <a:tint val="82000"/>
                  </a:schemeClr>
                </a:solidFill>
              </a:defRPr>
            </a:lvl5pPr>
            <a:lvl6pPr marL="1857375" indent="0">
              <a:buNone/>
              <a:defRPr sz="1300">
                <a:solidFill>
                  <a:schemeClr val="tx1">
                    <a:tint val="82000"/>
                  </a:schemeClr>
                </a:solidFill>
              </a:defRPr>
            </a:lvl6pPr>
            <a:lvl7pPr marL="2228850" indent="0">
              <a:buNone/>
              <a:defRPr sz="1300">
                <a:solidFill>
                  <a:schemeClr val="tx1">
                    <a:tint val="82000"/>
                  </a:schemeClr>
                </a:solidFill>
              </a:defRPr>
            </a:lvl7pPr>
            <a:lvl8pPr marL="2600325" indent="0">
              <a:buNone/>
              <a:defRPr sz="1300">
                <a:solidFill>
                  <a:schemeClr val="tx1">
                    <a:tint val="82000"/>
                  </a:schemeClr>
                </a:solidFill>
              </a:defRPr>
            </a:lvl8pPr>
            <a:lvl9pPr marL="2971800" indent="0">
              <a:buNone/>
              <a:defRPr sz="1300">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12/03/2024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681038" y="1825625"/>
            <a:ext cx="421005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5014913" y="1825625"/>
            <a:ext cx="421005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p:cNvSpPr>
            <a:spLocks noGrp="1"/>
          </p:cNvSpPr>
          <p:nvPr>
            <p:ph type="dt" sz="half" idx="10"/>
          </p:nvPr>
        </p:nvSpPr>
        <p:spPr/>
        <p:txBody>
          <a:bodyPr/>
          <a:lstStyle/>
          <a:p>
            <a:fld id="{846CE7D5-CF57-46EF-B807-FDD0502418D4}" type="datetimeFigureOut">
              <a:rPr lang="en-GB" smtClean="0"/>
              <a:t>12/03/2024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6"/>
            <a:ext cx="8543925" cy="1325563"/>
          </a:xfrm>
        </p:spPr>
        <p:txBody>
          <a:bodyPr/>
          <a:lstStyle/>
          <a:p>
            <a:r>
              <a:rPr lang="en-GB"/>
              <a:t>Click to edit Master title style</a:t>
            </a:r>
          </a:p>
        </p:txBody>
      </p:sp>
      <p:sp>
        <p:nvSpPr>
          <p:cNvPr id="3" name="Text Placeholder 2"/>
          <p:cNvSpPr>
            <a:spLocks noGrp="1"/>
          </p:cNvSpPr>
          <p:nvPr>
            <p:ph type="body" idx="1"/>
          </p:nvPr>
        </p:nvSpPr>
        <p:spPr>
          <a:xfrm>
            <a:off x="682328" y="1681163"/>
            <a:ext cx="4190702"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GB"/>
              <a:t>Click to edit Master text styles</a:t>
            </a:r>
          </a:p>
        </p:txBody>
      </p:sp>
      <p:sp>
        <p:nvSpPr>
          <p:cNvPr id="4" name="Content Placeholder 3"/>
          <p:cNvSpPr>
            <a:spLocks noGrp="1"/>
          </p:cNvSpPr>
          <p:nvPr>
            <p:ph sz="half" idx="2"/>
          </p:nvPr>
        </p:nvSpPr>
        <p:spPr>
          <a:xfrm>
            <a:off x="682328" y="2505075"/>
            <a:ext cx="4190702"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GB"/>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p:cNvSpPr>
            <a:spLocks noGrp="1"/>
          </p:cNvSpPr>
          <p:nvPr>
            <p:ph type="dt" sz="half" idx="10"/>
          </p:nvPr>
        </p:nvSpPr>
        <p:spPr/>
        <p:txBody>
          <a:bodyPr/>
          <a:lstStyle/>
          <a:p>
            <a:fld id="{846CE7D5-CF57-46EF-B807-FDD0502418D4}" type="datetimeFigureOut">
              <a:rPr lang="en-GB" smtClean="0"/>
              <a:t>12/03/2024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GB" smtClean="0"/>
              <a:t>12/03/2024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12/03/2024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2600"/>
            </a:lvl1pPr>
          </a:lstStyle>
          <a:p>
            <a:r>
              <a:rPr lang="en-GB"/>
              <a:t>Click to edit Master title style</a:t>
            </a:r>
          </a:p>
        </p:txBody>
      </p:sp>
      <p:sp>
        <p:nvSpPr>
          <p:cNvPr id="3" name="Content Placeholder 2"/>
          <p:cNvSpPr>
            <a:spLocks noGrp="1"/>
          </p:cNvSpPr>
          <p:nvPr>
            <p:ph idx="1"/>
          </p:nvPr>
        </p:nvSpPr>
        <p:spPr>
          <a:xfrm>
            <a:off x="4211340" y="987426"/>
            <a:ext cx="5014913" cy="4873625"/>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12/03/2024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2600"/>
            </a:lvl1pPr>
          </a:lstStyle>
          <a:p>
            <a:r>
              <a:rPr lang="en-GB"/>
              <a:t>Click to edit Master title style</a:t>
            </a:r>
          </a:p>
        </p:txBody>
      </p:sp>
      <p:sp>
        <p:nvSpPr>
          <p:cNvPr id="3" name="Picture Placeholder 2"/>
          <p:cNvSpPr>
            <a:spLocks noGrp="1" noChangeAspect="1"/>
          </p:cNvSpPr>
          <p:nvPr>
            <p:ph type="pic" idx="1"/>
          </p:nvPr>
        </p:nvSpPr>
        <p:spPr>
          <a:xfrm>
            <a:off x="4211340" y="987426"/>
            <a:ext cx="5014913" cy="4873625"/>
          </a:xfrm>
        </p:spPr>
        <p:txBody>
          <a:bodyPr anchor="t"/>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r>
              <a:rPr lang="en-GB"/>
              <a:t>Click icon to add picture</a:t>
            </a:r>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12/03/2024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6"/>
            <a:ext cx="8543925"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2"/>
          </p:nvPr>
        </p:nvSpPr>
        <p:spPr>
          <a:xfrm>
            <a:off x="681038" y="6356351"/>
            <a:ext cx="2228850" cy="365125"/>
          </a:xfrm>
          <a:prstGeom prst="rect">
            <a:avLst/>
          </a:prstGeom>
        </p:spPr>
        <p:txBody>
          <a:bodyPr vert="horz" lIns="91440" tIns="45720" rIns="91440" bIns="45720" rtlCol="0" anchor="ctr"/>
          <a:lstStyle>
            <a:lvl1pPr algn="l">
              <a:defRPr sz="975">
                <a:solidFill>
                  <a:schemeClr val="tx1">
                    <a:tint val="82000"/>
                  </a:schemeClr>
                </a:solidFill>
              </a:defRPr>
            </a:lvl1pPr>
          </a:lstStyle>
          <a:p>
            <a:fld id="{846CE7D5-CF57-46EF-B807-FDD0502418D4}" type="datetimeFigureOut">
              <a:rPr lang="en-GB" smtClean="0"/>
              <a:t>12/03/2024</a:t>
            </a:fld>
            <a:endParaRPr lang="en-GB"/>
          </a:p>
        </p:txBody>
      </p:sp>
      <p:sp>
        <p:nvSpPr>
          <p:cNvPr id="5" name="Footer Placeholder 4"/>
          <p:cNvSpPr>
            <a:spLocks noGrp="1"/>
          </p:cNvSpPr>
          <p:nvPr>
            <p:ph type="ftr" sz="quarter" idx="3"/>
          </p:nvPr>
        </p:nvSpPr>
        <p:spPr>
          <a:xfrm>
            <a:off x="3281363" y="6356351"/>
            <a:ext cx="3343275" cy="365125"/>
          </a:xfrm>
          <a:prstGeom prst="rect">
            <a:avLst/>
          </a:prstGeom>
        </p:spPr>
        <p:txBody>
          <a:bodyPr vert="horz" lIns="91440" tIns="45720" rIns="91440" bIns="45720" rtlCol="0" anchor="ctr"/>
          <a:lstStyle>
            <a:lvl1pPr algn="ctr">
              <a:defRPr sz="975">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6996113" y="6356351"/>
            <a:ext cx="2228850" cy="365125"/>
          </a:xfrm>
          <a:prstGeom prst="rect">
            <a:avLst/>
          </a:prstGeom>
        </p:spPr>
        <p:txBody>
          <a:bodyPr vert="horz" lIns="91440" tIns="45720" rIns="91440" bIns="45720" rtlCol="0" anchor="ctr"/>
          <a:lstStyle>
            <a:lvl1pPr algn="r">
              <a:defRPr sz="975">
                <a:solidFill>
                  <a:schemeClr val="tx1">
                    <a:tint val="82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3.png"/><Relationship Id="rId7" Type="http://schemas.openxmlformats.org/officeDocument/2006/relationships/image" Target="../media/image6.gif"/><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jpeg"/><Relationship Id="rId15" Type="http://schemas.openxmlformats.org/officeDocument/2006/relationships/image" Target="../media/image14.jpeg"/><Relationship Id="rId10" Type="http://schemas.openxmlformats.org/officeDocument/2006/relationships/image" Target="../media/image9.png"/><Relationship Id="rId4" Type="http://schemas.openxmlformats.org/officeDocument/2006/relationships/image" Target="../media/image2.png"/><Relationship Id="rId9" Type="http://schemas.openxmlformats.org/officeDocument/2006/relationships/image" Target="../media/image8.png"/><Relationship Id="rId14" Type="http://schemas.openxmlformats.org/officeDocument/2006/relationships/image" Target="../media/image13.png"/></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image" Target="../media/image3.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2.png"/><Relationship Id="rId9" Type="http://schemas.openxmlformats.org/officeDocument/2006/relationships/image" Target="../media/image19.png"/></Relationships>
</file>

<file path=ppt/slides/_rels/slide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png"/><Relationship Id="rId7" Type="http://schemas.openxmlformats.org/officeDocument/2006/relationships/image" Target="../media/image27.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3" Type="http://schemas.openxmlformats.org/officeDocument/2006/relationships/image" Target="../media/image3.png"/><Relationship Id="rId7" Type="http://schemas.openxmlformats.org/officeDocument/2006/relationships/image" Target="../media/image31.png"/><Relationship Id="rId12" Type="http://schemas.openxmlformats.org/officeDocument/2006/relationships/image" Target="../media/image3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png"/><Relationship Id="rId9" Type="http://schemas.openxmlformats.org/officeDocument/2006/relationships/image" Target="../media/image33.png"/></Relationships>
</file>

<file path=ppt/slides/_rels/slide6.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png"/><Relationship Id="rId7" Type="http://schemas.openxmlformats.org/officeDocument/2006/relationships/image" Target="../media/image40.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2.png"/><Relationship Id="rId9" Type="http://schemas.openxmlformats.org/officeDocument/2006/relationships/image" Target="../media/image42.png"/></Relationships>
</file>

<file path=ppt/slides/_rels/slide7.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2.png"/><Relationship Id="rId7" Type="http://schemas.openxmlformats.org/officeDocument/2006/relationships/image" Target="../media/image47.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 Id="rId4" Type="http://schemas.openxmlformats.org/officeDocument/2006/relationships/image" Target="../media/image5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A4A8EF22-00FE-1302-2723-D9993F034EEC}"/>
              </a:ext>
            </a:extLst>
          </p:cNvPr>
          <p:cNvGraphicFramePr>
            <a:graphicFrameLocks noGrp="1"/>
          </p:cNvGraphicFramePr>
          <p:nvPr>
            <p:extLst>
              <p:ext uri="{D42A27DB-BD31-4B8C-83A1-F6EECF244321}">
                <p14:modId xmlns:p14="http://schemas.microsoft.com/office/powerpoint/2010/main" val="3613372823"/>
              </p:ext>
            </p:extLst>
          </p:nvPr>
        </p:nvGraphicFramePr>
        <p:xfrm>
          <a:off x="438410" y="1315232"/>
          <a:ext cx="9357005" cy="5417821"/>
        </p:xfrm>
        <a:graphic>
          <a:graphicData uri="http://schemas.openxmlformats.org/drawingml/2006/table">
            <a:tbl>
              <a:tblPr firstRow="1" bandRow="1">
                <a:tableStyleId>{5C22544A-7EE6-4342-B048-85BDC9FD1C3A}</a:tableStyleId>
              </a:tblPr>
              <a:tblGrid>
                <a:gridCol w="3007525">
                  <a:extLst>
                    <a:ext uri="{9D8B030D-6E8A-4147-A177-3AD203B41FA5}">
                      <a16:colId xmlns:a16="http://schemas.microsoft.com/office/drawing/2014/main" val="2312803921"/>
                    </a:ext>
                  </a:extLst>
                </a:gridCol>
                <a:gridCol w="3150850">
                  <a:extLst>
                    <a:ext uri="{9D8B030D-6E8A-4147-A177-3AD203B41FA5}">
                      <a16:colId xmlns:a16="http://schemas.microsoft.com/office/drawing/2014/main" val="3904202172"/>
                    </a:ext>
                  </a:extLst>
                </a:gridCol>
                <a:gridCol w="3198630">
                  <a:extLst>
                    <a:ext uri="{9D8B030D-6E8A-4147-A177-3AD203B41FA5}">
                      <a16:colId xmlns:a16="http://schemas.microsoft.com/office/drawing/2014/main" val="3761829643"/>
                    </a:ext>
                  </a:extLst>
                </a:gridCol>
              </a:tblGrid>
              <a:tr h="2693127">
                <a:tc>
                  <a:txBody>
                    <a:bodyPr/>
                    <a:lstStyle/>
                    <a:p>
                      <a:pPr algn="ctr"/>
                      <a:r>
                        <a:rPr lang="en-GB" sz="1200" b="1" dirty="0">
                          <a:solidFill>
                            <a:schemeClr val="tx1"/>
                          </a:solidFill>
                          <a:latin typeface="Century Gothic"/>
                        </a:rPr>
                        <a:t>Task 1</a:t>
                      </a:r>
                      <a:endParaRPr lang="en-GB" sz="1200" b="0" dirty="0">
                        <a:solidFill>
                          <a:srgbClr val="000000"/>
                        </a:solidFill>
                        <a:latin typeface="Century Gothic"/>
                      </a:endParaRPr>
                    </a:p>
                    <a:p>
                      <a:pPr marL="228600" lvl="0" indent="-228600" algn="l">
                        <a:lnSpc>
                          <a:spcPct val="150000"/>
                        </a:lnSpc>
                        <a:buAutoNum type="arabicPeriod"/>
                      </a:pPr>
                      <a:r>
                        <a:rPr lang="en-GB" sz="1200" b="0" dirty="0">
                          <a:solidFill>
                            <a:schemeClr val="tx1"/>
                          </a:solidFill>
                          <a:latin typeface="Century Gothic"/>
                        </a:rPr>
                        <a:t>What is weather? Can you name three types?</a:t>
                      </a:r>
                    </a:p>
                    <a:p>
                      <a:pPr marL="228600" lvl="0" indent="-228600" algn="l">
                        <a:lnSpc>
                          <a:spcPct val="150000"/>
                        </a:lnSpc>
                        <a:buAutoNum type="arabicPeriod"/>
                      </a:pPr>
                      <a:r>
                        <a:rPr lang="en-GB" sz="1200" b="0" dirty="0">
                          <a:solidFill>
                            <a:schemeClr val="tx1"/>
                          </a:solidFill>
                          <a:latin typeface="Century Gothic"/>
                        </a:rPr>
                        <a:t>What is erosion? Can you name 4 types?</a:t>
                      </a:r>
                    </a:p>
                    <a:p>
                      <a:pPr marL="228600" lvl="0" indent="-228600" algn="l">
                        <a:lnSpc>
                          <a:spcPct val="150000"/>
                        </a:lnSpc>
                        <a:buAutoNum type="arabicPeriod"/>
                      </a:pPr>
                      <a:r>
                        <a:rPr lang="en-GB" sz="1200" b="0" dirty="0">
                          <a:solidFill>
                            <a:schemeClr val="tx1"/>
                          </a:solidFill>
                          <a:latin typeface="Century Gothic"/>
                        </a:rPr>
                        <a:t>Describe the four types of transportation.</a:t>
                      </a:r>
                    </a:p>
                    <a:p>
                      <a:pPr marL="228600" lvl="0" indent="-228600" algn="l">
                        <a:lnSpc>
                          <a:spcPct val="150000"/>
                        </a:lnSpc>
                        <a:buAutoNum type="arabicPeriod"/>
                      </a:pPr>
                      <a:r>
                        <a:rPr lang="en-GB" sz="1200" b="0" dirty="0">
                          <a:solidFill>
                            <a:schemeClr val="tx1"/>
                          </a:solidFill>
                          <a:latin typeface="Century Gothic"/>
                        </a:rPr>
                        <a:t>Describe 3 types of mass movement.</a:t>
                      </a: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algn="ctr"/>
                      <a:r>
                        <a:rPr lang="en-GB" sz="1200" b="1" dirty="0">
                          <a:solidFill>
                            <a:schemeClr val="tx1"/>
                          </a:solidFill>
                          <a:latin typeface="Century Gothic"/>
                        </a:rPr>
                        <a:t>Task 2</a:t>
                      </a:r>
                      <a:endParaRPr lang="en-US" sz="1200" dirty="0"/>
                    </a:p>
                    <a:p>
                      <a:pPr marL="228600" lvl="0" indent="-228600" algn="l">
                        <a:lnSpc>
                          <a:spcPct val="150000"/>
                        </a:lnSpc>
                        <a:buAutoNum type="arabicPeriod"/>
                      </a:pPr>
                      <a:r>
                        <a:rPr lang="en-GB" sz="1200" b="0" i="0" u="none" strike="noStrike" noProof="0" dirty="0">
                          <a:solidFill>
                            <a:schemeClr val="tx1"/>
                          </a:solidFill>
                          <a:latin typeface="Century Gothic"/>
                        </a:rPr>
                        <a:t>What causes waves?</a:t>
                      </a:r>
                    </a:p>
                    <a:p>
                      <a:pPr marL="228600" lvl="0" indent="-228600" algn="l">
                        <a:lnSpc>
                          <a:spcPct val="150000"/>
                        </a:lnSpc>
                        <a:buAutoNum type="arabicPeriod"/>
                      </a:pPr>
                      <a:r>
                        <a:rPr lang="en-GB" sz="1200" b="0" i="0" u="none" strike="noStrike" noProof="0" dirty="0">
                          <a:solidFill>
                            <a:schemeClr val="tx1"/>
                          </a:solidFill>
                          <a:latin typeface="Century Gothic"/>
                        </a:rPr>
                        <a:t>What are the characteristics of constructive waves?</a:t>
                      </a:r>
                    </a:p>
                    <a:p>
                      <a:pPr marL="228600" lvl="0" indent="-228600" algn="l">
                        <a:lnSpc>
                          <a:spcPct val="150000"/>
                        </a:lnSpc>
                        <a:buAutoNum type="arabicPeriod"/>
                      </a:pPr>
                      <a:r>
                        <a:rPr lang="en-GB" sz="1200" b="0" i="0" u="none" strike="noStrike" noProof="0" dirty="0">
                          <a:solidFill>
                            <a:schemeClr val="tx1"/>
                          </a:solidFill>
                          <a:latin typeface="Century Gothic"/>
                        </a:rPr>
                        <a:t>What are the characteristics of destructive waves?</a:t>
                      </a:r>
                    </a:p>
                  </a:txBody>
                  <a:tcPr>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lvl="0" algn="ctr">
                        <a:buNone/>
                      </a:pPr>
                      <a:r>
                        <a:rPr lang="en-GB" sz="1200" b="1" dirty="0">
                          <a:solidFill>
                            <a:schemeClr val="tx1"/>
                          </a:solidFill>
                          <a:latin typeface="Century Gothic"/>
                        </a:rPr>
                        <a:t>Task 3</a:t>
                      </a:r>
                      <a:endParaRPr lang="en-US" sz="1200" dirty="0"/>
                    </a:p>
                    <a:p>
                      <a:pPr marL="228600" lvl="0" indent="-228600" algn="l">
                        <a:lnSpc>
                          <a:spcPct val="150000"/>
                        </a:lnSpc>
                        <a:buAutoNum type="arabicPeriod"/>
                      </a:pPr>
                      <a:r>
                        <a:rPr lang="en-GB" sz="1200" b="0" dirty="0">
                          <a:solidFill>
                            <a:schemeClr val="tx1"/>
                          </a:solidFill>
                          <a:latin typeface="Century Gothic"/>
                        </a:rPr>
                        <a:t>Describe the difference between a concordant and discordant coastline.</a:t>
                      </a:r>
                    </a:p>
                    <a:p>
                      <a:pPr marL="228600" lvl="0" indent="-228600" algn="l">
                        <a:lnSpc>
                          <a:spcPct val="150000"/>
                        </a:lnSpc>
                        <a:buAutoNum type="arabicPeriod"/>
                      </a:pPr>
                      <a:r>
                        <a:rPr lang="en-GB" sz="1200" b="0" dirty="0">
                          <a:solidFill>
                            <a:schemeClr val="tx1"/>
                          </a:solidFill>
                          <a:latin typeface="Century Gothic"/>
                        </a:rPr>
                        <a:t>Explain how headlands and bays are formed.</a:t>
                      </a:r>
                    </a:p>
                    <a:p>
                      <a:pPr marL="228600" lvl="0" indent="-228600" algn="l">
                        <a:lnSpc>
                          <a:spcPct val="150000"/>
                        </a:lnSpc>
                        <a:buAutoNum type="arabicPeriod"/>
                      </a:pPr>
                      <a:r>
                        <a:rPr lang="en-GB" sz="1200" b="0" dirty="0">
                          <a:solidFill>
                            <a:schemeClr val="tx1"/>
                          </a:solidFill>
                          <a:latin typeface="Century Gothic"/>
                        </a:rPr>
                        <a:t>Explain how a wave cut platform in formed.</a:t>
                      </a:r>
                    </a:p>
                    <a:p>
                      <a:pPr marL="228600" lvl="0" indent="-228600" algn="l">
                        <a:lnSpc>
                          <a:spcPct val="150000"/>
                        </a:lnSpc>
                        <a:buAutoNum type="arabicPeriod"/>
                      </a:pPr>
                      <a:r>
                        <a:rPr lang="en-GB" sz="1200" b="0" dirty="0">
                          <a:solidFill>
                            <a:schemeClr val="tx1"/>
                          </a:solidFill>
                          <a:latin typeface="Century Gothic"/>
                        </a:rPr>
                        <a:t>Explain how a stack is formed.</a:t>
                      </a:r>
                    </a:p>
                    <a:p>
                      <a:pPr marL="228600" lvl="0" indent="-228600" algn="l">
                        <a:lnSpc>
                          <a:spcPct val="150000"/>
                        </a:lnSpc>
                        <a:buClr>
                          <a:srgbClr val="FFFFFF"/>
                        </a:buClr>
                        <a:buAutoNum type="arabicPeriod"/>
                      </a:pPr>
                      <a:r>
                        <a:rPr lang="en-GB" sz="1200" b="1" i="0" u="none" strike="noStrike" noProof="0" dirty="0">
                          <a:solidFill>
                            <a:srgbClr val="FFFFFF"/>
                          </a:solidFill>
                          <a:latin typeface="Arial"/>
                        </a:rPr>
                        <a:t>k</a:t>
                      </a:r>
                    </a:p>
                  </a:txBody>
                  <a:tcPr>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00650725"/>
                  </a:ext>
                </a:extLst>
              </a:tr>
              <a:tr h="2693127">
                <a:tc>
                  <a:txBody>
                    <a:bodyPr/>
                    <a:lstStyle/>
                    <a:p>
                      <a:pPr marL="0" indent="0" algn="ctr">
                        <a:lnSpc>
                          <a:spcPct val="150000"/>
                        </a:lnSpc>
                        <a:buClr>
                          <a:srgbClr val="000000"/>
                        </a:buClr>
                        <a:buNone/>
                      </a:pPr>
                      <a:r>
                        <a:rPr lang="en-GB" sz="1200" b="1" dirty="0">
                          <a:solidFill>
                            <a:schemeClr val="tx1"/>
                          </a:solidFill>
                          <a:latin typeface="Century Gothic"/>
                        </a:rPr>
                        <a:t>Task 4</a:t>
                      </a:r>
                      <a:endParaRPr lang="en-US" sz="1200" b="1" i="0" u="none" strike="noStrike" noProof="0" dirty="0">
                        <a:solidFill>
                          <a:srgbClr val="FFFFFF"/>
                        </a:solidFill>
                        <a:latin typeface="Arial"/>
                      </a:endParaRPr>
                    </a:p>
                    <a:p>
                      <a:pPr marL="228600" lvl="0" indent="-228600" algn="l">
                        <a:lnSpc>
                          <a:spcPct val="150000"/>
                        </a:lnSpc>
                        <a:buClr>
                          <a:srgbClr val="000000"/>
                        </a:buClr>
                        <a:buAutoNum type="arabicPeriod"/>
                      </a:pPr>
                      <a:r>
                        <a:rPr lang="en-GB" sz="1200" b="0" i="0" u="none" strike="noStrike" noProof="0" dirty="0">
                          <a:solidFill>
                            <a:schemeClr val="tx1"/>
                          </a:solidFill>
                          <a:latin typeface="Century Gothic"/>
                        </a:rPr>
                        <a:t>Why does deposition occur?</a:t>
                      </a:r>
                    </a:p>
                    <a:p>
                      <a:pPr marL="228600" lvl="0" indent="-228600" algn="l">
                        <a:lnSpc>
                          <a:spcPct val="150000"/>
                        </a:lnSpc>
                        <a:buClr>
                          <a:srgbClr val="000000"/>
                        </a:buClr>
                        <a:buAutoNum type="arabicPeriod"/>
                      </a:pPr>
                      <a:r>
                        <a:rPr lang="en-GB" sz="1200" b="0" i="0" u="none" strike="noStrike" noProof="0" dirty="0">
                          <a:solidFill>
                            <a:schemeClr val="tx1"/>
                          </a:solidFill>
                          <a:latin typeface="Century Gothic"/>
                        </a:rPr>
                        <a:t>Describe the process of longshore drift.</a:t>
                      </a:r>
                    </a:p>
                    <a:p>
                      <a:pPr marL="228600" lvl="0" indent="-228600" algn="l">
                        <a:lnSpc>
                          <a:spcPct val="150000"/>
                        </a:lnSpc>
                        <a:buClr>
                          <a:srgbClr val="000000"/>
                        </a:buClr>
                        <a:buAutoNum type="arabicPeriod"/>
                      </a:pPr>
                      <a:r>
                        <a:rPr lang="en-GB" sz="1200" b="0" i="0" u="none" strike="noStrike" noProof="0" dirty="0">
                          <a:solidFill>
                            <a:schemeClr val="tx1"/>
                          </a:solidFill>
                          <a:latin typeface="Century Gothic"/>
                        </a:rPr>
                        <a:t>Explain how a spit is formed.</a:t>
                      </a:r>
                    </a:p>
                    <a:p>
                      <a:pPr marL="228600" lvl="0" indent="-228600" algn="l">
                        <a:lnSpc>
                          <a:spcPct val="150000"/>
                        </a:lnSpc>
                        <a:buClr>
                          <a:srgbClr val="000000"/>
                        </a:buClr>
                        <a:buAutoNum type="arabicPeriod"/>
                      </a:pPr>
                      <a:r>
                        <a:rPr lang="en-GB" sz="1200" b="0" i="0" u="none" strike="noStrike" noProof="0" dirty="0">
                          <a:solidFill>
                            <a:schemeClr val="tx1"/>
                          </a:solidFill>
                          <a:latin typeface="Century Gothic"/>
                        </a:rPr>
                        <a:t>How does a spit differ from a bar?</a:t>
                      </a:r>
                    </a:p>
                  </a:txBody>
                  <a:tcPr>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noFill/>
                  </a:tcPr>
                </a:tc>
                <a:tc>
                  <a:txBody>
                    <a:bodyPr/>
                    <a:lstStyle/>
                    <a:p>
                      <a:pPr algn="ctr"/>
                      <a:r>
                        <a:rPr lang="en-GB" sz="1200" b="1" dirty="0">
                          <a:solidFill>
                            <a:schemeClr val="tx1"/>
                          </a:solidFill>
                          <a:latin typeface="Century Gothic"/>
                        </a:rPr>
                        <a:t>Task 5</a:t>
                      </a:r>
                    </a:p>
                    <a:p>
                      <a:pPr marL="228600" lvl="0" indent="-228600" algn="l">
                        <a:lnSpc>
                          <a:spcPct val="150000"/>
                        </a:lnSpc>
                        <a:buAutoNum type="arabicPeriod"/>
                      </a:pPr>
                      <a:r>
                        <a:rPr lang="en-GB" sz="1200" b="0" dirty="0">
                          <a:solidFill>
                            <a:schemeClr val="tx1"/>
                          </a:solidFill>
                          <a:latin typeface="Century Gothic"/>
                        </a:rPr>
                        <a:t>Describe at least 3 ways in which sea levels will rise.</a:t>
                      </a:r>
                    </a:p>
                    <a:p>
                      <a:pPr marL="228600" lvl="0" indent="-228600" algn="l">
                        <a:lnSpc>
                          <a:spcPct val="150000"/>
                        </a:lnSpc>
                        <a:buAutoNum type="arabicPeriod"/>
                      </a:pPr>
                      <a:r>
                        <a:rPr lang="en-GB" sz="1200" b="0" dirty="0">
                          <a:solidFill>
                            <a:schemeClr val="tx1"/>
                          </a:solidFill>
                          <a:latin typeface="Century Gothic"/>
                        </a:rPr>
                        <a:t>How  are rising sea levels going to change our coastline?</a:t>
                      </a:r>
                    </a:p>
                    <a:p>
                      <a:pPr marL="228600" lvl="0" indent="-228600" algn="l">
                        <a:lnSpc>
                          <a:spcPct val="150000"/>
                        </a:lnSpc>
                        <a:buAutoNum type="arabicPeriod"/>
                      </a:pPr>
                      <a:r>
                        <a:rPr lang="en-GB" sz="1200" b="0" dirty="0">
                          <a:solidFill>
                            <a:schemeClr val="tx1"/>
                          </a:solidFill>
                          <a:latin typeface="Century Gothic"/>
                        </a:rPr>
                        <a:t>Explain the advantages of using hard and soft engineering methods.</a:t>
                      </a:r>
                    </a:p>
                    <a:p>
                      <a:pPr marL="228600" lvl="0" indent="-228600" algn="l">
                        <a:lnSpc>
                          <a:spcPct val="150000"/>
                        </a:lnSpc>
                        <a:buAutoNum type="arabicPeriod"/>
                      </a:pPr>
                      <a:r>
                        <a:rPr lang="en-GB" sz="1200" b="0" i="0" u="none" strike="noStrike" noProof="0" dirty="0">
                          <a:solidFill>
                            <a:schemeClr val="tx1"/>
                          </a:solidFill>
                          <a:latin typeface="Century Gothic"/>
                        </a:rPr>
                        <a:t>Explain the disadvantages of using hard and soft engineering methods.</a:t>
                      </a:r>
                      <a:endParaRPr lang="en-GB" sz="1200" b="0" dirty="0">
                        <a:solidFill>
                          <a:schemeClr val="tx1"/>
                        </a:solidFill>
                        <a:latin typeface="Century Gothic"/>
                      </a:endParaRPr>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noFill/>
                  </a:tcPr>
                </a:tc>
                <a:tc>
                  <a:txBody>
                    <a:bodyPr/>
                    <a:lstStyle/>
                    <a:p>
                      <a:pPr lvl="0" algn="ctr">
                        <a:buNone/>
                      </a:pPr>
                      <a:r>
                        <a:rPr lang="en-GB" sz="1200" b="1" dirty="0">
                          <a:solidFill>
                            <a:schemeClr val="tx1"/>
                          </a:solidFill>
                          <a:latin typeface="Century Gothic"/>
                        </a:rPr>
                        <a:t>Task 6</a:t>
                      </a:r>
                    </a:p>
                    <a:p>
                      <a:pPr lvl="0" algn="l">
                        <a:buNone/>
                      </a:pPr>
                      <a:endParaRPr lang="en-GB" sz="1200" b="0">
                        <a:solidFill>
                          <a:schemeClr val="tx1"/>
                        </a:solidFill>
                        <a:latin typeface="Century Gothic"/>
                      </a:endParaRPr>
                    </a:p>
                    <a:p>
                      <a:pPr marL="228600" lvl="0" indent="-228600" algn="l">
                        <a:lnSpc>
                          <a:spcPct val="150000"/>
                        </a:lnSpc>
                        <a:buAutoNum type="arabicPeriod"/>
                      </a:pPr>
                      <a:r>
                        <a:rPr lang="en-GB" sz="1200" b="0" dirty="0">
                          <a:solidFill>
                            <a:schemeClr val="tx1"/>
                          </a:solidFill>
                          <a:latin typeface="Century Gothic"/>
                        </a:rPr>
                        <a:t>Describe the location of the Holderness Coastline.</a:t>
                      </a:r>
                    </a:p>
                    <a:p>
                      <a:pPr marL="228600" lvl="0" indent="-228600" algn="l">
                        <a:lnSpc>
                          <a:spcPct val="150000"/>
                        </a:lnSpc>
                        <a:buAutoNum type="arabicPeriod"/>
                      </a:pPr>
                      <a:r>
                        <a:rPr lang="en-GB" sz="1200" b="0" dirty="0">
                          <a:solidFill>
                            <a:schemeClr val="tx1"/>
                          </a:solidFill>
                          <a:latin typeface="Century Gothic"/>
                        </a:rPr>
                        <a:t>Why is this coastline vulnerable to erosion?</a:t>
                      </a:r>
                    </a:p>
                    <a:p>
                      <a:pPr marL="228600" lvl="0" indent="-228600" algn="l">
                        <a:lnSpc>
                          <a:spcPct val="150000"/>
                        </a:lnSpc>
                        <a:buAutoNum type="arabicPeriod"/>
                      </a:pPr>
                      <a:r>
                        <a:rPr lang="en-GB" sz="1200" b="0" dirty="0">
                          <a:solidFill>
                            <a:schemeClr val="tx1"/>
                          </a:solidFill>
                          <a:latin typeface="Century Gothic"/>
                        </a:rPr>
                        <a:t>What is being done to protect the coastline?</a:t>
                      </a:r>
                    </a:p>
                    <a:p>
                      <a:pPr marL="228600" lvl="0" indent="-228600" algn="l">
                        <a:lnSpc>
                          <a:spcPct val="150000"/>
                        </a:lnSpc>
                        <a:buAutoNum type="arabicPeriod"/>
                      </a:pPr>
                      <a:r>
                        <a:rPr lang="en-GB" sz="1200" b="0" dirty="0">
                          <a:solidFill>
                            <a:schemeClr val="tx1"/>
                          </a:solidFill>
                          <a:latin typeface="Century Gothic"/>
                        </a:rPr>
                        <a:t>How successful have some of the measures been?</a:t>
                      </a:r>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noFill/>
                  </a:tcPr>
                </a:tc>
                <a:extLst>
                  <a:ext uri="{0D108BD9-81ED-4DB2-BD59-A6C34878D82A}">
                    <a16:rowId xmlns:a16="http://schemas.microsoft.com/office/drawing/2014/main" val="895784750"/>
                  </a:ext>
                </a:extLst>
              </a:tr>
            </a:tbl>
          </a:graphicData>
        </a:graphic>
      </p:graphicFrame>
      <p:sp>
        <p:nvSpPr>
          <p:cNvPr id="3" name="Title 1">
            <a:extLst>
              <a:ext uri="{FF2B5EF4-FFF2-40B4-BE49-F238E27FC236}">
                <a16:creationId xmlns:a16="http://schemas.microsoft.com/office/drawing/2014/main" id="{56334AA2-9FEB-1C13-D5C3-3A1B19FA7FE3}"/>
              </a:ext>
            </a:extLst>
          </p:cNvPr>
          <p:cNvSpPr txBox="1">
            <a:spLocks/>
          </p:cNvSpPr>
          <p:nvPr/>
        </p:nvSpPr>
        <p:spPr>
          <a:xfrm rot="16200000">
            <a:off x="-3277095" y="3279026"/>
            <a:ext cx="6852656" cy="302192"/>
          </a:xfrm>
          <a:prstGeom prst="rect">
            <a:avLst/>
          </a:prstGeom>
          <a:solidFill>
            <a:schemeClr val="bg2"/>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4875" kern="1200">
                <a:solidFill>
                  <a:schemeClr val="tx1"/>
                </a:solidFill>
                <a:latin typeface="+mj-lt"/>
                <a:ea typeface="+mj-ea"/>
                <a:cs typeface="+mj-cs"/>
              </a:defRPr>
            </a:lvl1pPr>
          </a:lstStyle>
          <a:p>
            <a:r>
              <a:rPr lang="en-US" sz="1100" b="1" i="1">
                <a:latin typeface="Century Gothic"/>
              </a:rPr>
              <a:t>Knowledge Expert</a:t>
            </a:r>
          </a:p>
        </p:txBody>
      </p:sp>
      <p:sp>
        <p:nvSpPr>
          <p:cNvPr id="2" name="Rectangle 1">
            <a:extLst>
              <a:ext uri="{FF2B5EF4-FFF2-40B4-BE49-F238E27FC236}">
                <a16:creationId xmlns:a16="http://schemas.microsoft.com/office/drawing/2014/main" id="{A82BEFC8-3A01-9758-F47C-FAF73326CE34}"/>
              </a:ext>
            </a:extLst>
          </p:cNvPr>
          <p:cNvSpPr/>
          <p:nvPr/>
        </p:nvSpPr>
        <p:spPr>
          <a:xfrm>
            <a:off x="438411" y="782876"/>
            <a:ext cx="9352766" cy="480164"/>
          </a:xfrm>
          <a:prstGeom prst="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a:solidFill>
                  <a:srgbClr val="000000"/>
                </a:solidFill>
                <a:latin typeface="Century Gothic"/>
              </a:rPr>
              <a:t>It is your responsibility to make sure that you are able to answer each of the questions set in the tasks below. This will be based on what you are taught in lessons and the information included the knowledge organisers.</a:t>
            </a:r>
          </a:p>
        </p:txBody>
      </p:sp>
      <p:sp>
        <p:nvSpPr>
          <p:cNvPr id="9" name="TextBox 8">
            <a:extLst>
              <a:ext uri="{FF2B5EF4-FFF2-40B4-BE49-F238E27FC236}">
                <a16:creationId xmlns:a16="http://schemas.microsoft.com/office/drawing/2014/main" id="{23B71125-7AFF-0775-0BC5-988E04126CAF}"/>
              </a:ext>
            </a:extLst>
          </p:cNvPr>
          <p:cNvSpPr txBox="1"/>
          <p:nvPr/>
        </p:nvSpPr>
        <p:spPr>
          <a:xfrm>
            <a:off x="473488" y="253818"/>
            <a:ext cx="9319689"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ea typeface="Calibri"/>
                <a:cs typeface="Calibri"/>
              </a:rPr>
              <a:t>GCSE Coasts </a:t>
            </a:r>
          </a:p>
        </p:txBody>
      </p:sp>
      <p:pic>
        <p:nvPicPr>
          <p:cNvPr id="11" name="Picture 10">
            <a:extLst>
              <a:ext uri="{FF2B5EF4-FFF2-40B4-BE49-F238E27FC236}">
                <a16:creationId xmlns:a16="http://schemas.microsoft.com/office/drawing/2014/main" id="{623A0975-50F3-E56E-4036-5DD9332A3202}"/>
              </a:ext>
            </a:extLst>
          </p:cNvPr>
          <p:cNvPicPr>
            <a:picLocks noChangeAspect="1"/>
          </p:cNvPicPr>
          <p:nvPr/>
        </p:nvPicPr>
        <p:blipFill>
          <a:blip r:embed="rId2"/>
          <a:stretch>
            <a:fillRect/>
          </a:stretch>
        </p:blipFill>
        <p:spPr>
          <a:xfrm>
            <a:off x="9100319" y="33216"/>
            <a:ext cx="648242" cy="669612"/>
          </a:xfrm>
          <a:prstGeom prst="rect">
            <a:avLst/>
          </a:prstGeom>
        </p:spPr>
      </p:pic>
      <p:pic>
        <p:nvPicPr>
          <p:cNvPr id="13" name="Picture 12">
            <a:extLst>
              <a:ext uri="{FF2B5EF4-FFF2-40B4-BE49-F238E27FC236}">
                <a16:creationId xmlns:a16="http://schemas.microsoft.com/office/drawing/2014/main" id="{49BD549E-180F-0892-BA9C-D9AFF9E2FC70}"/>
              </a:ext>
            </a:extLst>
          </p:cNvPr>
          <p:cNvPicPr>
            <a:picLocks noChangeAspect="1"/>
          </p:cNvPicPr>
          <p:nvPr/>
        </p:nvPicPr>
        <p:blipFill>
          <a:blip r:embed="rId3"/>
          <a:stretch>
            <a:fillRect/>
          </a:stretch>
        </p:blipFill>
        <p:spPr>
          <a:xfrm>
            <a:off x="341269" y="32436"/>
            <a:ext cx="765774" cy="765774"/>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86D2964-2611-A4E9-0F28-77FB8FFD2094}"/>
              </a:ext>
            </a:extLst>
          </p:cNvPr>
          <p:cNvSpPr/>
          <p:nvPr/>
        </p:nvSpPr>
        <p:spPr>
          <a:xfrm>
            <a:off x="104384" y="125260"/>
            <a:ext cx="9645040" cy="6544848"/>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A1EE1CFB-1B4A-54C7-DF5F-8EF65EEB4B0D}"/>
              </a:ext>
            </a:extLst>
          </p:cNvPr>
          <p:cNvSpPr txBox="1"/>
          <p:nvPr/>
        </p:nvSpPr>
        <p:spPr>
          <a:xfrm>
            <a:off x="135698" y="187889"/>
            <a:ext cx="2557397"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100" dirty="0">
                <a:latin typeface="Century Gothic"/>
              </a:rPr>
              <a:t>Revision Notes</a:t>
            </a:r>
          </a:p>
        </p:txBody>
      </p:sp>
    </p:spTree>
    <p:extLst>
      <p:ext uri="{BB962C8B-B14F-4D97-AF65-F5344CB8AC3E}">
        <p14:creationId xmlns:p14="http://schemas.microsoft.com/office/powerpoint/2010/main" val="28036393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1EE1CFB-1B4A-54C7-DF5F-8EF65EEB4B0D}"/>
              </a:ext>
            </a:extLst>
          </p:cNvPr>
          <p:cNvSpPr txBox="1"/>
          <p:nvPr/>
        </p:nvSpPr>
        <p:spPr>
          <a:xfrm>
            <a:off x="323588" y="156574"/>
            <a:ext cx="2557397"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100" dirty="0">
                <a:latin typeface="Century Gothic"/>
              </a:rPr>
              <a:t>Revision Notes</a:t>
            </a:r>
          </a:p>
        </p:txBody>
      </p:sp>
      <p:sp>
        <p:nvSpPr>
          <p:cNvPr id="2" name="TextBox 1">
            <a:extLst>
              <a:ext uri="{FF2B5EF4-FFF2-40B4-BE49-F238E27FC236}">
                <a16:creationId xmlns:a16="http://schemas.microsoft.com/office/drawing/2014/main" id="{ED38FA1E-943C-BC73-D5EB-346C64C0DC63}"/>
              </a:ext>
            </a:extLst>
          </p:cNvPr>
          <p:cNvSpPr txBox="1"/>
          <p:nvPr/>
        </p:nvSpPr>
        <p:spPr>
          <a:xfrm>
            <a:off x="219205" y="156575"/>
            <a:ext cx="9467589" cy="65556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2000"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GB" sz="2000" dirty="0">
              <a:ea typeface="+mn-lt"/>
              <a:cs typeface="+mn-lt"/>
            </a:endParaRPr>
          </a:p>
        </p:txBody>
      </p:sp>
    </p:spTree>
    <p:extLst>
      <p:ext uri="{BB962C8B-B14F-4D97-AF65-F5344CB8AC3E}">
        <p14:creationId xmlns:p14="http://schemas.microsoft.com/office/powerpoint/2010/main" val="35764349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1EE1CFB-1B4A-54C7-DF5F-8EF65EEB4B0D}"/>
              </a:ext>
            </a:extLst>
          </p:cNvPr>
          <p:cNvSpPr txBox="1"/>
          <p:nvPr/>
        </p:nvSpPr>
        <p:spPr>
          <a:xfrm>
            <a:off x="323588" y="156574"/>
            <a:ext cx="2557397"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100" dirty="0">
                <a:latin typeface="Century Gothic"/>
              </a:rPr>
              <a:t>Revision Notes</a:t>
            </a:r>
          </a:p>
        </p:txBody>
      </p:sp>
      <p:sp>
        <p:nvSpPr>
          <p:cNvPr id="2" name="TextBox 1">
            <a:extLst>
              <a:ext uri="{FF2B5EF4-FFF2-40B4-BE49-F238E27FC236}">
                <a16:creationId xmlns:a16="http://schemas.microsoft.com/office/drawing/2014/main" id="{ED38FA1E-943C-BC73-D5EB-346C64C0DC63}"/>
              </a:ext>
            </a:extLst>
          </p:cNvPr>
          <p:cNvSpPr txBox="1"/>
          <p:nvPr/>
        </p:nvSpPr>
        <p:spPr>
          <a:xfrm>
            <a:off x="219205" y="156575"/>
            <a:ext cx="9467589" cy="65556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2000"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GB" sz="2000" dirty="0">
              <a:ea typeface="+mn-lt"/>
              <a:cs typeface="+mn-lt"/>
            </a:endParaRPr>
          </a:p>
        </p:txBody>
      </p:sp>
    </p:spTree>
    <p:extLst>
      <p:ext uri="{BB962C8B-B14F-4D97-AF65-F5344CB8AC3E}">
        <p14:creationId xmlns:p14="http://schemas.microsoft.com/office/powerpoint/2010/main" val="6559108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71DEB11-587B-5756-0E88-22D5D38D10AC}"/>
              </a:ext>
            </a:extLst>
          </p:cNvPr>
          <p:cNvSpPr txBox="1"/>
          <p:nvPr/>
        </p:nvSpPr>
        <p:spPr>
          <a:xfrm>
            <a:off x="880583" y="253818"/>
            <a:ext cx="485207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GCSE Coasts </a:t>
            </a:r>
          </a:p>
          <a:p>
            <a:pPr algn="ctr"/>
            <a:r>
              <a:rPr lang="en-US" sz="1600" b="1">
                <a:latin typeface="Century Gothic"/>
                <a:ea typeface="Calibri"/>
                <a:cs typeface="Calibri"/>
              </a:rPr>
              <a:t>knowledge checkers</a:t>
            </a:r>
            <a:endParaRPr lang="en-US" sz="1600" b="1">
              <a:latin typeface="Century Gothic"/>
              <a:cs typeface="Calibri"/>
            </a:endParaRPr>
          </a:p>
        </p:txBody>
      </p:sp>
      <p:cxnSp>
        <p:nvCxnSpPr>
          <p:cNvPr id="8" name="Straight Arrow Connector 7">
            <a:extLst>
              <a:ext uri="{FF2B5EF4-FFF2-40B4-BE49-F238E27FC236}">
                <a16:creationId xmlns:a16="http://schemas.microsoft.com/office/drawing/2014/main" id="{64189E15-1F74-6509-AADA-182679D99778}"/>
              </a:ext>
            </a:extLst>
          </p:cNvPr>
          <p:cNvCxnSpPr>
            <a:cxnSpLocks/>
          </p:cNvCxnSpPr>
          <p:nvPr/>
        </p:nvCxnSpPr>
        <p:spPr>
          <a:xfrm>
            <a:off x="1080397" y="890663"/>
            <a:ext cx="4652260" cy="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013D173D-D344-E0A2-D9C9-9F3457707BDB}"/>
              </a:ext>
            </a:extLst>
          </p:cNvPr>
          <p:cNvCxnSpPr>
            <a:cxnSpLocks/>
          </p:cNvCxnSpPr>
          <p:nvPr/>
        </p:nvCxnSpPr>
        <p:spPr>
          <a:xfrm flipV="1">
            <a:off x="6633713" y="833513"/>
            <a:ext cx="2938912" cy="25234"/>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A769388E-E974-C211-7CEE-3E3CCA767E10}"/>
              </a:ext>
            </a:extLst>
          </p:cNvPr>
          <p:cNvCxnSpPr>
            <a:cxnSpLocks/>
          </p:cNvCxnSpPr>
          <p:nvPr/>
        </p:nvCxnSpPr>
        <p:spPr>
          <a:xfrm flipH="1" flipV="1">
            <a:off x="6209202" y="1046296"/>
            <a:ext cx="9525" cy="386715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C7C8490A-9E6A-3552-1ACC-34638F9D9558}"/>
              </a:ext>
            </a:extLst>
          </p:cNvPr>
          <p:cNvCxnSpPr>
            <a:cxnSpLocks/>
          </p:cNvCxnSpPr>
          <p:nvPr/>
        </p:nvCxnSpPr>
        <p:spPr>
          <a:xfrm flipV="1">
            <a:off x="657225" y="5092365"/>
            <a:ext cx="5343249" cy="20143"/>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0BA9B86C-7E36-DE9E-0C63-A58EDDCB5450}"/>
              </a:ext>
            </a:extLst>
          </p:cNvPr>
          <p:cNvCxnSpPr>
            <a:cxnSpLocks/>
          </p:cNvCxnSpPr>
          <p:nvPr/>
        </p:nvCxnSpPr>
        <p:spPr>
          <a:xfrm flipV="1">
            <a:off x="6406583" y="5066343"/>
            <a:ext cx="3364647" cy="20701"/>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12F2A28B-F5EB-B152-B2AF-24F750FD419E}"/>
              </a:ext>
            </a:extLst>
          </p:cNvPr>
          <p:cNvCxnSpPr>
            <a:cxnSpLocks/>
          </p:cNvCxnSpPr>
          <p:nvPr/>
        </p:nvCxnSpPr>
        <p:spPr>
          <a:xfrm flipH="1" flipV="1">
            <a:off x="6219104" y="5152954"/>
            <a:ext cx="9525" cy="1466850"/>
          </a:xfrm>
          <a:prstGeom prst="straightConnector1">
            <a:avLst/>
          </a:prstGeom>
          <a:ln w="28575"/>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70477DDF-D691-D846-8337-0833FE04096E}"/>
              </a:ext>
            </a:extLst>
          </p:cNvPr>
          <p:cNvSpPr txBox="1"/>
          <p:nvPr/>
        </p:nvSpPr>
        <p:spPr>
          <a:xfrm>
            <a:off x="984803" y="984854"/>
            <a:ext cx="501567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Core knowledge</a:t>
            </a:r>
          </a:p>
        </p:txBody>
      </p:sp>
      <p:sp>
        <p:nvSpPr>
          <p:cNvPr id="15" name="TextBox 14">
            <a:extLst>
              <a:ext uri="{FF2B5EF4-FFF2-40B4-BE49-F238E27FC236}">
                <a16:creationId xmlns:a16="http://schemas.microsoft.com/office/drawing/2014/main" id="{B00E35AD-28BD-4744-C25C-D5E933460943}"/>
              </a:ext>
            </a:extLst>
          </p:cNvPr>
          <p:cNvSpPr txBox="1"/>
          <p:nvPr/>
        </p:nvSpPr>
        <p:spPr>
          <a:xfrm>
            <a:off x="6081129" y="984854"/>
            <a:ext cx="3494088"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Key words</a:t>
            </a:r>
            <a:endParaRPr lang="en-US" sz="1600" b="1">
              <a:ea typeface="Calibri"/>
              <a:cs typeface="Calibri"/>
            </a:endParaRPr>
          </a:p>
        </p:txBody>
      </p:sp>
      <p:sp>
        <p:nvSpPr>
          <p:cNvPr id="16" name="TextBox 15">
            <a:extLst>
              <a:ext uri="{FF2B5EF4-FFF2-40B4-BE49-F238E27FC236}">
                <a16:creationId xmlns:a16="http://schemas.microsoft.com/office/drawing/2014/main" id="{122D831E-076B-8C00-52D9-3F6BA7C4DBC3}"/>
              </a:ext>
            </a:extLst>
          </p:cNvPr>
          <p:cNvSpPr txBox="1"/>
          <p:nvPr/>
        </p:nvSpPr>
        <p:spPr>
          <a:xfrm>
            <a:off x="656101" y="5156804"/>
            <a:ext cx="530403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Misconceptions</a:t>
            </a:r>
            <a:endParaRPr lang="en-US" sz="1600" b="1">
              <a:ea typeface="Calibri"/>
              <a:cs typeface="Calibri"/>
            </a:endParaRPr>
          </a:p>
        </p:txBody>
      </p:sp>
      <p:sp>
        <p:nvSpPr>
          <p:cNvPr id="17" name="TextBox 16">
            <a:extLst>
              <a:ext uri="{FF2B5EF4-FFF2-40B4-BE49-F238E27FC236}">
                <a16:creationId xmlns:a16="http://schemas.microsoft.com/office/drawing/2014/main" id="{EA3EA87C-E11C-B713-97A4-C4A9AE9AF60B}"/>
              </a:ext>
            </a:extLst>
          </p:cNvPr>
          <p:cNvSpPr txBox="1"/>
          <p:nvPr/>
        </p:nvSpPr>
        <p:spPr>
          <a:xfrm>
            <a:off x="6153557" y="5156804"/>
            <a:ext cx="3552892"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cs typeface="Calibri"/>
              </a:rPr>
              <a:t>Take it further...</a:t>
            </a:r>
            <a:endParaRPr lang="en-US"/>
          </a:p>
        </p:txBody>
      </p:sp>
      <p:sp>
        <p:nvSpPr>
          <p:cNvPr id="27" name="TextBox 26">
            <a:extLst>
              <a:ext uri="{FF2B5EF4-FFF2-40B4-BE49-F238E27FC236}">
                <a16:creationId xmlns:a16="http://schemas.microsoft.com/office/drawing/2014/main" id="{663A381D-F3AD-F506-9A44-222728253F9B}"/>
              </a:ext>
            </a:extLst>
          </p:cNvPr>
          <p:cNvSpPr txBox="1"/>
          <p:nvPr/>
        </p:nvSpPr>
        <p:spPr>
          <a:xfrm>
            <a:off x="7106918" y="1494421"/>
            <a:ext cx="2643435"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100" b="1">
                <a:latin typeface="Century Gothic"/>
                <a:ea typeface="+mn-lt"/>
                <a:cs typeface="+mn-lt"/>
              </a:rPr>
              <a:t>Erosion </a:t>
            </a:r>
            <a:r>
              <a:rPr lang="en-GB" sz="1100">
                <a:latin typeface="Century Gothic"/>
                <a:ea typeface="+mn-lt"/>
                <a:cs typeface="+mn-lt"/>
              </a:rPr>
              <a:t>- the wearing away of rocks by the action of the sea​</a:t>
            </a:r>
          </a:p>
          <a:p>
            <a:endParaRPr lang="en-GB" sz="1100">
              <a:solidFill>
                <a:srgbClr val="000000"/>
              </a:solidFill>
              <a:latin typeface="Century Gothic"/>
              <a:ea typeface="+mn-lt"/>
              <a:cs typeface="+mn-lt"/>
            </a:endParaRPr>
          </a:p>
          <a:p>
            <a:r>
              <a:rPr lang="en-GB" sz="1100" b="1">
                <a:solidFill>
                  <a:srgbClr val="000000"/>
                </a:solidFill>
                <a:latin typeface="Century Gothic"/>
                <a:ea typeface="+mn-lt"/>
                <a:cs typeface="+mn-lt"/>
              </a:rPr>
              <a:t>Weathering</a:t>
            </a:r>
            <a:r>
              <a:rPr lang="en-GB" sz="1100">
                <a:solidFill>
                  <a:srgbClr val="000000"/>
                </a:solidFill>
                <a:latin typeface="Century Gothic"/>
                <a:ea typeface="+mn-lt"/>
                <a:cs typeface="+mn-lt"/>
              </a:rPr>
              <a:t> - the break down of rocks by the action of weather (chemical) plants (biological) or mechanical action.</a:t>
            </a:r>
          </a:p>
          <a:p>
            <a:endParaRPr lang="en-GB" sz="1100">
              <a:solidFill>
                <a:srgbClr val="000000"/>
              </a:solidFill>
              <a:latin typeface="Century Gothic"/>
              <a:ea typeface="+mn-lt"/>
              <a:cs typeface="+mn-lt"/>
            </a:endParaRPr>
          </a:p>
          <a:p>
            <a:r>
              <a:rPr lang="en-GB" sz="1100" b="1">
                <a:solidFill>
                  <a:srgbClr val="000000"/>
                </a:solidFill>
                <a:latin typeface="Century Gothic"/>
                <a:ea typeface="+mn-lt"/>
                <a:cs typeface="+mn-lt"/>
              </a:rPr>
              <a:t>Mass Movement </a:t>
            </a:r>
            <a:r>
              <a:rPr lang="en-GB" sz="1100">
                <a:solidFill>
                  <a:srgbClr val="000000"/>
                </a:solidFill>
                <a:latin typeface="Century Gothic"/>
                <a:ea typeface="+mn-lt"/>
                <a:cs typeface="+mn-lt"/>
              </a:rPr>
              <a:t>- the downhill movement of cliff material under the influence of gravity</a:t>
            </a:r>
          </a:p>
          <a:p>
            <a:endParaRPr lang="en-GB" sz="1100">
              <a:solidFill>
                <a:srgbClr val="000000"/>
              </a:solidFill>
              <a:latin typeface="Century Gothic"/>
              <a:ea typeface="+mn-lt"/>
              <a:cs typeface="+mn-lt"/>
            </a:endParaRPr>
          </a:p>
          <a:p>
            <a:r>
              <a:rPr lang="en-GB" sz="1100" b="1">
                <a:solidFill>
                  <a:srgbClr val="000000"/>
                </a:solidFill>
                <a:latin typeface="Century Gothic"/>
                <a:ea typeface="+mn-lt"/>
                <a:cs typeface="+mn-lt"/>
              </a:rPr>
              <a:t>Coastal transportation </a:t>
            </a:r>
            <a:r>
              <a:rPr lang="en-GB" sz="1100">
                <a:solidFill>
                  <a:srgbClr val="000000"/>
                </a:solidFill>
                <a:latin typeface="Century Gothic"/>
                <a:ea typeface="+mn-lt"/>
                <a:cs typeface="+mn-lt"/>
              </a:rPr>
              <a:t>- the movement of material in the sea and along the coast by waves.</a:t>
            </a:r>
          </a:p>
          <a:p>
            <a:endParaRPr lang="en-GB" sz="1100">
              <a:solidFill>
                <a:srgbClr val="000000"/>
              </a:solidFill>
              <a:latin typeface="Century Gothic"/>
              <a:ea typeface="+mn-lt"/>
              <a:cs typeface="+mn-lt"/>
            </a:endParaRPr>
          </a:p>
          <a:p>
            <a:r>
              <a:rPr lang="en-GB" sz="1100" b="1">
                <a:solidFill>
                  <a:srgbClr val="000000"/>
                </a:solidFill>
                <a:latin typeface="Century Gothic"/>
                <a:ea typeface="+mn-lt"/>
                <a:cs typeface="+mn-lt"/>
              </a:rPr>
              <a:t>Longshore drift </a:t>
            </a:r>
            <a:r>
              <a:rPr lang="en-GB" sz="1100">
                <a:solidFill>
                  <a:srgbClr val="000000"/>
                </a:solidFill>
                <a:latin typeface="Century Gothic"/>
                <a:ea typeface="+mn-lt"/>
                <a:cs typeface="+mn-lt"/>
              </a:rPr>
              <a:t>- The movement of material along the coast</a:t>
            </a:r>
          </a:p>
        </p:txBody>
      </p:sp>
      <p:sp>
        <p:nvSpPr>
          <p:cNvPr id="41" name="TextBox 40">
            <a:extLst>
              <a:ext uri="{FF2B5EF4-FFF2-40B4-BE49-F238E27FC236}">
                <a16:creationId xmlns:a16="http://schemas.microsoft.com/office/drawing/2014/main" id="{12A9954C-7F21-C6FF-BA45-33F4AEE35874}"/>
              </a:ext>
            </a:extLst>
          </p:cNvPr>
          <p:cNvSpPr txBox="1"/>
          <p:nvPr/>
        </p:nvSpPr>
        <p:spPr>
          <a:xfrm>
            <a:off x="6480327" y="6366124"/>
            <a:ext cx="131445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a:latin typeface="Century Gothic"/>
                <a:ea typeface="Calibri"/>
                <a:cs typeface="Calibri"/>
              </a:rPr>
              <a:t>BBC Bitesize</a:t>
            </a:r>
            <a:endParaRPr lang="en-US"/>
          </a:p>
        </p:txBody>
      </p:sp>
      <p:sp>
        <p:nvSpPr>
          <p:cNvPr id="43" name="TextBox 42">
            <a:extLst>
              <a:ext uri="{FF2B5EF4-FFF2-40B4-BE49-F238E27FC236}">
                <a16:creationId xmlns:a16="http://schemas.microsoft.com/office/drawing/2014/main" id="{E8911E59-34EF-9A1F-60A7-3C9AE4527399}"/>
              </a:ext>
            </a:extLst>
          </p:cNvPr>
          <p:cNvSpPr txBox="1"/>
          <p:nvPr/>
        </p:nvSpPr>
        <p:spPr>
          <a:xfrm>
            <a:off x="7825825" y="6363236"/>
            <a:ext cx="1747926"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a:latin typeface="Century Gothic"/>
                <a:ea typeface="Calibri"/>
                <a:cs typeface="Calibri"/>
              </a:rPr>
              <a:t>Internet Geography</a:t>
            </a:r>
            <a:endParaRPr lang="en-US"/>
          </a:p>
        </p:txBody>
      </p:sp>
      <p:sp>
        <p:nvSpPr>
          <p:cNvPr id="44" name="TextBox 43">
            <a:extLst>
              <a:ext uri="{FF2B5EF4-FFF2-40B4-BE49-F238E27FC236}">
                <a16:creationId xmlns:a16="http://schemas.microsoft.com/office/drawing/2014/main" id="{11A78581-5662-BF98-679B-7E73728E7C35}"/>
              </a:ext>
            </a:extLst>
          </p:cNvPr>
          <p:cNvSpPr txBox="1"/>
          <p:nvPr/>
        </p:nvSpPr>
        <p:spPr>
          <a:xfrm>
            <a:off x="1320666" y="5767200"/>
            <a:ext cx="4526771"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latin typeface="Century Gothic"/>
                <a:ea typeface="Calibri"/>
                <a:cs typeface="Calibri"/>
              </a:rPr>
              <a:t>Multiple processes can occur at the same time on the coastline.</a:t>
            </a:r>
          </a:p>
        </p:txBody>
      </p:sp>
      <p:sp>
        <p:nvSpPr>
          <p:cNvPr id="2" name="TextBox 1">
            <a:extLst>
              <a:ext uri="{FF2B5EF4-FFF2-40B4-BE49-F238E27FC236}">
                <a16:creationId xmlns:a16="http://schemas.microsoft.com/office/drawing/2014/main" id="{C418A694-A9E7-6D4C-593C-311D54004EFA}"/>
              </a:ext>
            </a:extLst>
          </p:cNvPr>
          <p:cNvSpPr txBox="1"/>
          <p:nvPr/>
        </p:nvSpPr>
        <p:spPr>
          <a:xfrm>
            <a:off x="6452293" y="215571"/>
            <a:ext cx="3318799"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rPr>
              <a:t>Lesson 1 </a:t>
            </a:r>
            <a:endParaRPr lang="en-US" sz="2000" b="1">
              <a:latin typeface="Aptos" panose="020B0004020202020204"/>
            </a:endParaRPr>
          </a:p>
          <a:p>
            <a:pPr algn="ctr"/>
            <a:r>
              <a:rPr lang="en-US" sz="1600" b="1">
                <a:latin typeface="Century Gothic"/>
              </a:rPr>
              <a:t>Coastal Processes​</a:t>
            </a:r>
            <a:endParaRPr lang="en-US" sz="2000" b="1"/>
          </a:p>
        </p:txBody>
      </p:sp>
      <p:pic>
        <p:nvPicPr>
          <p:cNvPr id="50" name="Picture 49">
            <a:extLst>
              <a:ext uri="{FF2B5EF4-FFF2-40B4-BE49-F238E27FC236}">
                <a16:creationId xmlns:a16="http://schemas.microsoft.com/office/drawing/2014/main" id="{5B69BA69-29D6-3617-D636-D5ECBAB95644}"/>
              </a:ext>
            </a:extLst>
          </p:cNvPr>
          <p:cNvPicPr>
            <a:picLocks noChangeAspect="1"/>
          </p:cNvPicPr>
          <p:nvPr/>
        </p:nvPicPr>
        <p:blipFill>
          <a:blip r:embed="rId2"/>
          <a:stretch>
            <a:fillRect/>
          </a:stretch>
        </p:blipFill>
        <p:spPr>
          <a:xfrm>
            <a:off x="5864429" y="273298"/>
            <a:ext cx="648242" cy="669612"/>
          </a:xfrm>
          <a:prstGeom prst="rect">
            <a:avLst/>
          </a:prstGeom>
        </p:spPr>
      </p:pic>
      <p:pic>
        <p:nvPicPr>
          <p:cNvPr id="51" name="Picture 50">
            <a:extLst>
              <a:ext uri="{FF2B5EF4-FFF2-40B4-BE49-F238E27FC236}">
                <a16:creationId xmlns:a16="http://schemas.microsoft.com/office/drawing/2014/main" id="{DF16BCE3-46F0-95F0-8D51-92EB4D5354A7}"/>
              </a:ext>
            </a:extLst>
          </p:cNvPr>
          <p:cNvPicPr>
            <a:picLocks noChangeAspect="1"/>
          </p:cNvPicPr>
          <p:nvPr/>
        </p:nvPicPr>
        <p:blipFill>
          <a:blip r:embed="rId3"/>
          <a:stretch>
            <a:fillRect/>
          </a:stretch>
        </p:blipFill>
        <p:spPr>
          <a:xfrm>
            <a:off x="340594" y="5534693"/>
            <a:ext cx="896957" cy="904135"/>
          </a:xfrm>
          <a:prstGeom prst="rect">
            <a:avLst/>
          </a:prstGeom>
        </p:spPr>
      </p:pic>
      <p:sp>
        <p:nvSpPr>
          <p:cNvPr id="21" name="Title 1">
            <a:extLst>
              <a:ext uri="{FF2B5EF4-FFF2-40B4-BE49-F238E27FC236}">
                <a16:creationId xmlns:a16="http://schemas.microsoft.com/office/drawing/2014/main" id="{0BE1789F-A955-8E31-B3C1-998D9171E70A}"/>
              </a:ext>
            </a:extLst>
          </p:cNvPr>
          <p:cNvSpPr txBox="1">
            <a:spLocks/>
          </p:cNvSpPr>
          <p:nvPr/>
        </p:nvSpPr>
        <p:spPr>
          <a:xfrm rot="16200000">
            <a:off x="-3277095" y="3279026"/>
            <a:ext cx="6852656" cy="302192"/>
          </a:xfrm>
          <a:prstGeom prst="rect">
            <a:avLst/>
          </a:prstGeom>
          <a:solidFill>
            <a:schemeClr val="bg2"/>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4875" kern="1200">
                <a:solidFill>
                  <a:schemeClr val="tx1"/>
                </a:solidFill>
                <a:latin typeface="+mj-lt"/>
                <a:ea typeface="+mj-ea"/>
                <a:cs typeface="+mj-cs"/>
              </a:defRPr>
            </a:lvl1pPr>
          </a:lstStyle>
          <a:p>
            <a:r>
              <a:rPr lang="en-US" sz="1100" b="1" i="1">
                <a:latin typeface="Century Gothic"/>
              </a:rPr>
              <a:t>Knowledge </a:t>
            </a:r>
            <a:r>
              <a:rPr lang="en-US" sz="1100" b="1" i="1" err="1">
                <a:latin typeface="Century Gothic"/>
              </a:rPr>
              <a:t>Organiser</a:t>
            </a:r>
            <a:endParaRPr lang="en-US" sz="1100" b="1" i="1">
              <a:latin typeface="Century Gothic"/>
            </a:endParaRPr>
          </a:p>
        </p:txBody>
      </p:sp>
      <p:pic>
        <p:nvPicPr>
          <p:cNvPr id="19" name="Picture 18">
            <a:extLst>
              <a:ext uri="{FF2B5EF4-FFF2-40B4-BE49-F238E27FC236}">
                <a16:creationId xmlns:a16="http://schemas.microsoft.com/office/drawing/2014/main" id="{E9F9B61F-1342-46D0-8EBD-27AB762007D6}"/>
              </a:ext>
            </a:extLst>
          </p:cNvPr>
          <p:cNvPicPr>
            <a:picLocks noChangeAspect="1"/>
          </p:cNvPicPr>
          <p:nvPr/>
        </p:nvPicPr>
        <p:blipFill>
          <a:blip r:embed="rId4"/>
          <a:stretch>
            <a:fillRect/>
          </a:stretch>
        </p:blipFill>
        <p:spPr>
          <a:xfrm>
            <a:off x="383022" y="324710"/>
            <a:ext cx="765774" cy="765774"/>
          </a:xfrm>
          <a:prstGeom prst="rect">
            <a:avLst/>
          </a:prstGeom>
        </p:spPr>
      </p:pic>
      <p:pic>
        <p:nvPicPr>
          <p:cNvPr id="32" name="Picture 2" descr="Mr Das 🌎 on X: &quot;#geography diagram of #coastal erosion processes from  @NSTGeography Hydraulic action: Air trapped, compressed weakens cliff  Abrasion: grinding cliff surface like sandpaper Attrition: rocks smash into  each other">
            <a:extLst>
              <a:ext uri="{FF2B5EF4-FFF2-40B4-BE49-F238E27FC236}">
                <a16:creationId xmlns:a16="http://schemas.microsoft.com/office/drawing/2014/main" id="{138BA4FB-858F-4F5A-BA9F-B530514E5E85}"/>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2915"/>
          <a:stretch/>
        </p:blipFill>
        <p:spPr bwMode="auto">
          <a:xfrm>
            <a:off x="461244" y="1291414"/>
            <a:ext cx="3225991" cy="176529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What is coastal transportation? - Internet Geography">
            <a:extLst>
              <a:ext uri="{FF2B5EF4-FFF2-40B4-BE49-F238E27FC236}">
                <a16:creationId xmlns:a16="http://schemas.microsoft.com/office/drawing/2014/main" id="{AECFA7FE-ACD1-4078-BB32-777E8F67F79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24506" y="1282424"/>
            <a:ext cx="2368681" cy="176529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oastal processes – revisegeo">
            <a:extLst>
              <a:ext uri="{FF2B5EF4-FFF2-40B4-BE49-F238E27FC236}">
                <a16:creationId xmlns:a16="http://schemas.microsoft.com/office/drawing/2014/main" id="{0EEA69C3-00B1-4E35-8F85-EF9398C57545}"/>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b="44013"/>
          <a:stretch/>
        </p:blipFill>
        <p:spPr bwMode="auto">
          <a:xfrm>
            <a:off x="438081" y="3328099"/>
            <a:ext cx="3163727" cy="87541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What is mass movement? - Internet Geography">
            <a:extLst>
              <a:ext uri="{FF2B5EF4-FFF2-40B4-BE49-F238E27FC236}">
                <a16:creationId xmlns:a16="http://schemas.microsoft.com/office/drawing/2014/main" id="{36729DC0-F882-4CBC-9D9D-277A97240CC0}"/>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b="4776"/>
          <a:stretch/>
        </p:blipFill>
        <p:spPr bwMode="auto">
          <a:xfrm>
            <a:off x="3719686" y="3229919"/>
            <a:ext cx="2531991" cy="1787185"/>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9613D9D3-8126-4770-9B81-9924CCFB5121}"/>
              </a:ext>
            </a:extLst>
          </p:cNvPr>
          <p:cNvSpPr txBox="1"/>
          <p:nvPr/>
        </p:nvSpPr>
        <p:spPr>
          <a:xfrm>
            <a:off x="455403" y="1291414"/>
            <a:ext cx="3231832" cy="261610"/>
          </a:xfrm>
          <a:prstGeom prst="rect">
            <a:avLst/>
          </a:prstGeom>
          <a:noFill/>
        </p:spPr>
        <p:txBody>
          <a:bodyPr wrap="square" rtlCol="0">
            <a:spAutoFit/>
          </a:bodyPr>
          <a:lstStyle/>
          <a:p>
            <a:pPr algn="ctr"/>
            <a:r>
              <a:rPr lang="en-GB" sz="1100" b="1">
                <a:latin typeface="Century Gothic" panose="020B0502020202020204" pitchFamily="34" charset="0"/>
              </a:rPr>
              <a:t>Coastal Erosion</a:t>
            </a:r>
          </a:p>
        </p:txBody>
      </p:sp>
      <p:sp>
        <p:nvSpPr>
          <p:cNvPr id="23" name="Rectangle 22">
            <a:extLst>
              <a:ext uri="{FF2B5EF4-FFF2-40B4-BE49-F238E27FC236}">
                <a16:creationId xmlns:a16="http://schemas.microsoft.com/office/drawing/2014/main" id="{B3C8DC0E-06DF-4443-9F50-4A89D2B6BDB4}"/>
              </a:ext>
            </a:extLst>
          </p:cNvPr>
          <p:cNvSpPr/>
          <p:nvPr/>
        </p:nvSpPr>
        <p:spPr>
          <a:xfrm>
            <a:off x="3724506" y="1261951"/>
            <a:ext cx="2353135" cy="261610"/>
          </a:xfrm>
          <a:prstGeom prst="rect">
            <a:avLst/>
          </a:prstGeom>
        </p:spPr>
        <p:txBody>
          <a:bodyPr wrap="square">
            <a:spAutoFit/>
          </a:bodyPr>
          <a:lstStyle/>
          <a:p>
            <a:pPr algn="ctr"/>
            <a:r>
              <a:rPr lang="en-GB" sz="1100" b="1">
                <a:latin typeface="Century Gothic" panose="020B0502020202020204" pitchFamily="34" charset="0"/>
              </a:rPr>
              <a:t>Coastal Transport</a:t>
            </a:r>
          </a:p>
        </p:txBody>
      </p:sp>
      <p:sp>
        <p:nvSpPr>
          <p:cNvPr id="26" name="Rectangle 25">
            <a:extLst>
              <a:ext uri="{FF2B5EF4-FFF2-40B4-BE49-F238E27FC236}">
                <a16:creationId xmlns:a16="http://schemas.microsoft.com/office/drawing/2014/main" id="{0814E3FE-5A80-4B7E-AD89-CBB776D020AD}"/>
              </a:ext>
            </a:extLst>
          </p:cNvPr>
          <p:cNvSpPr/>
          <p:nvPr/>
        </p:nvSpPr>
        <p:spPr>
          <a:xfrm>
            <a:off x="4301219" y="3042062"/>
            <a:ext cx="1303562" cy="261610"/>
          </a:xfrm>
          <a:prstGeom prst="rect">
            <a:avLst/>
          </a:prstGeom>
        </p:spPr>
        <p:txBody>
          <a:bodyPr wrap="none">
            <a:spAutoFit/>
          </a:bodyPr>
          <a:lstStyle/>
          <a:p>
            <a:pPr algn="ctr"/>
            <a:r>
              <a:rPr lang="en-GB" sz="1100" b="1">
                <a:latin typeface="Century Gothic" panose="020B0502020202020204" pitchFamily="34" charset="0"/>
              </a:rPr>
              <a:t>Mass Movement</a:t>
            </a:r>
          </a:p>
        </p:txBody>
      </p:sp>
      <p:sp>
        <p:nvSpPr>
          <p:cNvPr id="39" name="Rectangle 38">
            <a:extLst>
              <a:ext uri="{FF2B5EF4-FFF2-40B4-BE49-F238E27FC236}">
                <a16:creationId xmlns:a16="http://schemas.microsoft.com/office/drawing/2014/main" id="{A45337BF-CE20-414C-91EC-EBCC2C99E4CA}"/>
              </a:ext>
            </a:extLst>
          </p:cNvPr>
          <p:cNvSpPr/>
          <p:nvPr/>
        </p:nvSpPr>
        <p:spPr>
          <a:xfrm>
            <a:off x="455403" y="3027154"/>
            <a:ext cx="3231831" cy="261610"/>
          </a:xfrm>
          <a:prstGeom prst="rect">
            <a:avLst/>
          </a:prstGeom>
        </p:spPr>
        <p:txBody>
          <a:bodyPr wrap="square">
            <a:spAutoFit/>
          </a:bodyPr>
          <a:lstStyle/>
          <a:p>
            <a:pPr algn="ctr"/>
            <a:r>
              <a:rPr lang="en-GB" sz="1100" b="1">
                <a:latin typeface="Century Gothic" panose="020B0502020202020204" pitchFamily="34" charset="0"/>
              </a:rPr>
              <a:t>Freeze thaw – mechanical weathering</a:t>
            </a:r>
          </a:p>
        </p:txBody>
      </p:sp>
      <p:sp>
        <p:nvSpPr>
          <p:cNvPr id="40" name="Rectangle 39">
            <a:extLst>
              <a:ext uri="{FF2B5EF4-FFF2-40B4-BE49-F238E27FC236}">
                <a16:creationId xmlns:a16="http://schemas.microsoft.com/office/drawing/2014/main" id="{D000E808-8021-4DBC-88B1-7EA48795D188}"/>
              </a:ext>
            </a:extLst>
          </p:cNvPr>
          <p:cNvSpPr/>
          <p:nvPr/>
        </p:nvSpPr>
        <p:spPr>
          <a:xfrm>
            <a:off x="426580" y="4156188"/>
            <a:ext cx="908005" cy="507831"/>
          </a:xfrm>
          <a:prstGeom prst="rect">
            <a:avLst/>
          </a:prstGeom>
        </p:spPr>
        <p:txBody>
          <a:bodyPr wrap="square">
            <a:spAutoFit/>
          </a:bodyPr>
          <a:lstStyle/>
          <a:p>
            <a:pPr algn="ctr"/>
            <a:r>
              <a:rPr lang="en-GB" sz="900">
                <a:latin typeface="Century Gothic" panose="020B0502020202020204" pitchFamily="34" charset="0"/>
              </a:rPr>
              <a:t>Rainwater collects in a crack</a:t>
            </a:r>
          </a:p>
        </p:txBody>
      </p:sp>
      <p:sp>
        <p:nvSpPr>
          <p:cNvPr id="42" name="Rectangle 41">
            <a:extLst>
              <a:ext uri="{FF2B5EF4-FFF2-40B4-BE49-F238E27FC236}">
                <a16:creationId xmlns:a16="http://schemas.microsoft.com/office/drawing/2014/main" id="{E0B9B62F-9FC1-4BF6-A8BF-BF25F92F7F25}"/>
              </a:ext>
            </a:extLst>
          </p:cNvPr>
          <p:cNvSpPr/>
          <p:nvPr/>
        </p:nvSpPr>
        <p:spPr>
          <a:xfrm>
            <a:off x="1367037" y="4169035"/>
            <a:ext cx="1155752" cy="923330"/>
          </a:xfrm>
          <a:prstGeom prst="rect">
            <a:avLst/>
          </a:prstGeom>
        </p:spPr>
        <p:txBody>
          <a:bodyPr wrap="square">
            <a:spAutoFit/>
          </a:bodyPr>
          <a:lstStyle/>
          <a:p>
            <a:pPr algn="ctr"/>
            <a:r>
              <a:rPr lang="en-GB" sz="900">
                <a:latin typeface="Century Gothic" panose="020B0502020202020204" pitchFamily="34" charset="0"/>
              </a:rPr>
              <a:t>The temperature falls below 0C. The water freezes and expands, making the crack bigger.</a:t>
            </a:r>
          </a:p>
        </p:txBody>
      </p:sp>
      <p:sp>
        <p:nvSpPr>
          <p:cNvPr id="45" name="Rectangle 44">
            <a:extLst>
              <a:ext uri="{FF2B5EF4-FFF2-40B4-BE49-F238E27FC236}">
                <a16:creationId xmlns:a16="http://schemas.microsoft.com/office/drawing/2014/main" id="{83298364-BE3D-4E7D-9054-155E4CF0DBFD}"/>
              </a:ext>
            </a:extLst>
          </p:cNvPr>
          <p:cNvSpPr/>
          <p:nvPr/>
        </p:nvSpPr>
        <p:spPr>
          <a:xfrm>
            <a:off x="2574297" y="4178172"/>
            <a:ext cx="1097282" cy="784830"/>
          </a:xfrm>
          <a:prstGeom prst="rect">
            <a:avLst/>
          </a:prstGeom>
        </p:spPr>
        <p:txBody>
          <a:bodyPr wrap="square">
            <a:spAutoFit/>
          </a:bodyPr>
          <a:lstStyle/>
          <a:p>
            <a:pPr algn="ctr"/>
            <a:r>
              <a:rPr lang="en-GB" sz="900">
                <a:latin typeface="Century Gothic" panose="020B0502020202020204" pitchFamily="34" charset="0"/>
              </a:rPr>
              <a:t>Eventually, after repeated freezing and thawing, the rock breaks off.</a:t>
            </a:r>
          </a:p>
        </p:txBody>
      </p:sp>
      <p:pic>
        <p:nvPicPr>
          <p:cNvPr id="33" name="Picture 32">
            <a:extLst>
              <a:ext uri="{FF2B5EF4-FFF2-40B4-BE49-F238E27FC236}">
                <a16:creationId xmlns:a16="http://schemas.microsoft.com/office/drawing/2014/main" id="{80D193D3-7317-40C8-8234-65B0C64B76BC}"/>
              </a:ext>
            </a:extLst>
          </p:cNvPr>
          <p:cNvPicPr>
            <a:picLocks noChangeAspect="1"/>
          </p:cNvPicPr>
          <p:nvPr/>
        </p:nvPicPr>
        <p:blipFill>
          <a:blip r:embed="rId9"/>
          <a:stretch>
            <a:fillRect/>
          </a:stretch>
        </p:blipFill>
        <p:spPr>
          <a:xfrm>
            <a:off x="6472376" y="2836894"/>
            <a:ext cx="476052" cy="476052"/>
          </a:xfrm>
          <a:prstGeom prst="rect">
            <a:avLst/>
          </a:prstGeom>
        </p:spPr>
      </p:pic>
      <p:pic>
        <p:nvPicPr>
          <p:cNvPr id="34" name="Picture 33">
            <a:extLst>
              <a:ext uri="{FF2B5EF4-FFF2-40B4-BE49-F238E27FC236}">
                <a16:creationId xmlns:a16="http://schemas.microsoft.com/office/drawing/2014/main" id="{3CF15247-99D0-4D9C-A5E1-0CC729424736}"/>
              </a:ext>
            </a:extLst>
          </p:cNvPr>
          <p:cNvPicPr>
            <a:picLocks noChangeAspect="1"/>
          </p:cNvPicPr>
          <p:nvPr/>
        </p:nvPicPr>
        <p:blipFill>
          <a:blip r:embed="rId10"/>
          <a:stretch>
            <a:fillRect/>
          </a:stretch>
        </p:blipFill>
        <p:spPr>
          <a:xfrm>
            <a:off x="6408216" y="1410627"/>
            <a:ext cx="559477" cy="559477"/>
          </a:xfrm>
          <a:prstGeom prst="rect">
            <a:avLst/>
          </a:prstGeom>
        </p:spPr>
      </p:pic>
      <p:pic>
        <p:nvPicPr>
          <p:cNvPr id="35" name="Picture 34">
            <a:extLst>
              <a:ext uri="{FF2B5EF4-FFF2-40B4-BE49-F238E27FC236}">
                <a16:creationId xmlns:a16="http://schemas.microsoft.com/office/drawing/2014/main" id="{4637EA00-CE75-4EA1-B875-345511502794}"/>
              </a:ext>
            </a:extLst>
          </p:cNvPr>
          <p:cNvPicPr>
            <a:picLocks noChangeAspect="1"/>
          </p:cNvPicPr>
          <p:nvPr/>
        </p:nvPicPr>
        <p:blipFill>
          <a:blip r:embed="rId11"/>
          <a:stretch>
            <a:fillRect/>
          </a:stretch>
        </p:blipFill>
        <p:spPr>
          <a:xfrm>
            <a:off x="6391023" y="2072729"/>
            <a:ext cx="617444" cy="617444"/>
          </a:xfrm>
          <a:prstGeom prst="rect">
            <a:avLst/>
          </a:prstGeom>
        </p:spPr>
      </p:pic>
      <p:pic>
        <p:nvPicPr>
          <p:cNvPr id="36" name="Picture 35">
            <a:extLst>
              <a:ext uri="{FF2B5EF4-FFF2-40B4-BE49-F238E27FC236}">
                <a16:creationId xmlns:a16="http://schemas.microsoft.com/office/drawing/2014/main" id="{305B1A9C-CE58-44E6-B4C8-D2D8A5B70058}"/>
              </a:ext>
            </a:extLst>
          </p:cNvPr>
          <p:cNvPicPr>
            <a:picLocks noChangeAspect="1"/>
          </p:cNvPicPr>
          <p:nvPr/>
        </p:nvPicPr>
        <p:blipFill>
          <a:blip r:embed="rId12"/>
          <a:stretch>
            <a:fillRect/>
          </a:stretch>
        </p:blipFill>
        <p:spPr>
          <a:xfrm>
            <a:off x="6443410" y="3480124"/>
            <a:ext cx="512669" cy="512669"/>
          </a:xfrm>
          <a:prstGeom prst="rect">
            <a:avLst/>
          </a:prstGeom>
        </p:spPr>
      </p:pic>
      <p:pic>
        <p:nvPicPr>
          <p:cNvPr id="37" name="Picture 36">
            <a:extLst>
              <a:ext uri="{FF2B5EF4-FFF2-40B4-BE49-F238E27FC236}">
                <a16:creationId xmlns:a16="http://schemas.microsoft.com/office/drawing/2014/main" id="{11091EE9-11CF-45B2-A1E3-202A01CB0A95}"/>
              </a:ext>
            </a:extLst>
          </p:cNvPr>
          <p:cNvPicPr>
            <a:picLocks noChangeAspect="1"/>
          </p:cNvPicPr>
          <p:nvPr/>
        </p:nvPicPr>
        <p:blipFill>
          <a:blip r:embed="rId13"/>
          <a:stretch>
            <a:fillRect/>
          </a:stretch>
        </p:blipFill>
        <p:spPr>
          <a:xfrm>
            <a:off x="6482924" y="4111496"/>
            <a:ext cx="531824" cy="531824"/>
          </a:xfrm>
          <a:prstGeom prst="rect">
            <a:avLst/>
          </a:prstGeom>
        </p:spPr>
      </p:pic>
      <p:pic>
        <p:nvPicPr>
          <p:cNvPr id="5" name="Picture 4" descr="A qr code with black squares&#10;&#10;Description automatically generated">
            <a:extLst>
              <a:ext uri="{FF2B5EF4-FFF2-40B4-BE49-F238E27FC236}">
                <a16:creationId xmlns:a16="http://schemas.microsoft.com/office/drawing/2014/main" id="{EB43A177-D3CF-D0E6-D97E-80D11272F95A}"/>
              </a:ext>
            </a:extLst>
          </p:cNvPr>
          <p:cNvPicPr>
            <a:picLocks noChangeAspect="1"/>
          </p:cNvPicPr>
          <p:nvPr/>
        </p:nvPicPr>
        <p:blipFill>
          <a:blip r:embed="rId14"/>
          <a:stretch>
            <a:fillRect/>
          </a:stretch>
        </p:blipFill>
        <p:spPr>
          <a:xfrm>
            <a:off x="8329952" y="5596797"/>
            <a:ext cx="747522" cy="767529"/>
          </a:xfrm>
          <a:prstGeom prst="rect">
            <a:avLst/>
          </a:prstGeom>
        </p:spPr>
      </p:pic>
      <p:pic>
        <p:nvPicPr>
          <p:cNvPr id="6" name="Picture 5" descr="A qr code on a white background&#10;&#10;Description automatically generated">
            <a:extLst>
              <a:ext uri="{FF2B5EF4-FFF2-40B4-BE49-F238E27FC236}">
                <a16:creationId xmlns:a16="http://schemas.microsoft.com/office/drawing/2014/main" id="{8692FF6B-2F7C-9ECD-F488-F224AB6A2A6B}"/>
              </a:ext>
            </a:extLst>
          </p:cNvPr>
          <p:cNvPicPr>
            <a:picLocks noChangeAspect="1"/>
          </p:cNvPicPr>
          <p:nvPr/>
        </p:nvPicPr>
        <p:blipFill>
          <a:blip r:embed="rId15"/>
          <a:stretch>
            <a:fillRect/>
          </a:stretch>
        </p:blipFill>
        <p:spPr>
          <a:xfrm>
            <a:off x="6749899" y="5595912"/>
            <a:ext cx="797026" cy="768811"/>
          </a:xfrm>
          <a:prstGeom prst="rect">
            <a:avLst/>
          </a:prstGeom>
        </p:spPr>
      </p:pic>
    </p:spTree>
    <p:extLst>
      <p:ext uri="{BB962C8B-B14F-4D97-AF65-F5344CB8AC3E}">
        <p14:creationId xmlns:p14="http://schemas.microsoft.com/office/powerpoint/2010/main" val="2172531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71DEB11-587B-5756-0E88-22D5D38D10AC}"/>
              </a:ext>
            </a:extLst>
          </p:cNvPr>
          <p:cNvSpPr txBox="1"/>
          <p:nvPr/>
        </p:nvSpPr>
        <p:spPr>
          <a:xfrm>
            <a:off x="880583" y="253818"/>
            <a:ext cx="485207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GCSE Coasts </a:t>
            </a:r>
          </a:p>
          <a:p>
            <a:pPr algn="ctr"/>
            <a:r>
              <a:rPr lang="en-US" sz="1600" b="1">
                <a:latin typeface="Century Gothic"/>
                <a:ea typeface="Calibri"/>
                <a:cs typeface="Calibri"/>
              </a:rPr>
              <a:t>knowledge checkers</a:t>
            </a:r>
            <a:endParaRPr lang="en-US" sz="1600" b="1">
              <a:latin typeface="Century Gothic"/>
              <a:cs typeface="Calibri"/>
            </a:endParaRPr>
          </a:p>
        </p:txBody>
      </p:sp>
      <p:cxnSp>
        <p:nvCxnSpPr>
          <p:cNvPr id="8" name="Straight Arrow Connector 7">
            <a:extLst>
              <a:ext uri="{FF2B5EF4-FFF2-40B4-BE49-F238E27FC236}">
                <a16:creationId xmlns:a16="http://schemas.microsoft.com/office/drawing/2014/main" id="{64189E15-1F74-6509-AADA-182679D99778}"/>
              </a:ext>
            </a:extLst>
          </p:cNvPr>
          <p:cNvCxnSpPr/>
          <p:nvPr/>
        </p:nvCxnSpPr>
        <p:spPr>
          <a:xfrm flipV="1">
            <a:off x="1080397" y="876301"/>
            <a:ext cx="4510600" cy="14362"/>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013D173D-D344-E0A2-D9C9-9F3457707BDB}"/>
              </a:ext>
            </a:extLst>
          </p:cNvPr>
          <p:cNvCxnSpPr>
            <a:cxnSpLocks/>
          </p:cNvCxnSpPr>
          <p:nvPr/>
        </p:nvCxnSpPr>
        <p:spPr>
          <a:xfrm flipV="1">
            <a:off x="6443110" y="833512"/>
            <a:ext cx="3129515" cy="26157"/>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A769388E-E974-C211-7CEE-3E3CCA767E10}"/>
              </a:ext>
            </a:extLst>
          </p:cNvPr>
          <p:cNvCxnSpPr>
            <a:cxnSpLocks/>
          </p:cNvCxnSpPr>
          <p:nvPr/>
        </p:nvCxnSpPr>
        <p:spPr>
          <a:xfrm flipH="1" flipV="1">
            <a:off x="5995735" y="1066800"/>
            <a:ext cx="9525" cy="386715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C7C8490A-9E6A-3552-1ACC-34638F9D9558}"/>
              </a:ext>
            </a:extLst>
          </p:cNvPr>
          <p:cNvCxnSpPr>
            <a:cxnSpLocks/>
          </p:cNvCxnSpPr>
          <p:nvPr/>
        </p:nvCxnSpPr>
        <p:spPr>
          <a:xfrm flipV="1">
            <a:off x="657225" y="5083782"/>
            <a:ext cx="5226931" cy="28725"/>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12F2A28B-F5EB-B152-B2AF-24F750FD419E}"/>
              </a:ext>
            </a:extLst>
          </p:cNvPr>
          <p:cNvCxnSpPr>
            <a:cxnSpLocks/>
          </p:cNvCxnSpPr>
          <p:nvPr/>
        </p:nvCxnSpPr>
        <p:spPr>
          <a:xfrm flipH="1" flipV="1">
            <a:off x="5995735" y="5153025"/>
            <a:ext cx="9525" cy="1466850"/>
          </a:xfrm>
          <a:prstGeom prst="straightConnector1">
            <a:avLst/>
          </a:prstGeom>
          <a:ln w="28575"/>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70477DDF-D691-D846-8337-0833FE04096E}"/>
              </a:ext>
            </a:extLst>
          </p:cNvPr>
          <p:cNvSpPr txBox="1"/>
          <p:nvPr/>
        </p:nvSpPr>
        <p:spPr>
          <a:xfrm>
            <a:off x="984803" y="984854"/>
            <a:ext cx="501567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Core knowledge</a:t>
            </a:r>
          </a:p>
        </p:txBody>
      </p:sp>
      <p:sp>
        <p:nvSpPr>
          <p:cNvPr id="15" name="TextBox 14">
            <a:extLst>
              <a:ext uri="{FF2B5EF4-FFF2-40B4-BE49-F238E27FC236}">
                <a16:creationId xmlns:a16="http://schemas.microsoft.com/office/drawing/2014/main" id="{B00E35AD-28BD-4744-C25C-D5E933460943}"/>
              </a:ext>
            </a:extLst>
          </p:cNvPr>
          <p:cNvSpPr txBox="1"/>
          <p:nvPr/>
        </p:nvSpPr>
        <p:spPr>
          <a:xfrm>
            <a:off x="6081129" y="984854"/>
            <a:ext cx="3494088"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Key words</a:t>
            </a:r>
            <a:endParaRPr lang="en-US" sz="1600" b="1">
              <a:ea typeface="Calibri"/>
              <a:cs typeface="Calibri"/>
            </a:endParaRPr>
          </a:p>
        </p:txBody>
      </p:sp>
      <p:sp>
        <p:nvSpPr>
          <p:cNvPr id="16" name="TextBox 15">
            <a:extLst>
              <a:ext uri="{FF2B5EF4-FFF2-40B4-BE49-F238E27FC236}">
                <a16:creationId xmlns:a16="http://schemas.microsoft.com/office/drawing/2014/main" id="{122D831E-076B-8C00-52D9-3F6BA7C4DBC3}"/>
              </a:ext>
            </a:extLst>
          </p:cNvPr>
          <p:cNvSpPr txBox="1"/>
          <p:nvPr/>
        </p:nvSpPr>
        <p:spPr>
          <a:xfrm>
            <a:off x="656101" y="5156804"/>
            <a:ext cx="530403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Misconceptions</a:t>
            </a:r>
            <a:endParaRPr lang="en-US" sz="1600" b="1">
              <a:ea typeface="Calibri"/>
              <a:cs typeface="Calibri"/>
            </a:endParaRPr>
          </a:p>
        </p:txBody>
      </p:sp>
      <p:sp>
        <p:nvSpPr>
          <p:cNvPr id="17" name="TextBox 16">
            <a:extLst>
              <a:ext uri="{FF2B5EF4-FFF2-40B4-BE49-F238E27FC236}">
                <a16:creationId xmlns:a16="http://schemas.microsoft.com/office/drawing/2014/main" id="{EA3EA87C-E11C-B713-97A4-C4A9AE9AF60B}"/>
              </a:ext>
            </a:extLst>
          </p:cNvPr>
          <p:cNvSpPr txBox="1"/>
          <p:nvPr/>
        </p:nvSpPr>
        <p:spPr>
          <a:xfrm>
            <a:off x="6153557" y="5156804"/>
            <a:ext cx="3552892"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cs typeface="Calibri"/>
              </a:rPr>
              <a:t>Take it further...</a:t>
            </a:r>
            <a:endParaRPr lang="en-US"/>
          </a:p>
        </p:txBody>
      </p:sp>
      <p:sp>
        <p:nvSpPr>
          <p:cNvPr id="27" name="TextBox 26">
            <a:extLst>
              <a:ext uri="{FF2B5EF4-FFF2-40B4-BE49-F238E27FC236}">
                <a16:creationId xmlns:a16="http://schemas.microsoft.com/office/drawing/2014/main" id="{663A381D-F3AD-F506-9A44-222728253F9B}"/>
              </a:ext>
            </a:extLst>
          </p:cNvPr>
          <p:cNvSpPr txBox="1"/>
          <p:nvPr/>
        </p:nvSpPr>
        <p:spPr>
          <a:xfrm>
            <a:off x="6925335" y="1466367"/>
            <a:ext cx="2843740" cy="33701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100" b="1">
                <a:solidFill>
                  <a:srgbClr val="000000"/>
                </a:solidFill>
                <a:latin typeface="Century Gothic"/>
                <a:ea typeface="+mn-lt"/>
                <a:cs typeface="+mn-lt"/>
              </a:rPr>
              <a:t>Fetch </a:t>
            </a:r>
            <a:r>
              <a:rPr lang="en-GB" sz="1100">
                <a:solidFill>
                  <a:srgbClr val="000000"/>
                </a:solidFill>
                <a:latin typeface="Century Gothic"/>
                <a:ea typeface="+mn-lt"/>
                <a:cs typeface="+mn-lt"/>
              </a:rPr>
              <a:t>-  is the distance a wave travels</a:t>
            </a:r>
          </a:p>
          <a:p>
            <a:endParaRPr lang="en-GB" sz="1100">
              <a:solidFill>
                <a:srgbClr val="000000"/>
              </a:solidFill>
              <a:latin typeface="Century Gothic"/>
              <a:ea typeface="+mn-lt"/>
              <a:cs typeface="+mn-lt"/>
            </a:endParaRPr>
          </a:p>
          <a:p>
            <a:r>
              <a:rPr lang="en-GB" sz="1100" b="1">
                <a:solidFill>
                  <a:srgbClr val="000000"/>
                </a:solidFill>
                <a:latin typeface="Century Gothic"/>
                <a:ea typeface="+mn-lt"/>
                <a:cs typeface="+mn-lt"/>
              </a:rPr>
              <a:t>Swash</a:t>
            </a:r>
            <a:r>
              <a:rPr lang="en-GB" sz="1100">
                <a:solidFill>
                  <a:srgbClr val="000000"/>
                </a:solidFill>
                <a:latin typeface="Century Gothic"/>
                <a:ea typeface="+mn-lt"/>
                <a:cs typeface="+mn-lt"/>
              </a:rPr>
              <a:t> – </a:t>
            </a:r>
            <a:r>
              <a:rPr lang="en-GB" sz="1200">
                <a:solidFill>
                  <a:srgbClr val="141414"/>
                </a:solidFill>
                <a:latin typeface="Century Gothic"/>
                <a:ea typeface="+mn-lt"/>
                <a:cs typeface="+mn-lt"/>
              </a:rPr>
              <a:t>The water flowing towards a beach when a wave breaks.</a:t>
            </a:r>
            <a:endParaRPr lang="en-GB" sz="1100">
              <a:solidFill>
                <a:srgbClr val="000000"/>
              </a:solidFill>
              <a:latin typeface="Century Gothic"/>
              <a:ea typeface="+mn-lt"/>
              <a:cs typeface="+mn-lt"/>
            </a:endParaRPr>
          </a:p>
          <a:p>
            <a:endParaRPr lang="en-GB" sz="1100">
              <a:solidFill>
                <a:srgbClr val="000000"/>
              </a:solidFill>
              <a:latin typeface="Century Gothic"/>
              <a:ea typeface="+mn-lt"/>
              <a:cs typeface="+mn-lt"/>
            </a:endParaRPr>
          </a:p>
          <a:p>
            <a:r>
              <a:rPr lang="en-GB" sz="1100" b="1">
                <a:solidFill>
                  <a:srgbClr val="000000"/>
                </a:solidFill>
                <a:latin typeface="Century Gothic"/>
                <a:ea typeface="+mn-lt"/>
                <a:cs typeface="+mn-lt"/>
              </a:rPr>
              <a:t>Backwash</a:t>
            </a:r>
            <a:r>
              <a:rPr lang="en-GB" sz="1100">
                <a:solidFill>
                  <a:srgbClr val="000000"/>
                </a:solidFill>
                <a:latin typeface="Century Gothic"/>
                <a:ea typeface="+mn-lt"/>
                <a:cs typeface="+mn-lt"/>
              </a:rPr>
              <a:t> – The movement of water down the beach. </a:t>
            </a:r>
          </a:p>
          <a:p>
            <a:endParaRPr lang="en-GB" sz="1100">
              <a:solidFill>
                <a:srgbClr val="000000"/>
              </a:solidFill>
              <a:latin typeface="Century Gothic"/>
              <a:ea typeface="+mn-lt"/>
              <a:cs typeface="+mn-lt"/>
            </a:endParaRPr>
          </a:p>
          <a:p>
            <a:r>
              <a:rPr lang="en-GB" sz="1100" b="1">
                <a:solidFill>
                  <a:srgbClr val="000000"/>
                </a:solidFill>
                <a:latin typeface="Century Gothic"/>
                <a:ea typeface="+mn-lt"/>
                <a:cs typeface="+mn-lt"/>
              </a:rPr>
              <a:t>Sediment</a:t>
            </a:r>
            <a:r>
              <a:rPr lang="en-GB" sz="1100">
                <a:solidFill>
                  <a:srgbClr val="000000"/>
                </a:solidFill>
                <a:latin typeface="Century Gothic"/>
                <a:ea typeface="+mn-lt"/>
                <a:cs typeface="+mn-lt"/>
              </a:rPr>
              <a:t> - Small fragments of rock and soil that form layers.</a:t>
            </a:r>
          </a:p>
          <a:p>
            <a:endParaRPr lang="en-GB" sz="1100">
              <a:solidFill>
                <a:srgbClr val="000000"/>
              </a:solidFill>
              <a:latin typeface="Century Gothic"/>
              <a:ea typeface="+mn-lt"/>
              <a:cs typeface="+mn-lt"/>
            </a:endParaRPr>
          </a:p>
          <a:p>
            <a:r>
              <a:rPr lang="en-GB" sz="1100" b="1">
                <a:solidFill>
                  <a:srgbClr val="000000"/>
                </a:solidFill>
                <a:latin typeface="Century Gothic"/>
                <a:ea typeface="+mn-lt"/>
                <a:cs typeface="+mn-lt"/>
              </a:rPr>
              <a:t>Wave length </a:t>
            </a:r>
            <a:r>
              <a:rPr lang="en-GB" sz="1100">
                <a:solidFill>
                  <a:srgbClr val="000000"/>
                </a:solidFill>
                <a:latin typeface="Century Gothic"/>
                <a:ea typeface="+mn-lt"/>
                <a:cs typeface="+mn-lt"/>
              </a:rPr>
              <a:t>– distance between the crest (top) of two waves</a:t>
            </a:r>
          </a:p>
          <a:p>
            <a:endParaRPr lang="en-GB" sz="1100">
              <a:solidFill>
                <a:srgbClr val="000000"/>
              </a:solidFill>
              <a:latin typeface="Century Gothic"/>
              <a:ea typeface="+mn-lt"/>
              <a:cs typeface="+mn-lt"/>
            </a:endParaRPr>
          </a:p>
          <a:p>
            <a:r>
              <a:rPr lang="en-GB" sz="1100" b="1">
                <a:solidFill>
                  <a:srgbClr val="000000"/>
                </a:solidFill>
                <a:latin typeface="Century Gothic"/>
                <a:ea typeface="+mn-lt"/>
                <a:cs typeface="+mn-lt"/>
              </a:rPr>
              <a:t>Constructive waves</a:t>
            </a:r>
            <a:r>
              <a:rPr lang="en-GB" sz="1100">
                <a:solidFill>
                  <a:srgbClr val="000000"/>
                </a:solidFill>
                <a:latin typeface="Century Gothic"/>
                <a:ea typeface="+mn-lt"/>
                <a:cs typeface="+mn-lt"/>
              </a:rPr>
              <a:t> - Waves which help build up material on the beach.</a:t>
            </a:r>
          </a:p>
          <a:p>
            <a:endParaRPr lang="en-GB" sz="1100">
              <a:solidFill>
                <a:srgbClr val="000000"/>
              </a:solidFill>
              <a:latin typeface="Century Gothic"/>
              <a:ea typeface="+mn-lt"/>
              <a:cs typeface="+mn-lt"/>
            </a:endParaRPr>
          </a:p>
          <a:p>
            <a:r>
              <a:rPr lang="en-GB" sz="1100" b="1">
                <a:solidFill>
                  <a:srgbClr val="000000"/>
                </a:solidFill>
                <a:latin typeface="Century Gothic"/>
                <a:ea typeface="+mn-lt"/>
                <a:cs typeface="+mn-lt"/>
              </a:rPr>
              <a:t>Destructive waves</a:t>
            </a:r>
            <a:r>
              <a:rPr lang="en-GB" sz="1100">
                <a:solidFill>
                  <a:srgbClr val="000000"/>
                </a:solidFill>
                <a:latin typeface="Century Gothic"/>
                <a:ea typeface="+mn-lt"/>
                <a:cs typeface="+mn-lt"/>
              </a:rPr>
              <a:t> - Waves which remove material from the beach.</a:t>
            </a:r>
          </a:p>
        </p:txBody>
      </p:sp>
      <p:sp>
        <p:nvSpPr>
          <p:cNvPr id="44" name="TextBox 43">
            <a:extLst>
              <a:ext uri="{FF2B5EF4-FFF2-40B4-BE49-F238E27FC236}">
                <a16:creationId xmlns:a16="http://schemas.microsoft.com/office/drawing/2014/main" id="{11A78581-5662-BF98-679B-7E73728E7C35}"/>
              </a:ext>
            </a:extLst>
          </p:cNvPr>
          <p:cNvSpPr txBox="1"/>
          <p:nvPr/>
        </p:nvSpPr>
        <p:spPr>
          <a:xfrm>
            <a:off x="1320667" y="5767200"/>
            <a:ext cx="4518469"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latin typeface="Century Gothic"/>
                <a:ea typeface="Calibri"/>
                <a:cs typeface="Calibri"/>
              </a:rPr>
              <a:t>A coastline can be affected by both types of waves, they can be influenced by the weather.</a:t>
            </a:r>
            <a:endParaRPr lang="en-US"/>
          </a:p>
        </p:txBody>
      </p:sp>
      <p:sp>
        <p:nvSpPr>
          <p:cNvPr id="2" name="TextBox 1">
            <a:extLst>
              <a:ext uri="{FF2B5EF4-FFF2-40B4-BE49-F238E27FC236}">
                <a16:creationId xmlns:a16="http://schemas.microsoft.com/office/drawing/2014/main" id="{C418A694-A9E7-6D4C-593C-311D54004EFA}"/>
              </a:ext>
            </a:extLst>
          </p:cNvPr>
          <p:cNvSpPr txBox="1"/>
          <p:nvPr/>
        </p:nvSpPr>
        <p:spPr>
          <a:xfrm>
            <a:off x="6452293" y="215571"/>
            <a:ext cx="3318799"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rPr>
              <a:t>Lesson 2 </a:t>
            </a:r>
            <a:endParaRPr lang="en-US" sz="2000" b="1">
              <a:latin typeface="Aptos" panose="020B0004020202020204"/>
            </a:endParaRPr>
          </a:p>
          <a:p>
            <a:pPr algn="ctr"/>
            <a:r>
              <a:rPr lang="en-US" sz="1600" b="1">
                <a:latin typeface="Century Gothic"/>
              </a:rPr>
              <a:t>Coastlines and Waves​</a:t>
            </a:r>
            <a:endParaRPr lang="en-US" sz="2000" b="1"/>
          </a:p>
        </p:txBody>
      </p:sp>
      <p:pic>
        <p:nvPicPr>
          <p:cNvPr id="50" name="Picture 49">
            <a:extLst>
              <a:ext uri="{FF2B5EF4-FFF2-40B4-BE49-F238E27FC236}">
                <a16:creationId xmlns:a16="http://schemas.microsoft.com/office/drawing/2014/main" id="{5B69BA69-29D6-3617-D636-D5ECBAB95644}"/>
              </a:ext>
            </a:extLst>
          </p:cNvPr>
          <p:cNvPicPr>
            <a:picLocks noChangeAspect="1"/>
          </p:cNvPicPr>
          <p:nvPr/>
        </p:nvPicPr>
        <p:blipFill>
          <a:blip r:embed="rId2"/>
          <a:stretch>
            <a:fillRect/>
          </a:stretch>
        </p:blipFill>
        <p:spPr>
          <a:xfrm>
            <a:off x="5712176" y="251499"/>
            <a:ext cx="648242" cy="669612"/>
          </a:xfrm>
          <a:prstGeom prst="rect">
            <a:avLst/>
          </a:prstGeom>
        </p:spPr>
      </p:pic>
      <p:pic>
        <p:nvPicPr>
          <p:cNvPr id="51" name="Picture 50">
            <a:extLst>
              <a:ext uri="{FF2B5EF4-FFF2-40B4-BE49-F238E27FC236}">
                <a16:creationId xmlns:a16="http://schemas.microsoft.com/office/drawing/2014/main" id="{DF16BCE3-46F0-95F0-8D51-92EB4D5354A7}"/>
              </a:ext>
            </a:extLst>
          </p:cNvPr>
          <p:cNvPicPr>
            <a:picLocks noChangeAspect="1"/>
          </p:cNvPicPr>
          <p:nvPr/>
        </p:nvPicPr>
        <p:blipFill>
          <a:blip r:embed="rId3"/>
          <a:stretch>
            <a:fillRect/>
          </a:stretch>
        </p:blipFill>
        <p:spPr>
          <a:xfrm>
            <a:off x="340594" y="5534693"/>
            <a:ext cx="896957" cy="904135"/>
          </a:xfrm>
          <a:prstGeom prst="rect">
            <a:avLst/>
          </a:prstGeom>
        </p:spPr>
      </p:pic>
      <p:sp>
        <p:nvSpPr>
          <p:cNvPr id="3" name="TextBox 2">
            <a:extLst>
              <a:ext uri="{FF2B5EF4-FFF2-40B4-BE49-F238E27FC236}">
                <a16:creationId xmlns:a16="http://schemas.microsoft.com/office/drawing/2014/main" id="{A6CED3A5-09C7-78CA-5DC5-0E7AF151F9FB}"/>
              </a:ext>
            </a:extLst>
          </p:cNvPr>
          <p:cNvSpPr txBox="1"/>
          <p:nvPr/>
        </p:nvSpPr>
        <p:spPr>
          <a:xfrm>
            <a:off x="385863" y="1267004"/>
            <a:ext cx="5464173" cy="6001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solidFill>
                  <a:srgbClr val="000000"/>
                </a:solidFill>
                <a:latin typeface="Century Gothic"/>
              </a:rPr>
              <a:t>Waves are caused by energy transfer from the wind to the sea. As the wind blows over the surface of the sea, it creates friction forming waves. The size of the fetch will affect the strength of the waves.</a:t>
            </a:r>
            <a:endParaRPr lang="en-US" sz="1100">
              <a:latin typeface="Century Gothic"/>
            </a:endParaRPr>
          </a:p>
        </p:txBody>
      </p:sp>
      <p:sp>
        <p:nvSpPr>
          <p:cNvPr id="21" name="Title 1">
            <a:extLst>
              <a:ext uri="{FF2B5EF4-FFF2-40B4-BE49-F238E27FC236}">
                <a16:creationId xmlns:a16="http://schemas.microsoft.com/office/drawing/2014/main" id="{0BE1789F-A955-8E31-B3C1-998D9171E70A}"/>
              </a:ext>
            </a:extLst>
          </p:cNvPr>
          <p:cNvSpPr txBox="1">
            <a:spLocks/>
          </p:cNvSpPr>
          <p:nvPr/>
        </p:nvSpPr>
        <p:spPr>
          <a:xfrm rot="16200000">
            <a:off x="-3277095" y="3279026"/>
            <a:ext cx="6852656" cy="302192"/>
          </a:xfrm>
          <a:prstGeom prst="rect">
            <a:avLst/>
          </a:prstGeom>
          <a:solidFill>
            <a:schemeClr val="bg2"/>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4875" kern="1200">
                <a:solidFill>
                  <a:schemeClr val="tx1"/>
                </a:solidFill>
                <a:latin typeface="+mj-lt"/>
                <a:ea typeface="+mj-ea"/>
                <a:cs typeface="+mj-cs"/>
              </a:defRPr>
            </a:lvl1pPr>
          </a:lstStyle>
          <a:p>
            <a:r>
              <a:rPr lang="en-US" sz="1100" b="1" i="1">
                <a:latin typeface="Century Gothic"/>
              </a:rPr>
              <a:t>Knowledge </a:t>
            </a:r>
            <a:r>
              <a:rPr lang="en-US" sz="1100" b="1" i="1" err="1">
                <a:latin typeface="Century Gothic"/>
              </a:rPr>
              <a:t>Organiser</a:t>
            </a:r>
            <a:endParaRPr lang="en-US" sz="1100" b="1" i="1">
              <a:latin typeface="Century Gothic"/>
            </a:endParaRPr>
          </a:p>
        </p:txBody>
      </p:sp>
      <p:pic>
        <p:nvPicPr>
          <p:cNvPr id="19" name="Picture 18">
            <a:extLst>
              <a:ext uri="{FF2B5EF4-FFF2-40B4-BE49-F238E27FC236}">
                <a16:creationId xmlns:a16="http://schemas.microsoft.com/office/drawing/2014/main" id="{E9F9B61F-1342-46D0-8EBD-27AB762007D6}"/>
              </a:ext>
            </a:extLst>
          </p:cNvPr>
          <p:cNvPicPr>
            <a:picLocks noChangeAspect="1"/>
          </p:cNvPicPr>
          <p:nvPr/>
        </p:nvPicPr>
        <p:blipFill>
          <a:blip r:embed="rId4"/>
          <a:stretch>
            <a:fillRect/>
          </a:stretch>
        </p:blipFill>
        <p:spPr>
          <a:xfrm>
            <a:off x="383022" y="324710"/>
            <a:ext cx="765774" cy="765774"/>
          </a:xfrm>
          <a:prstGeom prst="rect">
            <a:avLst/>
          </a:prstGeom>
        </p:spPr>
      </p:pic>
      <p:pic>
        <p:nvPicPr>
          <p:cNvPr id="6" name="Picture 5" descr="A qr code with black squares&#10;&#10;Description automatically generated">
            <a:extLst>
              <a:ext uri="{FF2B5EF4-FFF2-40B4-BE49-F238E27FC236}">
                <a16:creationId xmlns:a16="http://schemas.microsoft.com/office/drawing/2014/main" id="{DD797A39-8B29-E252-6AD8-6834C929A3E7}"/>
              </a:ext>
            </a:extLst>
          </p:cNvPr>
          <p:cNvPicPr>
            <a:picLocks noChangeAspect="1"/>
          </p:cNvPicPr>
          <p:nvPr/>
        </p:nvPicPr>
        <p:blipFill>
          <a:blip r:embed="rId5"/>
          <a:stretch>
            <a:fillRect/>
          </a:stretch>
        </p:blipFill>
        <p:spPr>
          <a:xfrm>
            <a:off x="8343229" y="5531403"/>
            <a:ext cx="709535" cy="724888"/>
          </a:xfrm>
          <a:prstGeom prst="rect">
            <a:avLst/>
          </a:prstGeom>
        </p:spPr>
      </p:pic>
      <p:sp>
        <p:nvSpPr>
          <p:cNvPr id="18" name="TextBox 17">
            <a:extLst>
              <a:ext uri="{FF2B5EF4-FFF2-40B4-BE49-F238E27FC236}">
                <a16:creationId xmlns:a16="http://schemas.microsoft.com/office/drawing/2014/main" id="{73A294F1-B23E-238A-453D-337733FF76CA}"/>
              </a:ext>
            </a:extLst>
          </p:cNvPr>
          <p:cNvSpPr txBox="1"/>
          <p:nvPr/>
        </p:nvSpPr>
        <p:spPr>
          <a:xfrm>
            <a:off x="6480327" y="6366124"/>
            <a:ext cx="131445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a:latin typeface="Century Gothic"/>
                <a:ea typeface="Calibri"/>
                <a:cs typeface="Calibri"/>
              </a:rPr>
              <a:t>BBC Bitesize</a:t>
            </a:r>
            <a:endParaRPr lang="en-US"/>
          </a:p>
        </p:txBody>
      </p:sp>
      <p:sp>
        <p:nvSpPr>
          <p:cNvPr id="23" name="TextBox 22">
            <a:extLst>
              <a:ext uri="{FF2B5EF4-FFF2-40B4-BE49-F238E27FC236}">
                <a16:creationId xmlns:a16="http://schemas.microsoft.com/office/drawing/2014/main" id="{4287B50B-96BF-D070-803B-25FBA2B7B7C6}"/>
              </a:ext>
            </a:extLst>
          </p:cNvPr>
          <p:cNvSpPr txBox="1"/>
          <p:nvPr/>
        </p:nvSpPr>
        <p:spPr>
          <a:xfrm>
            <a:off x="7825825" y="6363236"/>
            <a:ext cx="1747926"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a:latin typeface="Century Gothic"/>
                <a:ea typeface="Calibri"/>
                <a:cs typeface="Calibri"/>
              </a:rPr>
              <a:t>Internet Geography</a:t>
            </a:r>
            <a:endParaRPr lang="en-US"/>
          </a:p>
        </p:txBody>
      </p:sp>
      <p:pic>
        <p:nvPicPr>
          <p:cNvPr id="24" name="Picture 23" descr="A qr code with a black and white background&#10;&#10;Description automatically generated">
            <a:extLst>
              <a:ext uri="{FF2B5EF4-FFF2-40B4-BE49-F238E27FC236}">
                <a16:creationId xmlns:a16="http://schemas.microsoft.com/office/drawing/2014/main" id="{33C32541-E291-A138-7DDB-FB820FC380B0}"/>
              </a:ext>
            </a:extLst>
          </p:cNvPr>
          <p:cNvPicPr>
            <a:picLocks noChangeAspect="1"/>
          </p:cNvPicPr>
          <p:nvPr/>
        </p:nvPicPr>
        <p:blipFill>
          <a:blip r:embed="rId6"/>
          <a:stretch>
            <a:fillRect/>
          </a:stretch>
        </p:blipFill>
        <p:spPr>
          <a:xfrm>
            <a:off x="6775502" y="5532351"/>
            <a:ext cx="718980" cy="724888"/>
          </a:xfrm>
          <a:prstGeom prst="rect">
            <a:avLst/>
          </a:prstGeom>
        </p:spPr>
      </p:pic>
      <p:sp>
        <p:nvSpPr>
          <p:cNvPr id="30" name="TextBox 29">
            <a:extLst>
              <a:ext uri="{FF2B5EF4-FFF2-40B4-BE49-F238E27FC236}">
                <a16:creationId xmlns:a16="http://schemas.microsoft.com/office/drawing/2014/main" id="{D70A184A-E624-8A1A-3810-9BA03AAB46E1}"/>
              </a:ext>
            </a:extLst>
          </p:cNvPr>
          <p:cNvSpPr txBox="1"/>
          <p:nvPr/>
        </p:nvSpPr>
        <p:spPr>
          <a:xfrm>
            <a:off x="340987" y="2809530"/>
            <a:ext cx="2835581" cy="21236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solidFill>
                  <a:srgbClr val="141414"/>
                </a:solidFill>
                <a:latin typeface="Century Gothic"/>
              </a:rPr>
              <a:t>The characteristics of a </a:t>
            </a:r>
            <a:r>
              <a:rPr lang="en-US" sz="1100" b="1">
                <a:solidFill>
                  <a:srgbClr val="141414"/>
                </a:solidFill>
                <a:latin typeface="Century Gothic"/>
              </a:rPr>
              <a:t>constructive</a:t>
            </a:r>
            <a:r>
              <a:rPr lang="en-US" sz="1100">
                <a:solidFill>
                  <a:srgbClr val="141414"/>
                </a:solidFill>
                <a:latin typeface="Century Gothic"/>
              </a:rPr>
              <a:t> wave are:</a:t>
            </a:r>
            <a:endParaRPr lang="en-US"/>
          </a:p>
          <a:p>
            <a:pPr marL="171450" indent="-171450">
              <a:buFont typeface="Wingdings"/>
              <a:buChar char="Ø"/>
            </a:pPr>
            <a:r>
              <a:rPr lang="en-US" sz="1100">
                <a:solidFill>
                  <a:srgbClr val="141414"/>
                </a:solidFill>
                <a:latin typeface="Century Gothic"/>
              </a:rPr>
              <a:t>small waves, with low wave height and long wavelength</a:t>
            </a:r>
          </a:p>
          <a:p>
            <a:pPr marL="171450" indent="-171450">
              <a:buFont typeface="Wingdings"/>
              <a:buChar char="Ø"/>
            </a:pPr>
            <a:r>
              <a:rPr lang="en-US" sz="1100">
                <a:solidFill>
                  <a:srgbClr val="141414"/>
                </a:solidFill>
                <a:latin typeface="Century Gothic"/>
              </a:rPr>
              <a:t>occurs in calm conditions, without much wind</a:t>
            </a:r>
          </a:p>
          <a:p>
            <a:pPr marL="171450" indent="-171450">
              <a:buFont typeface="Wingdings"/>
              <a:buChar char="Ø"/>
            </a:pPr>
            <a:r>
              <a:rPr lang="en-US" sz="1100">
                <a:solidFill>
                  <a:srgbClr val="141414"/>
                </a:solidFill>
                <a:latin typeface="Century Gothic"/>
              </a:rPr>
              <a:t>strong </a:t>
            </a:r>
            <a:r>
              <a:rPr lang="en-US" sz="1100" b="1">
                <a:solidFill>
                  <a:srgbClr val="141414"/>
                </a:solidFill>
                <a:latin typeface="Century Gothic"/>
              </a:rPr>
              <a:t>swash</a:t>
            </a:r>
            <a:r>
              <a:rPr lang="en-US" sz="1100">
                <a:solidFill>
                  <a:srgbClr val="141414"/>
                </a:solidFill>
                <a:latin typeface="Century Gothic"/>
              </a:rPr>
              <a:t> and weak </a:t>
            </a:r>
            <a:r>
              <a:rPr lang="en-US" sz="1100" b="1">
                <a:solidFill>
                  <a:srgbClr val="141414"/>
                </a:solidFill>
                <a:latin typeface="Century Gothic"/>
              </a:rPr>
              <a:t>backwash</a:t>
            </a:r>
          </a:p>
          <a:p>
            <a:pPr marL="171450" indent="-171450">
              <a:buFont typeface="Wingdings"/>
              <a:buChar char="Ø"/>
            </a:pPr>
            <a:r>
              <a:rPr lang="en-US" sz="1100">
                <a:solidFill>
                  <a:srgbClr val="141414"/>
                </a:solidFill>
                <a:latin typeface="Century Gothic"/>
              </a:rPr>
              <a:t>the strong swash brings sediments to build up the beach</a:t>
            </a:r>
          </a:p>
          <a:p>
            <a:pPr marL="171450" indent="-171450">
              <a:buFont typeface="Wingdings"/>
              <a:buChar char="Ø"/>
            </a:pPr>
            <a:r>
              <a:rPr lang="en-US" sz="1100">
                <a:solidFill>
                  <a:srgbClr val="141414"/>
                </a:solidFill>
                <a:latin typeface="Century Gothic"/>
              </a:rPr>
              <a:t>the backwash is not strong enough to remove the sediment</a:t>
            </a:r>
          </a:p>
          <a:p>
            <a:pPr marL="171450" indent="-171450">
              <a:buFont typeface="Wingdings"/>
              <a:buChar char="Ø"/>
            </a:pPr>
            <a:r>
              <a:rPr lang="en-US" sz="1100">
                <a:solidFill>
                  <a:srgbClr val="141414"/>
                </a:solidFill>
                <a:latin typeface="Century Gothic"/>
              </a:rPr>
              <a:t>the waves are low and further apart</a:t>
            </a:r>
          </a:p>
        </p:txBody>
      </p:sp>
      <p:sp>
        <p:nvSpPr>
          <p:cNvPr id="31" name="TextBox 30">
            <a:extLst>
              <a:ext uri="{FF2B5EF4-FFF2-40B4-BE49-F238E27FC236}">
                <a16:creationId xmlns:a16="http://schemas.microsoft.com/office/drawing/2014/main" id="{8C0558A1-68CB-E1A1-61C8-5A20D49B302F}"/>
              </a:ext>
            </a:extLst>
          </p:cNvPr>
          <p:cNvSpPr txBox="1"/>
          <p:nvPr/>
        </p:nvSpPr>
        <p:spPr>
          <a:xfrm>
            <a:off x="3063174" y="2809528"/>
            <a:ext cx="3020341" cy="23000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solidFill>
                  <a:srgbClr val="141414"/>
                </a:solidFill>
                <a:latin typeface="Century Gothic"/>
                <a:ea typeface="+mn-lt"/>
                <a:cs typeface="+mn-lt"/>
              </a:rPr>
              <a:t>The characteristics of a </a:t>
            </a:r>
            <a:r>
              <a:rPr lang="en-US" sz="1100" b="1">
                <a:solidFill>
                  <a:srgbClr val="141414"/>
                </a:solidFill>
                <a:latin typeface="Century Gothic"/>
                <a:ea typeface="+mn-lt"/>
                <a:cs typeface="+mn-lt"/>
              </a:rPr>
              <a:t>destructive</a:t>
            </a:r>
            <a:r>
              <a:rPr lang="en-US" sz="1100">
                <a:solidFill>
                  <a:srgbClr val="141414"/>
                </a:solidFill>
                <a:latin typeface="Century Gothic"/>
                <a:ea typeface="+mn-lt"/>
                <a:cs typeface="+mn-lt"/>
              </a:rPr>
              <a:t> wave are:</a:t>
            </a:r>
            <a:endParaRPr lang="en-US"/>
          </a:p>
          <a:p>
            <a:pPr marL="171450" indent="-171450">
              <a:buFont typeface="Wingdings"/>
              <a:buChar char="Ø"/>
            </a:pPr>
            <a:r>
              <a:rPr lang="en-US" sz="1100">
                <a:solidFill>
                  <a:srgbClr val="141414"/>
                </a:solidFill>
                <a:latin typeface="Century Gothic"/>
                <a:ea typeface="+mn-lt"/>
                <a:cs typeface="+mn-lt"/>
              </a:rPr>
              <a:t>weak swash and strong backwash</a:t>
            </a:r>
            <a:endParaRPr lang="en-US"/>
          </a:p>
          <a:p>
            <a:pPr marL="171450" indent="-171450">
              <a:buFont typeface="Wingdings"/>
              <a:buChar char="Ø"/>
            </a:pPr>
            <a:r>
              <a:rPr lang="en-US" sz="1100">
                <a:solidFill>
                  <a:srgbClr val="141414"/>
                </a:solidFill>
                <a:latin typeface="Century Gothic"/>
                <a:ea typeface="+mn-lt"/>
                <a:cs typeface="+mn-lt"/>
              </a:rPr>
              <a:t>occurs in stormy conditions, with strong winds</a:t>
            </a:r>
            <a:endParaRPr lang="en-US"/>
          </a:p>
          <a:p>
            <a:pPr marL="171450" indent="-171450">
              <a:buFont typeface="Wingdings"/>
              <a:buChar char="Ø"/>
            </a:pPr>
            <a:r>
              <a:rPr lang="en-US" sz="1100">
                <a:solidFill>
                  <a:srgbClr val="141414"/>
                </a:solidFill>
                <a:latin typeface="Century Gothic"/>
                <a:ea typeface="+mn-lt"/>
                <a:cs typeface="+mn-lt"/>
              </a:rPr>
              <a:t>the strong backwash removes sediment from the beach</a:t>
            </a:r>
            <a:endParaRPr lang="en-US"/>
          </a:p>
          <a:p>
            <a:pPr marL="171450" indent="-171450">
              <a:buFont typeface="Wingdings"/>
              <a:buChar char="Ø"/>
            </a:pPr>
            <a:r>
              <a:rPr lang="en-US" sz="1100">
                <a:solidFill>
                  <a:srgbClr val="141414"/>
                </a:solidFill>
                <a:latin typeface="Century Gothic"/>
                <a:ea typeface="+mn-lt"/>
                <a:cs typeface="+mn-lt"/>
              </a:rPr>
              <a:t>the waves are steep and close together</a:t>
            </a:r>
            <a:endParaRPr lang="en-US"/>
          </a:p>
          <a:p>
            <a:pPr marL="171450" indent="-171450">
              <a:buFont typeface="Wingdings"/>
              <a:buChar char="Ø"/>
            </a:pPr>
            <a:r>
              <a:rPr lang="en-US" sz="1100">
                <a:solidFill>
                  <a:srgbClr val="141414"/>
                </a:solidFill>
                <a:latin typeface="Century Gothic"/>
                <a:ea typeface="+mn-lt"/>
                <a:cs typeface="+mn-lt"/>
              </a:rPr>
              <a:t>tall waves with short wavelength</a:t>
            </a:r>
            <a:endParaRPr lang="en-US"/>
          </a:p>
          <a:p>
            <a:pPr marL="171450" indent="-171450">
              <a:buFont typeface="Wingdings"/>
              <a:buChar char="Ø"/>
            </a:pPr>
            <a:r>
              <a:rPr lang="en-US" sz="1100">
                <a:solidFill>
                  <a:srgbClr val="141414"/>
                </a:solidFill>
                <a:latin typeface="Century Gothic"/>
                <a:ea typeface="+mn-lt"/>
                <a:cs typeface="+mn-lt"/>
              </a:rPr>
              <a:t>they arrive quickly and have a high frequency – a lot of them come in a short period of time</a:t>
            </a:r>
            <a:endParaRPr lang="en-US"/>
          </a:p>
        </p:txBody>
      </p:sp>
      <p:pic>
        <p:nvPicPr>
          <p:cNvPr id="32" name="Picture 31" descr="Destructive waves are low in proportion to their height. They have a strong swash and weak backwash.">
            <a:extLst>
              <a:ext uri="{FF2B5EF4-FFF2-40B4-BE49-F238E27FC236}">
                <a16:creationId xmlns:a16="http://schemas.microsoft.com/office/drawing/2014/main" id="{C75CC567-2B98-BD4B-B0B7-184115CE2C62}"/>
              </a:ext>
            </a:extLst>
          </p:cNvPr>
          <p:cNvPicPr>
            <a:picLocks noChangeAspect="1"/>
          </p:cNvPicPr>
          <p:nvPr/>
        </p:nvPicPr>
        <p:blipFill>
          <a:blip r:embed="rId7"/>
          <a:stretch>
            <a:fillRect/>
          </a:stretch>
        </p:blipFill>
        <p:spPr>
          <a:xfrm>
            <a:off x="1080028" y="1867295"/>
            <a:ext cx="1258011" cy="948750"/>
          </a:xfrm>
          <a:prstGeom prst="rect">
            <a:avLst/>
          </a:prstGeom>
        </p:spPr>
      </p:pic>
      <p:pic>
        <p:nvPicPr>
          <p:cNvPr id="33" name="Picture 32" descr="Constructive waves are high in proportion to their length. They have a weak swash but a strong backwash. A tall breaker is a tall wave which breaks downwards with great force.">
            <a:extLst>
              <a:ext uri="{FF2B5EF4-FFF2-40B4-BE49-F238E27FC236}">
                <a16:creationId xmlns:a16="http://schemas.microsoft.com/office/drawing/2014/main" id="{C508107D-6950-A003-0B1C-B4D3FC359A9A}"/>
              </a:ext>
            </a:extLst>
          </p:cNvPr>
          <p:cNvPicPr>
            <a:picLocks noChangeAspect="1"/>
          </p:cNvPicPr>
          <p:nvPr/>
        </p:nvPicPr>
        <p:blipFill>
          <a:blip r:embed="rId8"/>
          <a:stretch>
            <a:fillRect/>
          </a:stretch>
        </p:blipFill>
        <p:spPr>
          <a:xfrm>
            <a:off x="3993558" y="1880408"/>
            <a:ext cx="916915" cy="936734"/>
          </a:xfrm>
          <a:prstGeom prst="rect">
            <a:avLst/>
          </a:prstGeom>
        </p:spPr>
      </p:pic>
      <p:pic>
        <p:nvPicPr>
          <p:cNvPr id="34" name="Picture 33">
            <a:extLst>
              <a:ext uri="{FF2B5EF4-FFF2-40B4-BE49-F238E27FC236}">
                <a16:creationId xmlns:a16="http://schemas.microsoft.com/office/drawing/2014/main" id="{9028F381-5288-86AF-4653-6ED0106FC6BF}"/>
              </a:ext>
            </a:extLst>
          </p:cNvPr>
          <p:cNvPicPr>
            <a:picLocks noChangeAspect="1"/>
          </p:cNvPicPr>
          <p:nvPr/>
        </p:nvPicPr>
        <p:blipFill>
          <a:blip r:embed="rId9"/>
          <a:stretch>
            <a:fillRect/>
          </a:stretch>
        </p:blipFill>
        <p:spPr>
          <a:xfrm rot="-5400000">
            <a:off x="6149038" y="1228507"/>
            <a:ext cx="662453" cy="683826"/>
          </a:xfrm>
          <a:prstGeom prst="rect">
            <a:avLst/>
          </a:prstGeom>
        </p:spPr>
      </p:pic>
      <p:pic>
        <p:nvPicPr>
          <p:cNvPr id="35" name="Picture 34">
            <a:extLst>
              <a:ext uri="{FF2B5EF4-FFF2-40B4-BE49-F238E27FC236}">
                <a16:creationId xmlns:a16="http://schemas.microsoft.com/office/drawing/2014/main" id="{12825B6D-36C7-732C-DE2B-0CE0C7831A40}"/>
              </a:ext>
            </a:extLst>
          </p:cNvPr>
          <p:cNvPicPr>
            <a:picLocks noChangeAspect="1"/>
          </p:cNvPicPr>
          <p:nvPr/>
        </p:nvPicPr>
        <p:blipFill>
          <a:blip r:embed="rId10"/>
          <a:stretch>
            <a:fillRect/>
          </a:stretch>
        </p:blipFill>
        <p:spPr>
          <a:xfrm rot="-1440000">
            <a:off x="6238033" y="1800767"/>
            <a:ext cx="541649" cy="541691"/>
          </a:xfrm>
          <a:prstGeom prst="rect">
            <a:avLst/>
          </a:prstGeom>
        </p:spPr>
      </p:pic>
      <p:pic>
        <p:nvPicPr>
          <p:cNvPr id="36" name="Picture 35">
            <a:extLst>
              <a:ext uri="{FF2B5EF4-FFF2-40B4-BE49-F238E27FC236}">
                <a16:creationId xmlns:a16="http://schemas.microsoft.com/office/drawing/2014/main" id="{E16274F0-61B7-1E3F-AB8B-01C6711F7CD4}"/>
              </a:ext>
            </a:extLst>
          </p:cNvPr>
          <p:cNvPicPr>
            <a:picLocks noChangeAspect="1"/>
          </p:cNvPicPr>
          <p:nvPr/>
        </p:nvPicPr>
        <p:blipFill>
          <a:blip r:embed="rId10"/>
          <a:stretch>
            <a:fillRect/>
          </a:stretch>
        </p:blipFill>
        <p:spPr>
          <a:xfrm rot="9060000">
            <a:off x="6288284" y="2234277"/>
            <a:ext cx="541649" cy="541691"/>
          </a:xfrm>
          <a:prstGeom prst="rect">
            <a:avLst/>
          </a:prstGeom>
        </p:spPr>
      </p:pic>
      <p:pic>
        <p:nvPicPr>
          <p:cNvPr id="37" name="Picture 36">
            <a:extLst>
              <a:ext uri="{FF2B5EF4-FFF2-40B4-BE49-F238E27FC236}">
                <a16:creationId xmlns:a16="http://schemas.microsoft.com/office/drawing/2014/main" id="{3813F506-88C3-3D89-2C6D-B3F85A6E6834}"/>
              </a:ext>
            </a:extLst>
          </p:cNvPr>
          <p:cNvPicPr>
            <a:picLocks noChangeAspect="1"/>
          </p:cNvPicPr>
          <p:nvPr/>
        </p:nvPicPr>
        <p:blipFill>
          <a:blip r:embed="rId11"/>
          <a:stretch>
            <a:fillRect/>
          </a:stretch>
        </p:blipFill>
        <p:spPr>
          <a:xfrm flipH="1">
            <a:off x="6154338" y="2710429"/>
            <a:ext cx="701932" cy="662506"/>
          </a:xfrm>
          <a:prstGeom prst="rect">
            <a:avLst/>
          </a:prstGeom>
        </p:spPr>
      </p:pic>
      <p:pic>
        <p:nvPicPr>
          <p:cNvPr id="38" name="Picture 37">
            <a:extLst>
              <a:ext uri="{FF2B5EF4-FFF2-40B4-BE49-F238E27FC236}">
                <a16:creationId xmlns:a16="http://schemas.microsoft.com/office/drawing/2014/main" id="{2AD78F92-1942-90C9-7549-CFFB7E29498F}"/>
              </a:ext>
            </a:extLst>
          </p:cNvPr>
          <p:cNvPicPr>
            <a:picLocks noChangeAspect="1"/>
          </p:cNvPicPr>
          <p:nvPr/>
        </p:nvPicPr>
        <p:blipFill>
          <a:blip r:embed="rId9"/>
          <a:stretch>
            <a:fillRect/>
          </a:stretch>
        </p:blipFill>
        <p:spPr>
          <a:xfrm rot="-5400000">
            <a:off x="6192176" y="3197072"/>
            <a:ext cx="662453" cy="683826"/>
          </a:xfrm>
          <a:prstGeom prst="rect">
            <a:avLst/>
          </a:prstGeom>
        </p:spPr>
      </p:pic>
      <p:pic>
        <p:nvPicPr>
          <p:cNvPr id="39" name="Picture 38">
            <a:extLst>
              <a:ext uri="{FF2B5EF4-FFF2-40B4-BE49-F238E27FC236}">
                <a16:creationId xmlns:a16="http://schemas.microsoft.com/office/drawing/2014/main" id="{8D52397F-863D-476A-5617-55F658622D89}"/>
              </a:ext>
            </a:extLst>
          </p:cNvPr>
          <p:cNvPicPr>
            <a:picLocks noChangeAspect="1"/>
          </p:cNvPicPr>
          <p:nvPr/>
        </p:nvPicPr>
        <p:blipFill>
          <a:blip r:embed="rId12"/>
          <a:stretch>
            <a:fillRect/>
          </a:stretch>
        </p:blipFill>
        <p:spPr>
          <a:xfrm>
            <a:off x="6316201" y="3804866"/>
            <a:ext cx="420843" cy="420877"/>
          </a:xfrm>
          <a:prstGeom prst="rect">
            <a:avLst/>
          </a:prstGeom>
        </p:spPr>
      </p:pic>
      <p:pic>
        <p:nvPicPr>
          <p:cNvPr id="40" name="Picture 39">
            <a:extLst>
              <a:ext uri="{FF2B5EF4-FFF2-40B4-BE49-F238E27FC236}">
                <a16:creationId xmlns:a16="http://schemas.microsoft.com/office/drawing/2014/main" id="{3F329F7F-E241-75EB-7C73-0D9D57B38832}"/>
              </a:ext>
            </a:extLst>
          </p:cNvPr>
          <p:cNvPicPr>
            <a:picLocks noChangeAspect="1"/>
          </p:cNvPicPr>
          <p:nvPr/>
        </p:nvPicPr>
        <p:blipFill>
          <a:blip r:embed="rId13"/>
          <a:stretch>
            <a:fillRect/>
          </a:stretch>
        </p:blipFill>
        <p:spPr>
          <a:xfrm>
            <a:off x="6245138" y="4231269"/>
            <a:ext cx="683772" cy="662507"/>
          </a:xfrm>
          <a:prstGeom prst="rect">
            <a:avLst/>
          </a:prstGeom>
        </p:spPr>
      </p:pic>
      <p:cxnSp>
        <p:nvCxnSpPr>
          <p:cNvPr id="7" name="Straight Arrow Connector 6">
            <a:extLst>
              <a:ext uri="{FF2B5EF4-FFF2-40B4-BE49-F238E27FC236}">
                <a16:creationId xmlns:a16="http://schemas.microsoft.com/office/drawing/2014/main" id="{A34EDB09-A355-044D-F889-C78737C2168E}"/>
              </a:ext>
            </a:extLst>
          </p:cNvPr>
          <p:cNvCxnSpPr>
            <a:cxnSpLocks/>
          </p:cNvCxnSpPr>
          <p:nvPr/>
        </p:nvCxnSpPr>
        <p:spPr>
          <a:xfrm flipV="1">
            <a:off x="6156063" y="5066343"/>
            <a:ext cx="3615167" cy="20701"/>
          </a:xfrm>
          <a:prstGeom prst="straightConnector1">
            <a:avLst/>
          </a:prstGeom>
          <a:ln w="28575"/>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6193580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71DEB11-587B-5756-0E88-22D5D38D10AC}"/>
              </a:ext>
            </a:extLst>
          </p:cNvPr>
          <p:cNvSpPr txBox="1"/>
          <p:nvPr/>
        </p:nvSpPr>
        <p:spPr>
          <a:xfrm>
            <a:off x="880583" y="253818"/>
            <a:ext cx="485207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GCSE Coasts </a:t>
            </a:r>
          </a:p>
          <a:p>
            <a:pPr algn="ctr"/>
            <a:r>
              <a:rPr lang="en-US" sz="1600" b="1">
                <a:latin typeface="Century Gothic"/>
                <a:ea typeface="Calibri"/>
                <a:cs typeface="Calibri"/>
              </a:rPr>
              <a:t>knowledge checkers</a:t>
            </a:r>
            <a:endParaRPr lang="en-US" sz="1600" b="1">
              <a:latin typeface="Century Gothic"/>
              <a:cs typeface="Calibri"/>
            </a:endParaRPr>
          </a:p>
        </p:txBody>
      </p:sp>
      <p:cxnSp>
        <p:nvCxnSpPr>
          <p:cNvPr id="8" name="Straight Arrow Connector 7">
            <a:extLst>
              <a:ext uri="{FF2B5EF4-FFF2-40B4-BE49-F238E27FC236}">
                <a16:creationId xmlns:a16="http://schemas.microsoft.com/office/drawing/2014/main" id="{64189E15-1F74-6509-AADA-182679D99778}"/>
              </a:ext>
            </a:extLst>
          </p:cNvPr>
          <p:cNvCxnSpPr/>
          <p:nvPr/>
        </p:nvCxnSpPr>
        <p:spPr>
          <a:xfrm flipV="1">
            <a:off x="1080397" y="876301"/>
            <a:ext cx="4510600" cy="14362"/>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013D173D-D344-E0A2-D9C9-9F3457707BDB}"/>
              </a:ext>
            </a:extLst>
          </p:cNvPr>
          <p:cNvCxnSpPr>
            <a:cxnSpLocks/>
          </p:cNvCxnSpPr>
          <p:nvPr/>
        </p:nvCxnSpPr>
        <p:spPr>
          <a:xfrm flipV="1">
            <a:off x="6443110" y="833512"/>
            <a:ext cx="3129515" cy="26157"/>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A769388E-E974-C211-7CEE-3E3CCA767E10}"/>
              </a:ext>
            </a:extLst>
          </p:cNvPr>
          <p:cNvCxnSpPr>
            <a:cxnSpLocks/>
          </p:cNvCxnSpPr>
          <p:nvPr/>
        </p:nvCxnSpPr>
        <p:spPr>
          <a:xfrm flipH="1" flipV="1">
            <a:off x="8025196" y="1461100"/>
            <a:ext cx="38293" cy="5248341"/>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0BA9B86C-7E36-DE9E-0C63-A58EDDCB5450}"/>
              </a:ext>
            </a:extLst>
          </p:cNvPr>
          <p:cNvCxnSpPr>
            <a:cxnSpLocks/>
          </p:cNvCxnSpPr>
          <p:nvPr/>
        </p:nvCxnSpPr>
        <p:spPr>
          <a:xfrm>
            <a:off x="8150656" y="3768226"/>
            <a:ext cx="1481021" cy="14065"/>
          </a:xfrm>
          <a:prstGeom prst="straightConnector1">
            <a:avLst/>
          </a:prstGeom>
          <a:ln w="28575"/>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70477DDF-D691-D846-8337-0833FE04096E}"/>
              </a:ext>
            </a:extLst>
          </p:cNvPr>
          <p:cNvSpPr txBox="1"/>
          <p:nvPr/>
        </p:nvSpPr>
        <p:spPr>
          <a:xfrm>
            <a:off x="476558" y="984854"/>
            <a:ext cx="752813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Core knowledge</a:t>
            </a:r>
          </a:p>
        </p:txBody>
      </p:sp>
      <p:sp>
        <p:nvSpPr>
          <p:cNvPr id="15" name="TextBox 14">
            <a:extLst>
              <a:ext uri="{FF2B5EF4-FFF2-40B4-BE49-F238E27FC236}">
                <a16:creationId xmlns:a16="http://schemas.microsoft.com/office/drawing/2014/main" id="{B00E35AD-28BD-4744-C25C-D5E933460943}"/>
              </a:ext>
            </a:extLst>
          </p:cNvPr>
          <p:cNvSpPr txBox="1"/>
          <p:nvPr/>
        </p:nvSpPr>
        <p:spPr>
          <a:xfrm>
            <a:off x="8006900" y="984854"/>
            <a:ext cx="1774395"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Key words</a:t>
            </a:r>
            <a:endParaRPr lang="en-US" sz="1600" b="1">
              <a:ea typeface="Calibri"/>
              <a:cs typeface="Calibri"/>
            </a:endParaRPr>
          </a:p>
        </p:txBody>
      </p:sp>
      <p:sp>
        <p:nvSpPr>
          <p:cNvPr id="17" name="TextBox 16">
            <a:extLst>
              <a:ext uri="{FF2B5EF4-FFF2-40B4-BE49-F238E27FC236}">
                <a16:creationId xmlns:a16="http://schemas.microsoft.com/office/drawing/2014/main" id="{EA3EA87C-E11C-B713-97A4-C4A9AE9AF60B}"/>
              </a:ext>
            </a:extLst>
          </p:cNvPr>
          <p:cNvSpPr txBox="1"/>
          <p:nvPr/>
        </p:nvSpPr>
        <p:spPr>
          <a:xfrm>
            <a:off x="7927623" y="3823571"/>
            <a:ext cx="1980207"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cs typeface="Calibri"/>
              </a:rPr>
              <a:t>Take it further...</a:t>
            </a:r>
            <a:endParaRPr lang="en-US"/>
          </a:p>
        </p:txBody>
      </p:sp>
      <p:sp>
        <p:nvSpPr>
          <p:cNvPr id="27" name="TextBox 26">
            <a:extLst>
              <a:ext uri="{FF2B5EF4-FFF2-40B4-BE49-F238E27FC236}">
                <a16:creationId xmlns:a16="http://schemas.microsoft.com/office/drawing/2014/main" id="{663A381D-F3AD-F506-9A44-222728253F9B}"/>
              </a:ext>
            </a:extLst>
          </p:cNvPr>
          <p:cNvSpPr txBox="1"/>
          <p:nvPr/>
        </p:nvSpPr>
        <p:spPr>
          <a:xfrm>
            <a:off x="8152027" y="1495141"/>
            <a:ext cx="1655407" cy="19543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100" b="1">
                <a:solidFill>
                  <a:srgbClr val="000000"/>
                </a:solidFill>
                <a:latin typeface="Century Gothic"/>
                <a:ea typeface="+mn-lt"/>
                <a:cs typeface="+mn-lt"/>
              </a:rPr>
              <a:t>Concordant coastline</a:t>
            </a:r>
            <a:r>
              <a:rPr lang="en-GB" sz="1100">
                <a:solidFill>
                  <a:srgbClr val="000000"/>
                </a:solidFill>
                <a:latin typeface="Century Gothic"/>
                <a:ea typeface="+mn-lt"/>
                <a:cs typeface="+mn-lt"/>
              </a:rPr>
              <a:t> - is where the same rock runs along the length of the coast</a:t>
            </a:r>
          </a:p>
          <a:p>
            <a:endParaRPr lang="en-GB" sz="1100">
              <a:solidFill>
                <a:srgbClr val="000000"/>
              </a:solidFill>
              <a:latin typeface="Century Gothic"/>
              <a:ea typeface="+mn-lt"/>
              <a:cs typeface="+mn-lt"/>
            </a:endParaRPr>
          </a:p>
          <a:p>
            <a:r>
              <a:rPr lang="en-GB" sz="1100" b="1">
                <a:solidFill>
                  <a:srgbClr val="000000"/>
                </a:solidFill>
                <a:latin typeface="Century Gothic"/>
                <a:ea typeface="+mn-lt"/>
                <a:cs typeface="+mn-lt"/>
              </a:rPr>
              <a:t>Discordant coastline</a:t>
            </a:r>
            <a:r>
              <a:rPr lang="en-GB" sz="1100">
                <a:solidFill>
                  <a:srgbClr val="000000"/>
                </a:solidFill>
                <a:latin typeface="Century Gothic"/>
                <a:ea typeface="+mn-lt"/>
                <a:cs typeface="+mn-lt"/>
              </a:rPr>
              <a:t> - is where alternating bands of hard and soft rock runs along the length of the coast</a:t>
            </a:r>
            <a:endParaRPr lang="en-GB"/>
          </a:p>
        </p:txBody>
      </p:sp>
      <p:sp>
        <p:nvSpPr>
          <p:cNvPr id="2" name="TextBox 1">
            <a:extLst>
              <a:ext uri="{FF2B5EF4-FFF2-40B4-BE49-F238E27FC236}">
                <a16:creationId xmlns:a16="http://schemas.microsoft.com/office/drawing/2014/main" id="{C418A694-A9E7-6D4C-593C-311D54004EFA}"/>
              </a:ext>
            </a:extLst>
          </p:cNvPr>
          <p:cNvSpPr txBox="1"/>
          <p:nvPr/>
        </p:nvSpPr>
        <p:spPr>
          <a:xfrm>
            <a:off x="6452293" y="215571"/>
            <a:ext cx="3318799"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rPr>
              <a:t>Lesson 3 </a:t>
            </a:r>
            <a:endParaRPr lang="en-US" sz="2000" b="1">
              <a:latin typeface="Aptos" panose="020B0004020202020204"/>
            </a:endParaRPr>
          </a:p>
          <a:p>
            <a:pPr algn="ctr"/>
            <a:r>
              <a:rPr lang="en-US" sz="1600" b="1">
                <a:latin typeface="Century Gothic"/>
              </a:rPr>
              <a:t>Coastal Erosion​</a:t>
            </a:r>
            <a:endParaRPr lang="en-US" sz="2000" b="1"/>
          </a:p>
        </p:txBody>
      </p:sp>
      <p:pic>
        <p:nvPicPr>
          <p:cNvPr id="50" name="Picture 49">
            <a:extLst>
              <a:ext uri="{FF2B5EF4-FFF2-40B4-BE49-F238E27FC236}">
                <a16:creationId xmlns:a16="http://schemas.microsoft.com/office/drawing/2014/main" id="{5B69BA69-29D6-3617-D636-D5ECBAB95644}"/>
              </a:ext>
            </a:extLst>
          </p:cNvPr>
          <p:cNvPicPr>
            <a:picLocks noChangeAspect="1"/>
          </p:cNvPicPr>
          <p:nvPr/>
        </p:nvPicPr>
        <p:blipFill>
          <a:blip r:embed="rId2"/>
          <a:stretch>
            <a:fillRect/>
          </a:stretch>
        </p:blipFill>
        <p:spPr>
          <a:xfrm>
            <a:off x="5712176" y="251499"/>
            <a:ext cx="648242" cy="669612"/>
          </a:xfrm>
          <a:prstGeom prst="rect">
            <a:avLst/>
          </a:prstGeom>
        </p:spPr>
      </p:pic>
      <p:sp>
        <p:nvSpPr>
          <p:cNvPr id="3" name="TextBox 2">
            <a:extLst>
              <a:ext uri="{FF2B5EF4-FFF2-40B4-BE49-F238E27FC236}">
                <a16:creationId xmlns:a16="http://schemas.microsoft.com/office/drawing/2014/main" id="{A6CED3A5-09C7-78CA-5DC5-0E7AF151F9FB}"/>
              </a:ext>
            </a:extLst>
          </p:cNvPr>
          <p:cNvSpPr txBox="1"/>
          <p:nvPr/>
        </p:nvSpPr>
        <p:spPr>
          <a:xfrm>
            <a:off x="385863" y="1601021"/>
            <a:ext cx="5464173"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solidFill>
                  <a:srgbClr val="000000"/>
                </a:solidFill>
                <a:latin typeface="Century Gothic"/>
              </a:rPr>
              <a:t>The</a:t>
            </a:r>
          </a:p>
        </p:txBody>
      </p:sp>
      <p:sp>
        <p:nvSpPr>
          <p:cNvPr id="21" name="Title 1">
            <a:extLst>
              <a:ext uri="{FF2B5EF4-FFF2-40B4-BE49-F238E27FC236}">
                <a16:creationId xmlns:a16="http://schemas.microsoft.com/office/drawing/2014/main" id="{0BE1789F-A955-8E31-B3C1-998D9171E70A}"/>
              </a:ext>
            </a:extLst>
          </p:cNvPr>
          <p:cNvSpPr txBox="1">
            <a:spLocks/>
          </p:cNvSpPr>
          <p:nvPr/>
        </p:nvSpPr>
        <p:spPr>
          <a:xfrm rot="16200000">
            <a:off x="-3277095" y="3279026"/>
            <a:ext cx="6852656" cy="302192"/>
          </a:xfrm>
          <a:prstGeom prst="rect">
            <a:avLst/>
          </a:prstGeom>
          <a:solidFill>
            <a:schemeClr val="bg2"/>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4875" kern="1200">
                <a:solidFill>
                  <a:schemeClr val="tx1"/>
                </a:solidFill>
                <a:latin typeface="+mj-lt"/>
                <a:ea typeface="+mj-ea"/>
                <a:cs typeface="+mj-cs"/>
              </a:defRPr>
            </a:lvl1pPr>
          </a:lstStyle>
          <a:p>
            <a:r>
              <a:rPr lang="en-US" sz="1100" b="1" i="1">
                <a:latin typeface="Century Gothic"/>
              </a:rPr>
              <a:t>Knowledge </a:t>
            </a:r>
            <a:r>
              <a:rPr lang="en-US" sz="1100" b="1" i="1" err="1">
                <a:latin typeface="Century Gothic"/>
              </a:rPr>
              <a:t>Organiser</a:t>
            </a:r>
            <a:endParaRPr lang="en-US" sz="1100" b="1" i="1">
              <a:latin typeface="Century Gothic"/>
            </a:endParaRPr>
          </a:p>
        </p:txBody>
      </p:sp>
      <p:pic>
        <p:nvPicPr>
          <p:cNvPr id="19" name="Picture 18">
            <a:extLst>
              <a:ext uri="{FF2B5EF4-FFF2-40B4-BE49-F238E27FC236}">
                <a16:creationId xmlns:a16="http://schemas.microsoft.com/office/drawing/2014/main" id="{E9F9B61F-1342-46D0-8EBD-27AB762007D6}"/>
              </a:ext>
            </a:extLst>
          </p:cNvPr>
          <p:cNvPicPr>
            <a:picLocks noChangeAspect="1"/>
          </p:cNvPicPr>
          <p:nvPr/>
        </p:nvPicPr>
        <p:blipFill>
          <a:blip r:embed="rId3"/>
          <a:stretch>
            <a:fillRect/>
          </a:stretch>
        </p:blipFill>
        <p:spPr>
          <a:xfrm>
            <a:off x="383022" y="324710"/>
            <a:ext cx="765774" cy="765774"/>
          </a:xfrm>
          <a:prstGeom prst="rect">
            <a:avLst/>
          </a:prstGeom>
        </p:spPr>
      </p:pic>
      <p:sp>
        <p:nvSpPr>
          <p:cNvPr id="7" name="TextBox 6">
            <a:extLst>
              <a:ext uri="{FF2B5EF4-FFF2-40B4-BE49-F238E27FC236}">
                <a16:creationId xmlns:a16="http://schemas.microsoft.com/office/drawing/2014/main" id="{FC10A7D8-1BAC-69FD-C6C6-D49F555D705B}"/>
              </a:ext>
            </a:extLst>
          </p:cNvPr>
          <p:cNvSpPr txBox="1"/>
          <p:nvPr/>
        </p:nvSpPr>
        <p:spPr>
          <a:xfrm>
            <a:off x="8235214" y="5171099"/>
            <a:ext cx="1314450"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100">
                <a:latin typeface="Century Gothic"/>
                <a:ea typeface="Calibri"/>
                <a:cs typeface="Calibri"/>
              </a:rPr>
              <a:t>BBC Bitesize</a:t>
            </a:r>
            <a:endParaRPr lang="en-US" sz="1600"/>
          </a:p>
        </p:txBody>
      </p:sp>
      <p:sp>
        <p:nvSpPr>
          <p:cNvPr id="22" name="TextBox 21">
            <a:extLst>
              <a:ext uri="{FF2B5EF4-FFF2-40B4-BE49-F238E27FC236}">
                <a16:creationId xmlns:a16="http://schemas.microsoft.com/office/drawing/2014/main" id="{AF166740-8A07-D70D-6429-5A698EC59CA1}"/>
              </a:ext>
            </a:extLst>
          </p:cNvPr>
          <p:cNvSpPr txBox="1"/>
          <p:nvPr/>
        </p:nvSpPr>
        <p:spPr>
          <a:xfrm>
            <a:off x="8046384" y="6501444"/>
            <a:ext cx="1747926"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100">
                <a:latin typeface="Century Gothic"/>
                <a:ea typeface="Calibri"/>
                <a:cs typeface="Calibri"/>
              </a:rPr>
              <a:t>Internet Geography</a:t>
            </a:r>
            <a:endParaRPr lang="en-US" sz="1600"/>
          </a:p>
        </p:txBody>
      </p:sp>
      <p:pic>
        <p:nvPicPr>
          <p:cNvPr id="23" name="Picture 22" descr="A qr code with a black and white background&#10;&#10;Description automatically generated">
            <a:extLst>
              <a:ext uri="{FF2B5EF4-FFF2-40B4-BE49-F238E27FC236}">
                <a16:creationId xmlns:a16="http://schemas.microsoft.com/office/drawing/2014/main" id="{202CA553-B19E-0358-6DF2-FD7B12BA9311}"/>
              </a:ext>
            </a:extLst>
          </p:cNvPr>
          <p:cNvPicPr>
            <a:picLocks noChangeAspect="1"/>
          </p:cNvPicPr>
          <p:nvPr/>
        </p:nvPicPr>
        <p:blipFill>
          <a:blip r:embed="rId4"/>
          <a:stretch>
            <a:fillRect/>
          </a:stretch>
        </p:blipFill>
        <p:spPr>
          <a:xfrm>
            <a:off x="8452120" y="4206484"/>
            <a:ext cx="923802" cy="902556"/>
          </a:xfrm>
          <a:prstGeom prst="rect">
            <a:avLst/>
          </a:prstGeom>
        </p:spPr>
      </p:pic>
      <p:pic>
        <p:nvPicPr>
          <p:cNvPr id="24" name="Picture 23" descr="A qr code with black squares&#10;&#10;Description automatically generated">
            <a:extLst>
              <a:ext uri="{FF2B5EF4-FFF2-40B4-BE49-F238E27FC236}">
                <a16:creationId xmlns:a16="http://schemas.microsoft.com/office/drawing/2014/main" id="{92D67F89-26BD-EF2B-09DA-4D039807477E}"/>
              </a:ext>
            </a:extLst>
          </p:cNvPr>
          <p:cNvPicPr>
            <a:picLocks noChangeAspect="1"/>
          </p:cNvPicPr>
          <p:nvPr/>
        </p:nvPicPr>
        <p:blipFill>
          <a:blip r:embed="rId5"/>
          <a:stretch>
            <a:fillRect/>
          </a:stretch>
        </p:blipFill>
        <p:spPr>
          <a:xfrm>
            <a:off x="8443886" y="5468760"/>
            <a:ext cx="944151" cy="966517"/>
          </a:xfrm>
          <a:prstGeom prst="rect">
            <a:avLst/>
          </a:prstGeom>
        </p:spPr>
      </p:pic>
      <p:pic>
        <p:nvPicPr>
          <p:cNvPr id="26" name="Picture 25" descr="A diagram of a cave&#10;&#10;Description automatically generated">
            <a:extLst>
              <a:ext uri="{FF2B5EF4-FFF2-40B4-BE49-F238E27FC236}">
                <a16:creationId xmlns:a16="http://schemas.microsoft.com/office/drawing/2014/main" id="{F0ED33EB-FAE5-59B0-0189-14097737FF62}"/>
              </a:ext>
            </a:extLst>
          </p:cNvPr>
          <p:cNvPicPr>
            <a:picLocks noChangeAspect="1"/>
          </p:cNvPicPr>
          <p:nvPr/>
        </p:nvPicPr>
        <p:blipFill>
          <a:blip r:embed="rId6"/>
          <a:stretch>
            <a:fillRect/>
          </a:stretch>
        </p:blipFill>
        <p:spPr>
          <a:xfrm>
            <a:off x="389363" y="4741302"/>
            <a:ext cx="3079063" cy="1928573"/>
          </a:xfrm>
          <a:prstGeom prst="rect">
            <a:avLst/>
          </a:prstGeom>
        </p:spPr>
      </p:pic>
      <p:pic>
        <p:nvPicPr>
          <p:cNvPr id="28" name="Picture 27" descr="A diagram of a cliff&#10;&#10;Description automatically generated">
            <a:extLst>
              <a:ext uri="{FF2B5EF4-FFF2-40B4-BE49-F238E27FC236}">
                <a16:creationId xmlns:a16="http://schemas.microsoft.com/office/drawing/2014/main" id="{1878DC87-9FDD-91F6-CD5F-2D41DEC8E5EB}"/>
              </a:ext>
            </a:extLst>
          </p:cNvPr>
          <p:cNvPicPr>
            <a:picLocks noChangeAspect="1"/>
          </p:cNvPicPr>
          <p:nvPr/>
        </p:nvPicPr>
        <p:blipFill>
          <a:blip r:embed="rId7"/>
          <a:stretch>
            <a:fillRect/>
          </a:stretch>
        </p:blipFill>
        <p:spPr>
          <a:xfrm>
            <a:off x="4996543" y="2478191"/>
            <a:ext cx="2937142" cy="1675420"/>
          </a:xfrm>
          <a:prstGeom prst="rect">
            <a:avLst/>
          </a:prstGeom>
        </p:spPr>
      </p:pic>
      <p:pic>
        <p:nvPicPr>
          <p:cNvPr id="29" name="Picture 28" descr="A diagram of a coastal erosion&#10;&#10;Description automatically generated">
            <a:extLst>
              <a:ext uri="{FF2B5EF4-FFF2-40B4-BE49-F238E27FC236}">
                <a16:creationId xmlns:a16="http://schemas.microsoft.com/office/drawing/2014/main" id="{87681A71-B77E-0849-59AA-6A9463557234}"/>
              </a:ext>
            </a:extLst>
          </p:cNvPr>
          <p:cNvPicPr>
            <a:picLocks noChangeAspect="1"/>
          </p:cNvPicPr>
          <p:nvPr/>
        </p:nvPicPr>
        <p:blipFill>
          <a:blip r:embed="rId8"/>
          <a:stretch>
            <a:fillRect/>
          </a:stretch>
        </p:blipFill>
        <p:spPr>
          <a:xfrm>
            <a:off x="438199" y="1291650"/>
            <a:ext cx="2671525" cy="1714924"/>
          </a:xfrm>
          <a:prstGeom prst="rect">
            <a:avLst/>
          </a:prstGeom>
        </p:spPr>
      </p:pic>
      <p:sp>
        <p:nvSpPr>
          <p:cNvPr id="30" name="TextBox 29">
            <a:extLst>
              <a:ext uri="{FF2B5EF4-FFF2-40B4-BE49-F238E27FC236}">
                <a16:creationId xmlns:a16="http://schemas.microsoft.com/office/drawing/2014/main" id="{406BF1C8-8891-AB2F-EA74-AB0BDD3A53C2}"/>
              </a:ext>
            </a:extLst>
          </p:cNvPr>
          <p:cNvSpPr txBox="1"/>
          <p:nvPr/>
        </p:nvSpPr>
        <p:spPr>
          <a:xfrm>
            <a:off x="3121983" y="1413081"/>
            <a:ext cx="4812813" cy="10618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50" b="1">
                <a:solidFill>
                  <a:srgbClr val="141414"/>
                </a:solidFill>
                <a:latin typeface="Century Gothic"/>
              </a:rPr>
              <a:t>Headlands and bays</a:t>
            </a:r>
            <a:r>
              <a:rPr lang="en-US" sz="1050">
                <a:solidFill>
                  <a:srgbClr val="141414"/>
                </a:solidFill>
                <a:latin typeface="Century Gothic"/>
              </a:rPr>
              <a:t>. Bands of soft rock such as clay and sand are weaker and therefore they can be eroded quickly. This process forms </a:t>
            </a:r>
            <a:r>
              <a:rPr lang="en-US" sz="1050" b="1">
                <a:solidFill>
                  <a:srgbClr val="141414"/>
                </a:solidFill>
                <a:latin typeface="Century Gothic"/>
              </a:rPr>
              <a:t>bays</a:t>
            </a:r>
            <a:r>
              <a:rPr lang="en-US" sz="1050">
                <a:solidFill>
                  <a:srgbClr val="141414"/>
                </a:solidFill>
                <a:latin typeface="Century Gothic"/>
              </a:rPr>
              <a:t>. A bay is an inlet of the sea where the land curves inwards, usually with a beach. Hard rock such as chalk is more resistant to the processes of erosion. When the softer rock is eroded inwards, the hard rock sticks out into the sea, forming a </a:t>
            </a:r>
            <a:r>
              <a:rPr lang="en-US" sz="1050" b="1">
                <a:solidFill>
                  <a:srgbClr val="141414"/>
                </a:solidFill>
                <a:latin typeface="Century Gothic"/>
              </a:rPr>
              <a:t>headland</a:t>
            </a:r>
            <a:r>
              <a:rPr lang="en-US" sz="1050">
                <a:solidFill>
                  <a:srgbClr val="141414"/>
                </a:solidFill>
                <a:latin typeface="Century Gothic"/>
              </a:rPr>
              <a:t>.</a:t>
            </a:r>
            <a:endParaRPr lang="en-US" sz="1050">
              <a:latin typeface="Century Gothic"/>
            </a:endParaRPr>
          </a:p>
        </p:txBody>
      </p:sp>
      <p:sp>
        <p:nvSpPr>
          <p:cNvPr id="31" name="TextBox 30">
            <a:extLst>
              <a:ext uri="{FF2B5EF4-FFF2-40B4-BE49-F238E27FC236}">
                <a16:creationId xmlns:a16="http://schemas.microsoft.com/office/drawing/2014/main" id="{DFD30877-F1C4-5A96-2A61-5782F451C8BC}"/>
              </a:ext>
            </a:extLst>
          </p:cNvPr>
          <p:cNvSpPr txBox="1"/>
          <p:nvPr/>
        </p:nvSpPr>
        <p:spPr>
          <a:xfrm>
            <a:off x="436910" y="3069598"/>
            <a:ext cx="4773768" cy="15465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50" dirty="0">
                <a:latin typeface="Century Gothic"/>
              </a:rPr>
              <a:t>A</a:t>
            </a:r>
            <a:r>
              <a:rPr lang="en-US" sz="1050" b="1" dirty="0">
                <a:latin typeface="Century Gothic"/>
              </a:rPr>
              <a:t> wave-cut platform</a:t>
            </a:r>
            <a:r>
              <a:rPr lang="en-US" sz="1050" dirty="0">
                <a:latin typeface="Century Gothic"/>
              </a:rPr>
              <a:t> is formed when the following occurs:</a:t>
            </a:r>
            <a:endParaRPr lang="en-US" sz="1600" dirty="0"/>
          </a:p>
          <a:p>
            <a:pPr marL="285750" indent="-285750">
              <a:buFont typeface="Wingdings"/>
              <a:buChar char="Ø"/>
            </a:pPr>
            <a:r>
              <a:rPr lang="en-US" sz="1050" dirty="0">
                <a:latin typeface="Century Gothic"/>
              </a:rPr>
              <a:t>The sea attacks the base of the cliff </a:t>
            </a:r>
            <a:endParaRPr lang="en-US" dirty="0">
              <a:latin typeface="Aptos" panose="020B0004020202020204"/>
            </a:endParaRPr>
          </a:p>
          <a:p>
            <a:pPr marL="285750" indent="-285750">
              <a:buFont typeface="Wingdings"/>
              <a:buChar char="Ø"/>
            </a:pPr>
            <a:r>
              <a:rPr lang="en-US" sz="1050" dirty="0">
                <a:latin typeface="Century Gothic"/>
              </a:rPr>
              <a:t>A  wave cut notch is formed by erosional processes such as abrasion and hydraulic action - this is a dent in the cliff usually at the level of high tide.</a:t>
            </a:r>
            <a:endParaRPr lang="en-US" dirty="0"/>
          </a:p>
          <a:p>
            <a:pPr marL="285750" indent="-285750">
              <a:buFont typeface="Wingdings"/>
              <a:buChar char="Ø"/>
            </a:pPr>
            <a:r>
              <a:rPr lang="en-US" sz="1050" dirty="0">
                <a:latin typeface="Century Gothic"/>
              </a:rPr>
              <a:t>As the notch increases in size, the cliff becomes unstable and collapses, leading to the retreat of the cliff face.</a:t>
            </a:r>
          </a:p>
          <a:p>
            <a:pPr marL="285750" indent="-285750">
              <a:buFont typeface="Wingdings"/>
              <a:buChar char="Ø"/>
            </a:pPr>
            <a:endParaRPr lang="en-US" sz="1050">
              <a:latin typeface="Century Gothic"/>
            </a:endParaRPr>
          </a:p>
          <a:p>
            <a:pPr marL="285750" indent="-285750">
              <a:buFont typeface="Wingdings"/>
              <a:buChar char="Ø"/>
            </a:pPr>
            <a:endParaRPr lang="en-US" sz="1050">
              <a:latin typeface="Century Gothic"/>
            </a:endParaRPr>
          </a:p>
        </p:txBody>
      </p:sp>
      <p:sp>
        <p:nvSpPr>
          <p:cNvPr id="32" name="TextBox 31">
            <a:extLst>
              <a:ext uri="{FF2B5EF4-FFF2-40B4-BE49-F238E27FC236}">
                <a16:creationId xmlns:a16="http://schemas.microsoft.com/office/drawing/2014/main" id="{29C31279-E8B6-4D12-C93A-1020D7F83785}"/>
              </a:ext>
            </a:extLst>
          </p:cNvPr>
          <p:cNvSpPr txBox="1"/>
          <p:nvPr/>
        </p:nvSpPr>
        <p:spPr>
          <a:xfrm>
            <a:off x="3463901" y="4720470"/>
            <a:ext cx="4540045"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50" b="1">
                <a:latin typeface="Century Gothic"/>
              </a:rPr>
              <a:t>Erosion of a headland</a:t>
            </a:r>
          </a:p>
          <a:p>
            <a:pPr marL="285750" indent="-285750">
              <a:buFont typeface="Wingdings"/>
              <a:buChar char="Ø"/>
            </a:pPr>
            <a:r>
              <a:rPr lang="en-US" sz="1050" b="1">
                <a:latin typeface="Century Gothic"/>
              </a:rPr>
              <a:t>Cracks</a:t>
            </a:r>
            <a:r>
              <a:rPr lang="en-US" sz="1050">
                <a:latin typeface="Century Gothic"/>
              </a:rPr>
              <a:t> are formed in the headland through the erosional processes of hydraulic action and abrasion.</a:t>
            </a:r>
            <a:endParaRPr lang="en-US" sz="1600"/>
          </a:p>
          <a:p>
            <a:pPr marL="285750" indent="-285750">
              <a:buFont typeface="Wingdings"/>
              <a:buChar char="Ø"/>
            </a:pPr>
            <a:r>
              <a:rPr lang="en-US" sz="1050">
                <a:latin typeface="Century Gothic"/>
              </a:rPr>
              <a:t>As the waves continue to grind away at the crack, it begins to open up to form a </a:t>
            </a:r>
            <a:r>
              <a:rPr lang="en-US" sz="1050" b="1">
                <a:latin typeface="Century Gothic"/>
              </a:rPr>
              <a:t>cave</a:t>
            </a:r>
            <a:r>
              <a:rPr lang="en-US" sz="1050">
                <a:latin typeface="Century Gothic"/>
              </a:rPr>
              <a:t>.</a:t>
            </a:r>
          </a:p>
          <a:p>
            <a:pPr marL="285750" indent="-285750">
              <a:buFont typeface="Wingdings"/>
              <a:buChar char="Ø"/>
            </a:pPr>
            <a:r>
              <a:rPr lang="en-US" sz="1050">
                <a:latin typeface="Century Gothic"/>
              </a:rPr>
              <a:t>The cave becomes larger and eventually breaks through the headland to form an </a:t>
            </a:r>
            <a:r>
              <a:rPr lang="en-US" sz="1050" b="1">
                <a:latin typeface="Century Gothic"/>
              </a:rPr>
              <a:t>arch</a:t>
            </a:r>
            <a:r>
              <a:rPr lang="en-US" sz="1050">
                <a:latin typeface="Century Gothic"/>
              </a:rPr>
              <a:t>.</a:t>
            </a:r>
          </a:p>
          <a:p>
            <a:pPr marL="285750" indent="-285750">
              <a:buFont typeface="Wingdings"/>
              <a:buChar char="Ø"/>
            </a:pPr>
            <a:r>
              <a:rPr lang="en-US" sz="1050">
                <a:latin typeface="Century Gothic"/>
              </a:rPr>
              <a:t>The base of the arch continually becomes wider through further erosion, until its roof becomes too heavy and collapses into the sea. This leaves a </a:t>
            </a:r>
            <a:r>
              <a:rPr lang="en-US" sz="1050" b="1">
                <a:latin typeface="Century Gothic"/>
              </a:rPr>
              <a:t>stack</a:t>
            </a:r>
            <a:r>
              <a:rPr lang="en-US" sz="1050">
                <a:latin typeface="Century Gothic"/>
              </a:rPr>
              <a:t> (an isolated column of rock).</a:t>
            </a:r>
          </a:p>
          <a:p>
            <a:pPr marL="285750" indent="-285750">
              <a:buFont typeface="Wingdings"/>
              <a:buChar char="Ø"/>
            </a:pPr>
            <a:r>
              <a:rPr lang="en-US" sz="1050">
                <a:latin typeface="Century Gothic"/>
              </a:rPr>
              <a:t>The stack is undercut at the base until it collapses to form a </a:t>
            </a:r>
            <a:r>
              <a:rPr lang="en-US" sz="1050" b="1">
                <a:latin typeface="Century Gothic"/>
              </a:rPr>
              <a:t>stump</a:t>
            </a:r>
            <a:r>
              <a:rPr lang="en-US" sz="1050">
                <a:latin typeface="Century Gothic"/>
              </a:rPr>
              <a:t>.</a:t>
            </a:r>
          </a:p>
        </p:txBody>
      </p:sp>
      <p:sp>
        <p:nvSpPr>
          <p:cNvPr id="5" name="TextBox 4">
            <a:extLst>
              <a:ext uri="{FF2B5EF4-FFF2-40B4-BE49-F238E27FC236}">
                <a16:creationId xmlns:a16="http://schemas.microsoft.com/office/drawing/2014/main" id="{C2587BDE-9D54-9E63-EC3E-5FE473A2D518}"/>
              </a:ext>
            </a:extLst>
          </p:cNvPr>
          <p:cNvSpPr txBox="1"/>
          <p:nvPr/>
        </p:nvSpPr>
        <p:spPr>
          <a:xfrm>
            <a:off x="436029" y="4159561"/>
            <a:ext cx="7528382" cy="5770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Wingdings,Sans-Serif"/>
              <a:buChar char="Ø"/>
            </a:pPr>
            <a:r>
              <a:rPr lang="en-US" sz="1050">
                <a:latin typeface="Century Gothic"/>
                <a:cs typeface="Arial"/>
              </a:rPr>
              <a:t>The backwash carries away the eroded material, leaving a wave-cut platform.​</a:t>
            </a:r>
          </a:p>
          <a:p>
            <a:pPr marL="285750" indent="-285750">
              <a:buFont typeface="Wingdings,Sans-Serif"/>
              <a:buChar char="Ø"/>
            </a:pPr>
            <a:r>
              <a:rPr lang="en-US" sz="1050">
                <a:latin typeface="Century Gothic"/>
                <a:cs typeface="Arial"/>
              </a:rPr>
              <a:t>The process repeats. The cliff continues to retreat.​</a:t>
            </a:r>
          </a:p>
          <a:p>
            <a:endParaRPr lang="en-US" sz="1050">
              <a:latin typeface="Century Gothic"/>
              <a:cs typeface="Arial"/>
            </a:endParaRPr>
          </a:p>
        </p:txBody>
      </p:sp>
    </p:spTree>
    <p:extLst>
      <p:ext uri="{BB962C8B-B14F-4D97-AF65-F5344CB8AC3E}">
        <p14:creationId xmlns:p14="http://schemas.microsoft.com/office/powerpoint/2010/main" val="11821182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71DEB11-587B-5756-0E88-22D5D38D10AC}"/>
              </a:ext>
            </a:extLst>
          </p:cNvPr>
          <p:cNvSpPr txBox="1"/>
          <p:nvPr/>
        </p:nvSpPr>
        <p:spPr>
          <a:xfrm>
            <a:off x="880583" y="253818"/>
            <a:ext cx="485207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GCSE Coasts </a:t>
            </a:r>
          </a:p>
          <a:p>
            <a:pPr algn="ctr"/>
            <a:r>
              <a:rPr lang="en-US" sz="1600" b="1">
                <a:latin typeface="Century Gothic"/>
                <a:ea typeface="Calibri"/>
                <a:cs typeface="Calibri"/>
              </a:rPr>
              <a:t>knowledge checkers</a:t>
            </a:r>
            <a:endParaRPr lang="en-US" sz="1600" b="1">
              <a:latin typeface="Century Gothic"/>
              <a:cs typeface="Calibri"/>
            </a:endParaRPr>
          </a:p>
        </p:txBody>
      </p:sp>
      <p:cxnSp>
        <p:nvCxnSpPr>
          <p:cNvPr id="8" name="Straight Arrow Connector 7">
            <a:extLst>
              <a:ext uri="{FF2B5EF4-FFF2-40B4-BE49-F238E27FC236}">
                <a16:creationId xmlns:a16="http://schemas.microsoft.com/office/drawing/2014/main" id="{64189E15-1F74-6509-AADA-182679D99778}"/>
              </a:ext>
            </a:extLst>
          </p:cNvPr>
          <p:cNvCxnSpPr/>
          <p:nvPr/>
        </p:nvCxnSpPr>
        <p:spPr>
          <a:xfrm flipV="1">
            <a:off x="1080397" y="876301"/>
            <a:ext cx="4510600" cy="14362"/>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013D173D-D344-E0A2-D9C9-9F3457707BDB}"/>
              </a:ext>
            </a:extLst>
          </p:cNvPr>
          <p:cNvCxnSpPr>
            <a:cxnSpLocks/>
          </p:cNvCxnSpPr>
          <p:nvPr/>
        </p:nvCxnSpPr>
        <p:spPr>
          <a:xfrm flipV="1">
            <a:off x="6610124" y="823074"/>
            <a:ext cx="3129515" cy="26157"/>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A769388E-E974-C211-7CEE-3E3CCA767E10}"/>
              </a:ext>
            </a:extLst>
          </p:cNvPr>
          <p:cNvCxnSpPr>
            <a:cxnSpLocks/>
          </p:cNvCxnSpPr>
          <p:nvPr/>
        </p:nvCxnSpPr>
        <p:spPr>
          <a:xfrm flipH="1" flipV="1">
            <a:off x="6398496" y="1028434"/>
            <a:ext cx="9525" cy="386715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C7C8490A-9E6A-3552-1ACC-34638F9D9558}"/>
              </a:ext>
            </a:extLst>
          </p:cNvPr>
          <p:cNvCxnSpPr>
            <a:cxnSpLocks/>
          </p:cNvCxnSpPr>
          <p:nvPr/>
        </p:nvCxnSpPr>
        <p:spPr>
          <a:xfrm flipV="1">
            <a:off x="657225" y="5093373"/>
            <a:ext cx="5696818" cy="9543"/>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12F2A28B-F5EB-B152-B2AF-24F750FD419E}"/>
              </a:ext>
            </a:extLst>
          </p:cNvPr>
          <p:cNvCxnSpPr>
            <a:cxnSpLocks/>
          </p:cNvCxnSpPr>
          <p:nvPr/>
        </p:nvCxnSpPr>
        <p:spPr>
          <a:xfrm flipH="1" flipV="1">
            <a:off x="6398496" y="5278285"/>
            <a:ext cx="9525" cy="1466850"/>
          </a:xfrm>
          <a:prstGeom prst="straightConnector1">
            <a:avLst/>
          </a:prstGeom>
          <a:ln w="28575"/>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70477DDF-D691-D846-8337-0833FE04096E}"/>
              </a:ext>
            </a:extLst>
          </p:cNvPr>
          <p:cNvSpPr txBox="1"/>
          <p:nvPr/>
        </p:nvSpPr>
        <p:spPr>
          <a:xfrm>
            <a:off x="984803" y="984854"/>
            <a:ext cx="501567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Core knowledge</a:t>
            </a:r>
          </a:p>
        </p:txBody>
      </p:sp>
      <p:sp>
        <p:nvSpPr>
          <p:cNvPr id="15" name="TextBox 14">
            <a:extLst>
              <a:ext uri="{FF2B5EF4-FFF2-40B4-BE49-F238E27FC236}">
                <a16:creationId xmlns:a16="http://schemas.microsoft.com/office/drawing/2014/main" id="{B00E35AD-28BD-4744-C25C-D5E933460943}"/>
              </a:ext>
            </a:extLst>
          </p:cNvPr>
          <p:cNvSpPr txBox="1"/>
          <p:nvPr/>
        </p:nvSpPr>
        <p:spPr>
          <a:xfrm>
            <a:off x="6081129" y="984854"/>
            <a:ext cx="3494088"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Key words</a:t>
            </a:r>
            <a:endParaRPr lang="en-US" sz="1600" b="1">
              <a:ea typeface="Calibri"/>
              <a:cs typeface="Calibri"/>
            </a:endParaRPr>
          </a:p>
        </p:txBody>
      </p:sp>
      <p:sp>
        <p:nvSpPr>
          <p:cNvPr id="16" name="TextBox 15">
            <a:extLst>
              <a:ext uri="{FF2B5EF4-FFF2-40B4-BE49-F238E27FC236}">
                <a16:creationId xmlns:a16="http://schemas.microsoft.com/office/drawing/2014/main" id="{122D831E-076B-8C00-52D9-3F6BA7C4DBC3}"/>
              </a:ext>
            </a:extLst>
          </p:cNvPr>
          <p:cNvSpPr txBox="1"/>
          <p:nvPr/>
        </p:nvSpPr>
        <p:spPr>
          <a:xfrm>
            <a:off x="656101" y="5156804"/>
            <a:ext cx="530403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Misconceptions</a:t>
            </a:r>
            <a:endParaRPr lang="en-US" sz="1600" b="1">
              <a:ea typeface="Calibri"/>
              <a:cs typeface="Calibri"/>
            </a:endParaRPr>
          </a:p>
        </p:txBody>
      </p:sp>
      <p:sp>
        <p:nvSpPr>
          <p:cNvPr id="17" name="TextBox 16">
            <a:extLst>
              <a:ext uri="{FF2B5EF4-FFF2-40B4-BE49-F238E27FC236}">
                <a16:creationId xmlns:a16="http://schemas.microsoft.com/office/drawing/2014/main" id="{EA3EA87C-E11C-B713-97A4-C4A9AE9AF60B}"/>
              </a:ext>
            </a:extLst>
          </p:cNvPr>
          <p:cNvSpPr txBox="1"/>
          <p:nvPr/>
        </p:nvSpPr>
        <p:spPr>
          <a:xfrm>
            <a:off x="6402885" y="5147212"/>
            <a:ext cx="3552892"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cs typeface="Calibri"/>
              </a:rPr>
              <a:t>Take it further...</a:t>
            </a:r>
            <a:endParaRPr lang="en-US"/>
          </a:p>
        </p:txBody>
      </p:sp>
      <p:sp>
        <p:nvSpPr>
          <p:cNvPr id="27" name="TextBox 26">
            <a:extLst>
              <a:ext uri="{FF2B5EF4-FFF2-40B4-BE49-F238E27FC236}">
                <a16:creationId xmlns:a16="http://schemas.microsoft.com/office/drawing/2014/main" id="{663A381D-F3AD-F506-9A44-222728253F9B}"/>
              </a:ext>
            </a:extLst>
          </p:cNvPr>
          <p:cNvSpPr txBox="1"/>
          <p:nvPr/>
        </p:nvSpPr>
        <p:spPr>
          <a:xfrm>
            <a:off x="7356880" y="1466367"/>
            <a:ext cx="2412196" cy="21236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100" b="1" dirty="0">
                <a:latin typeface="Century Gothic"/>
                <a:ea typeface="+mn-lt"/>
                <a:cs typeface="+mn-lt"/>
              </a:rPr>
              <a:t>Deposition </a:t>
            </a:r>
            <a:r>
              <a:rPr lang="en-GB" sz="1100" dirty="0">
                <a:latin typeface="Century Gothic"/>
                <a:ea typeface="+mn-lt"/>
                <a:cs typeface="+mn-lt"/>
              </a:rPr>
              <a:t>- when material is dropped by the sea</a:t>
            </a:r>
          </a:p>
          <a:p>
            <a:endParaRPr lang="en-GB" sz="1100" dirty="0">
              <a:solidFill>
                <a:srgbClr val="000000"/>
              </a:solidFill>
              <a:latin typeface="Century Gothic"/>
              <a:ea typeface="+mn-lt"/>
              <a:cs typeface="+mn-lt"/>
            </a:endParaRPr>
          </a:p>
          <a:p>
            <a:r>
              <a:rPr lang="en-GB" sz="1100" b="1" dirty="0">
                <a:solidFill>
                  <a:srgbClr val="000000"/>
                </a:solidFill>
                <a:latin typeface="Century Gothic"/>
                <a:ea typeface="+mn-lt"/>
                <a:cs typeface="+mn-lt"/>
              </a:rPr>
              <a:t>Estuary </a:t>
            </a:r>
            <a:r>
              <a:rPr lang="en-GB" sz="1100" dirty="0">
                <a:solidFill>
                  <a:srgbClr val="000000"/>
                </a:solidFill>
                <a:latin typeface="Century Gothic"/>
                <a:ea typeface="+mn-lt"/>
                <a:cs typeface="+mn-lt"/>
              </a:rPr>
              <a:t>– where the mouth of the river is tidal</a:t>
            </a:r>
          </a:p>
          <a:p>
            <a:endParaRPr lang="en-GB" sz="1100" b="1" dirty="0">
              <a:solidFill>
                <a:srgbClr val="000000"/>
              </a:solidFill>
              <a:latin typeface="Century Gothic"/>
              <a:ea typeface="+mn-lt"/>
              <a:cs typeface="+mn-lt"/>
            </a:endParaRPr>
          </a:p>
          <a:p>
            <a:r>
              <a:rPr lang="en-GB" sz="1100" b="1" dirty="0">
                <a:solidFill>
                  <a:srgbClr val="000000"/>
                </a:solidFill>
                <a:latin typeface="Century Gothic"/>
                <a:ea typeface="+mn-lt"/>
                <a:cs typeface="+mn-lt"/>
              </a:rPr>
              <a:t>Tidal</a:t>
            </a:r>
            <a:r>
              <a:rPr lang="en-GB" sz="1100" dirty="0">
                <a:solidFill>
                  <a:srgbClr val="000000"/>
                </a:solidFill>
                <a:latin typeface="Century Gothic"/>
                <a:ea typeface="+mn-lt"/>
                <a:cs typeface="+mn-lt"/>
              </a:rPr>
              <a:t> – affect by the tides, the sea rising and falling. </a:t>
            </a:r>
          </a:p>
          <a:p>
            <a:endParaRPr lang="en-GB" sz="1100" dirty="0">
              <a:solidFill>
                <a:srgbClr val="000000"/>
              </a:solidFill>
              <a:latin typeface="Century Gothic"/>
              <a:ea typeface="+mn-lt"/>
              <a:cs typeface="+mn-lt"/>
            </a:endParaRPr>
          </a:p>
          <a:p>
            <a:r>
              <a:rPr lang="en-GB" sz="1100" b="1" dirty="0">
                <a:solidFill>
                  <a:srgbClr val="000000"/>
                </a:solidFill>
                <a:latin typeface="Century Gothic"/>
                <a:ea typeface="+mn-lt"/>
                <a:cs typeface="+mn-lt"/>
              </a:rPr>
              <a:t>Longshore drift </a:t>
            </a:r>
            <a:r>
              <a:rPr lang="en-GB" sz="1100" dirty="0">
                <a:solidFill>
                  <a:srgbClr val="000000"/>
                </a:solidFill>
                <a:latin typeface="Century Gothic"/>
                <a:ea typeface="+mn-lt"/>
                <a:cs typeface="+mn-lt"/>
              </a:rPr>
              <a:t>– the zigzag motion of material along the coastline.</a:t>
            </a:r>
          </a:p>
        </p:txBody>
      </p:sp>
      <p:sp>
        <p:nvSpPr>
          <p:cNvPr id="44" name="TextBox 43">
            <a:extLst>
              <a:ext uri="{FF2B5EF4-FFF2-40B4-BE49-F238E27FC236}">
                <a16:creationId xmlns:a16="http://schemas.microsoft.com/office/drawing/2014/main" id="{11A78581-5662-BF98-679B-7E73728E7C35}"/>
              </a:ext>
            </a:extLst>
          </p:cNvPr>
          <p:cNvSpPr txBox="1"/>
          <p:nvPr/>
        </p:nvSpPr>
        <p:spPr>
          <a:xfrm>
            <a:off x="1310229" y="5882022"/>
            <a:ext cx="4877095"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latin typeface="Century Gothic"/>
                <a:ea typeface="Calibri"/>
                <a:cs typeface="Calibri"/>
              </a:rPr>
              <a:t>A lagoon is only found behind a bar NOT a spit.</a:t>
            </a:r>
          </a:p>
        </p:txBody>
      </p:sp>
      <p:sp>
        <p:nvSpPr>
          <p:cNvPr id="2" name="TextBox 1">
            <a:extLst>
              <a:ext uri="{FF2B5EF4-FFF2-40B4-BE49-F238E27FC236}">
                <a16:creationId xmlns:a16="http://schemas.microsoft.com/office/drawing/2014/main" id="{C418A694-A9E7-6D4C-593C-311D54004EFA}"/>
              </a:ext>
            </a:extLst>
          </p:cNvPr>
          <p:cNvSpPr txBox="1"/>
          <p:nvPr/>
        </p:nvSpPr>
        <p:spPr>
          <a:xfrm>
            <a:off x="6452293" y="215571"/>
            <a:ext cx="3318799"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rPr>
              <a:t>Lesson 4 </a:t>
            </a:r>
            <a:endParaRPr lang="en-US" sz="2000" b="1">
              <a:latin typeface="Aptos" panose="020B0004020202020204"/>
            </a:endParaRPr>
          </a:p>
          <a:p>
            <a:pPr algn="ctr"/>
            <a:r>
              <a:rPr lang="en-US" sz="1600" b="1">
                <a:latin typeface="Century Gothic"/>
              </a:rPr>
              <a:t>Coastal Deposition​</a:t>
            </a:r>
            <a:endParaRPr lang="en-US" sz="2000" b="1"/>
          </a:p>
        </p:txBody>
      </p:sp>
      <p:pic>
        <p:nvPicPr>
          <p:cNvPr id="50" name="Picture 49">
            <a:extLst>
              <a:ext uri="{FF2B5EF4-FFF2-40B4-BE49-F238E27FC236}">
                <a16:creationId xmlns:a16="http://schemas.microsoft.com/office/drawing/2014/main" id="{5B69BA69-29D6-3617-D636-D5ECBAB95644}"/>
              </a:ext>
            </a:extLst>
          </p:cNvPr>
          <p:cNvPicPr>
            <a:picLocks noChangeAspect="1"/>
          </p:cNvPicPr>
          <p:nvPr/>
        </p:nvPicPr>
        <p:blipFill>
          <a:blip r:embed="rId2"/>
          <a:stretch>
            <a:fillRect/>
          </a:stretch>
        </p:blipFill>
        <p:spPr>
          <a:xfrm>
            <a:off x="5753929" y="314129"/>
            <a:ext cx="648242" cy="669612"/>
          </a:xfrm>
          <a:prstGeom prst="rect">
            <a:avLst/>
          </a:prstGeom>
        </p:spPr>
      </p:pic>
      <p:pic>
        <p:nvPicPr>
          <p:cNvPr id="51" name="Picture 50">
            <a:extLst>
              <a:ext uri="{FF2B5EF4-FFF2-40B4-BE49-F238E27FC236}">
                <a16:creationId xmlns:a16="http://schemas.microsoft.com/office/drawing/2014/main" id="{DF16BCE3-46F0-95F0-8D51-92EB4D5354A7}"/>
              </a:ext>
            </a:extLst>
          </p:cNvPr>
          <p:cNvPicPr>
            <a:picLocks noChangeAspect="1"/>
          </p:cNvPicPr>
          <p:nvPr/>
        </p:nvPicPr>
        <p:blipFill>
          <a:blip r:embed="rId3"/>
          <a:stretch>
            <a:fillRect/>
          </a:stretch>
        </p:blipFill>
        <p:spPr>
          <a:xfrm>
            <a:off x="340594" y="5534693"/>
            <a:ext cx="896957" cy="904135"/>
          </a:xfrm>
          <a:prstGeom prst="rect">
            <a:avLst/>
          </a:prstGeom>
        </p:spPr>
      </p:pic>
      <p:sp>
        <p:nvSpPr>
          <p:cNvPr id="3" name="TextBox 2">
            <a:extLst>
              <a:ext uri="{FF2B5EF4-FFF2-40B4-BE49-F238E27FC236}">
                <a16:creationId xmlns:a16="http://schemas.microsoft.com/office/drawing/2014/main" id="{A6CED3A5-09C7-78CA-5DC5-0E7AF151F9FB}"/>
              </a:ext>
            </a:extLst>
          </p:cNvPr>
          <p:cNvSpPr txBox="1"/>
          <p:nvPr/>
        </p:nvSpPr>
        <p:spPr>
          <a:xfrm>
            <a:off x="385863" y="1246131"/>
            <a:ext cx="5665553"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latin typeface="Century Gothic"/>
                <a:ea typeface="+mn-lt"/>
                <a:cs typeface="+mn-lt"/>
              </a:rPr>
              <a:t>Deposition is when material that is being transported is dropped by constructive waves. It happens because waves have less energy.</a:t>
            </a:r>
            <a:endParaRPr lang="en-US" sz="1100">
              <a:latin typeface="Century Gothic"/>
            </a:endParaRPr>
          </a:p>
          <a:p>
            <a:r>
              <a:rPr lang="en-US" sz="1100" dirty="0">
                <a:latin typeface="Century Gothic"/>
                <a:ea typeface="+mn-lt"/>
                <a:cs typeface="+mn-lt"/>
              </a:rPr>
              <a:t>Deposition is likely to occur when:</a:t>
            </a:r>
            <a:endParaRPr lang="en-US" sz="1100">
              <a:latin typeface="Century Gothic"/>
            </a:endParaRPr>
          </a:p>
          <a:p>
            <a:pPr marL="285750" indent="-285750">
              <a:buFont typeface="Wingdings"/>
              <a:buChar char="Ø"/>
            </a:pPr>
            <a:r>
              <a:rPr lang="en-US" sz="1100" dirty="0">
                <a:latin typeface="Century Gothic"/>
                <a:ea typeface="+mn-lt"/>
                <a:cs typeface="+mn-lt"/>
              </a:rPr>
              <a:t>waves enter an area of shallow water</a:t>
            </a:r>
            <a:endParaRPr lang="en-US" sz="1100" dirty="0">
              <a:latin typeface="Century Gothic"/>
            </a:endParaRPr>
          </a:p>
          <a:p>
            <a:pPr marL="285750" indent="-285750">
              <a:buFont typeface="Wingdings"/>
              <a:buChar char="Ø"/>
            </a:pPr>
            <a:r>
              <a:rPr lang="en-US" sz="1100" dirty="0">
                <a:latin typeface="Century Gothic"/>
                <a:ea typeface="+mn-lt"/>
                <a:cs typeface="+mn-lt"/>
              </a:rPr>
              <a:t>waves enter a sheltered area, </a:t>
            </a:r>
            <a:r>
              <a:rPr lang="en-US" sz="1100" dirty="0" err="1">
                <a:latin typeface="Century Gothic"/>
                <a:ea typeface="+mn-lt"/>
                <a:cs typeface="+mn-lt"/>
              </a:rPr>
              <a:t>eg</a:t>
            </a:r>
            <a:r>
              <a:rPr lang="en-US" sz="1100" dirty="0">
                <a:latin typeface="Century Gothic"/>
                <a:ea typeface="+mn-lt"/>
                <a:cs typeface="+mn-lt"/>
              </a:rPr>
              <a:t> a cove or bay</a:t>
            </a:r>
            <a:endParaRPr lang="en-US" sz="1100" dirty="0">
              <a:latin typeface="Century Gothic"/>
            </a:endParaRPr>
          </a:p>
          <a:p>
            <a:pPr marL="285750" indent="-285750">
              <a:buFont typeface="Wingdings"/>
              <a:buChar char="Ø"/>
            </a:pPr>
            <a:r>
              <a:rPr lang="en-US" sz="1100" dirty="0">
                <a:latin typeface="Century Gothic"/>
                <a:ea typeface="+mn-lt"/>
                <a:cs typeface="+mn-lt"/>
              </a:rPr>
              <a:t>there is little wind</a:t>
            </a:r>
            <a:endParaRPr lang="en-US" sz="1100" dirty="0">
              <a:latin typeface="Century Gothic"/>
            </a:endParaRPr>
          </a:p>
          <a:p>
            <a:pPr marL="285750" indent="-285750">
              <a:buFont typeface="Wingdings"/>
              <a:buChar char="Ø"/>
            </a:pPr>
            <a:r>
              <a:rPr lang="en-US" sz="1100">
                <a:latin typeface="Century Gothic"/>
                <a:ea typeface="+mn-lt"/>
                <a:cs typeface="+mn-lt"/>
              </a:rPr>
              <a:t>a river or estuary flows into the sea, reducing wave energy</a:t>
            </a:r>
            <a:endParaRPr lang="en-US" sz="1100">
              <a:latin typeface="Century Gothic"/>
            </a:endParaRPr>
          </a:p>
          <a:p>
            <a:endParaRPr lang="en-US" sz="1100" dirty="0">
              <a:solidFill>
                <a:srgbClr val="000000"/>
              </a:solidFill>
              <a:latin typeface="Century Gothic"/>
            </a:endParaRPr>
          </a:p>
        </p:txBody>
      </p:sp>
      <p:sp>
        <p:nvSpPr>
          <p:cNvPr id="21" name="Title 1">
            <a:extLst>
              <a:ext uri="{FF2B5EF4-FFF2-40B4-BE49-F238E27FC236}">
                <a16:creationId xmlns:a16="http://schemas.microsoft.com/office/drawing/2014/main" id="{0BE1789F-A955-8E31-B3C1-998D9171E70A}"/>
              </a:ext>
            </a:extLst>
          </p:cNvPr>
          <p:cNvSpPr txBox="1">
            <a:spLocks/>
          </p:cNvSpPr>
          <p:nvPr/>
        </p:nvSpPr>
        <p:spPr>
          <a:xfrm rot="16200000">
            <a:off x="-3277095" y="3279026"/>
            <a:ext cx="6852656" cy="302192"/>
          </a:xfrm>
          <a:prstGeom prst="rect">
            <a:avLst/>
          </a:prstGeom>
          <a:solidFill>
            <a:schemeClr val="bg2"/>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4875" kern="1200">
                <a:solidFill>
                  <a:schemeClr val="tx1"/>
                </a:solidFill>
                <a:latin typeface="+mj-lt"/>
                <a:ea typeface="+mj-ea"/>
                <a:cs typeface="+mj-cs"/>
              </a:defRPr>
            </a:lvl1pPr>
          </a:lstStyle>
          <a:p>
            <a:r>
              <a:rPr lang="en-US" sz="1100" b="1" i="1">
                <a:latin typeface="Century Gothic"/>
              </a:rPr>
              <a:t>Knowledge </a:t>
            </a:r>
            <a:r>
              <a:rPr lang="en-US" sz="1100" b="1" i="1" err="1">
                <a:latin typeface="Century Gothic"/>
              </a:rPr>
              <a:t>Organiser</a:t>
            </a:r>
            <a:endParaRPr lang="en-US" sz="1100" b="1" i="1">
              <a:latin typeface="Century Gothic"/>
            </a:endParaRPr>
          </a:p>
        </p:txBody>
      </p:sp>
      <p:pic>
        <p:nvPicPr>
          <p:cNvPr id="19" name="Picture 18">
            <a:extLst>
              <a:ext uri="{FF2B5EF4-FFF2-40B4-BE49-F238E27FC236}">
                <a16:creationId xmlns:a16="http://schemas.microsoft.com/office/drawing/2014/main" id="{E9F9B61F-1342-46D0-8EBD-27AB762007D6}"/>
              </a:ext>
            </a:extLst>
          </p:cNvPr>
          <p:cNvPicPr>
            <a:picLocks noChangeAspect="1"/>
          </p:cNvPicPr>
          <p:nvPr/>
        </p:nvPicPr>
        <p:blipFill>
          <a:blip r:embed="rId4"/>
          <a:stretch>
            <a:fillRect/>
          </a:stretch>
        </p:blipFill>
        <p:spPr>
          <a:xfrm>
            <a:off x="383022" y="324710"/>
            <a:ext cx="765774" cy="765774"/>
          </a:xfrm>
          <a:prstGeom prst="rect">
            <a:avLst/>
          </a:prstGeom>
        </p:spPr>
      </p:pic>
      <p:sp>
        <p:nvSpPr>
          <p:cNvPr id="6" name="TextBox 5">
            <a:extLst>
              <a:ext uri="{FF2B5EF4-FFF2-40B4-BE49-F238E27FC236}">
                <a16:creationId xmlns:a16="http://schemas.microsoft.com/office/drawing/2014/main" id="{8719099C-6E5B-93B5-CBB7-B4094599F56D}"/>
              </a:ext>
            </a:extLst>
          </p:cNvPr>
          <p:cNvSpPr txBox="1"/>
          <p:nvPr/>
        </p:nvSpPr>
        <p:spPr>
          <a:xfrm>
            <a:off x="6643349" y="6414082"/>
            <a:ext cx="131445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a:latin typeface="Century Gothic"/>
                <a:ea typeface="Calibri"/>
                <a:cs typeface="Calibri"/>
              </a:rPr>
              <a:t>BBC Bitesize</a:t>
            </a:r>
            <a:endParaRPr lang="en-US"/>
          </a:p>
        </p:txBody>
      </p:sp>
      <p:sp>
        <p:nvSpPr>
          <p:cNvPr id="18" name="TextBox 17">
            <a:extLst>
              <a:ext uri="{FF2B5EF4-FFF2-40B4-BE49-F238E27FC236}">
                <a16:creationId xmlns:a16="http://schemas.microsoft.com/office/drawing/2014/main" id="{101360DC-ED17-CA59-FA61-41EE8E339E9F}"/>
              </a:ext>
            </a:extLst>
          </p:cNvPr>
          <p:cNvSpPr txBox="1"/>
          <p:nvPr/>
        </p:nvSpPr>
        <p:spPr>
          <a:xfrm>
            <a:off x="7988847" y="6411194"/>
            <a:ext cx="1747926"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a:latin typeface="Century Gothic"/>
                <a:ea typeface="Calibri"/>
                <a:cs typeface="Calibri"/>
              </a:rPr>
              <a:t>Internet Geography</a:t>
            </a:r>
            <a:endParaRPr lang="en-US"/>
          </a:p>
        </p:txBody>
      </p:sp>
      <p:pic>
        <p:nvPicPr>
          <p:cNvPr id="22" name="Picture 21" descr="A qr code with a black and white background&#10;&#10;Description automatically generated">
            <a:extLst>
              <a:ext uri="{FF2B5EF4-FFF2-40B4-BE49-F238E27FC236}">
                <a16:creationId xmlns:a16="http://schemas.microsoft.com/office/drawing/2014/main" id="{356AFBE3-AAA1-2763-60C1-BDF6ED1CFB86}"/>
              </a:ext>
            </a:extLst>
          </p:cNvPr>
          <p:cNvPicPr>
            <a:picLocks noChangeAspect="1"/>
          </p:cNvPicPr>
          <p:nvPr/>
        </p:nvPicPr>
        <p:blipFill>
          <a:blip r:embed="rId5"/>
          <a:stretch>
            <a:fillRect/>
          </a:stretch>
        </p:blipFill>
        <p:spPr>
          <a:xfrm>
            <a:off x="6924744" y="5582251"/>
            <a:ext cx="777084" cy="767528"/>
          </a:xfrm>
          <a:prstGeom prst="rect">
            <a:avLst/>
          </a:prstGeom>
        </p:spPr>
      </p:pic>
      <p:pic>
        <p:nvPicPr>
          <p:cNvPr id="23" name="Picture 22" descr="A qr code with black squares&#10;&#10;Description automatically generated">
            <a:extLst>
              <a:ext uri="{FF2B5EF4-FFF2-40B4-BE49-F238E27FC236}">
                <a16:creationId xmlns:a16="http://schemas.microsoft.com/office/drawing/2014/main" id="{24C188ED-2A25-63C4-F4B9-67FCEDACA602}"/>
              </a:ext>
            </a:extLst>
          </p:cNvPr>
          <p:cNvPicPr>
            <a:picLocks noChangeAspect="1"/>
          </p:cNvPicPr>
          <p:nvPr/>
        </p:nvPicPr>
        <p:blipFill>
          <a:blip r:embed="rId6"/>
          <a:stretch>
            <a:fillRect/>
          </a:stretch>
        </p:blipFill>
        <p:spPr>
          <a:xfrm>
            <a:off x="8471405" y="5583353"/>
            <a:ext cx="777107" cy="774636"/>
          </a:xfrm>
          <a:prstGeom prst="rect">
            <a:avLst/>
          </a:prstGeom>
        </p:spPr>
      </p:pic>
      <p:pic>
        <p:nvPicPr>
          <p:cNvPr id="5" name="Picture 4" descr="The formation of a spit">
            <a:extLst>
              <a:ext uri="{FF2B5EF4-FFF2-40B4-BE49-F238E27FC236}">
                <a16:creationId xmlns:a16="http://schemas.microsoft.com/office/drawing/2014/main" id="{0DEE023D-6574-D13F-F42F-72105BAC5D27}"/>
              </a:ext>
            </a:extLst>
          </p:cNvPr>
          <p:cNvPicPr>
            <a:picLocks noChangeAspect="1"/>
          </p:cNvPicPr>
          <p:nvPr/>
        </p:nvPicPr>
        <p:blipFill>
          <a:blip r:embed="rId7"/>
          <a:stretch>
            <a:fillRect/>
          </a:stretch>
        </p:blipFill>
        <p:spPr>
          <a:xfrm>
            <a:off x="445619" y="2583918"/>
            <a:ext cx="2992527" cy="2447901"/>
          </a:xfrm>
          <a:prstGeom prst="rect">
            <a:avLst/>
          </a:prstGeom>
        </p:spPr>
      </p:pic>
      <p:pic>
        <p:nvPicPr>
          <p:cNvPr id="7" name="Picture 6" descr="The formation of a bay bar">
            <a:extLst>
              <a:ext uri="{FF2B5EF4-FFF2-40B4-BE49-F238E27FC236}">
                <a16:creationId xmlns:a16="http://schemas.microsoft.com/office/drawing/2014/main" id="{3564423D-32F2-3374-86F1-BB8081C1F001}"/>
              </a:ext>
            </a:extLst>
          </p:cNvPr>
          <p:cNvPicPr>
            <a:picLocks noChangeAspect="1"/>
          </p:cNvPicPr>
          <p:nvPr/>
        </p:nvPicPr>
        <p:blipFill>
          <a:blip r:embed="rId8"/>
          <a:stretch>
            <a:fillRect/>
          </a:stretch>
        </p:blipFill>
        <p:spPr>
          <a:xfrm>
            <a:off x="3504685" y="2847480"/>
            <a:ext cx="2743200" cy="2045468"/>
          </a:xfrm>
          <a:prstGeom prst="rect">
            <a:avLst/>
          </a:prstGeom>
        </p:spPr>
      </p:pic>
      <p:cxnSp>
        <p:nvCxnSpPr>
          <p:cNvPr id="24" name="Straight Arrow Connector 23">
            <a:extLst>
              <a:ext uri="{FF2B5EF4-FFF2-40B4-BE49-F238E27FC236}">
                <a16:creationId xmlns:a16="http://schemas.microsoft.com/office/drawing/2014/main" id="{EF93A34A-7DD0-24AF-2DCF-20E5DE27F692}"/>
              </a:ext>
            </a:extLst>
          </p:cNvPr>
          <p:cNvCxnSpPr>
            <a:cxnSpLocks/>
          </p:cNvCxnSpPr>
          <p:nvPr/>
        </p:nvCxnSpPr>
        <p:spPr>
          <a:xfrm flipV="1">
            <a:off x="6458775" y="5076781"/>
            <a:ext cx="3364647" cy="20701"/>
          </a:xfrm>
          <a:prstGeom prst="straightConnector1">
            <a:avLst/>
          </a:prstGeom>
          <a:ln w="28575"/>
        </p:spPr>
        <p:style>
          <a:lnRef idx="1">
            <a:schemeClr val="dk1"/>
          </a:lnRef>
          <a:fillRef idx="0">
            <a:schemeClr val="dk1"/>
          </a:fillRef>
          <a:effectRef idx="0">
            <a:schemeClr val="dk1"/>
          </a:effectRef>
          <a:fontRef idx="minor">
            <a:schemeClr val="tx1"/>
          </a:fontRef>
        </p:style>
      </p:cxnSp>
      <p:pic>
        <p:nvPicPr>
          <p:cNvPr id="12" name="Picture 11" descr="What is longshore drift? - Internet Geography">
            <a:extLst>
              <a:ext uri="{FF2B5EF4-FFF2-40B4-BE49-F238E27FC236}">
                <a16:creationId xmlns:a16="http://schemas.microsoft.com/office/drawing/2014/main" id="{0DECA7EA-605F-E316-A3FE-DBBEE96ED6CC}"/>
              </a:ext>
            </a:extLst>
          </p:cNvPr>
          <p:cNvPicPr>
            <a:picLocks noChangeAspect="1"/>
          </p:cNvPicPr>
          <p:nvPr/>
        </p:nvPicPr>
        <p:blipFill>
          <a:blip r:embed="rId9"/>
          <a:stretch>
            <a:fillRect/>
          </a:stretch>
        </p:blipFill>
        <p:spPr>
          <a:xfrm>
            <a:off x="7360086" y="3600898"/>
            <a:ext cx="2377856" cy="1378532"/>
          </a:xfrm>
          <a:prstGeom prst="rect">
            <a:avLst/>
          </a:prstGeom>
        </p:spPr>
      </p:pic>
      <p:pic>
        <p:nvPicPr>
          <p:cNvPr id="20" name="Picture 19">
            <a:extLst>
              <a:ext uri="{FF2B5EF4-FFF2-40B4-BE49-F238E27FC236}">
                <a16:creationId xmlns:a16="http://schemas.microsoft.com/office/drawing/2014/main" id="{897C233D-90AD-8C1C-7269-D2295DAB9D02}"/>
              </a:ext>
            </a:extLst>
          </p:cNvPr>
          <p:cNvPicPr>
            <a:picLocks noChangeAspect="1"/>
          </p:cNvPicPr>
          <p:nvPr/>
        </p:nvPicPr>
        <p:blipFill>
          <a:blip r:embed="rId10"/>
          <a:stretch>
            <a:fillRect/>
          </a:stretch>
        </p:blipFill>
        <p:spPr>
          <a:xfrm rot="5400000">
            <a:off x="6742134" y="1387257"/>
            <a:ext cx="430061" cy="398745"/>
          </a:xfrm>
          <a:prstGeom prst="rect">
            <a:avLst/>
          </a:prstGeom>
        </p:spPr>
      </p:pic>
      <p:pic>
        <p:nvPicPr>
          <p:cNvPr id="25" name="Picture 24">
            <a:extLst>
              <a:ext uri="{FF2B5EF4-FFF2-40B4-BE49-F238E27FC236}">
                <a16:creationId xmlns:a16="http://schemas.microsoft.com/office/drawing/2014/main" id="{12FAB6B4-51A9-8925-C602-FC23E63CF18E}"/>
              </a:ext>
            </a:extLst>
          </p:cNvPr>
          <p:cNvPicPr>
            <a:picLocks noChangeAspect="1"/>
          </p:cNvPicPr>
          <p:nvPr/>
        </p:nvPicPr>
        <p:blipFill>
          <a:blip r:embed="rId11"/>
          <a:stretch>
            <a:fillRect/>
          </a:stretch>
        </p:blipFill>
        <p:spPr>
          <a:xfrm>
            <a:off x="6815202" y="2535476"/>
            <a:ext cx="325677" cy="336115"/>
          </a:xfrm>
          <a:prstGeom prst="rect">
            <a:avLst/>
          </a:prstGeom>
        </p:spPr>
      </p:pic>
      <p:pic>
        <p:nvPicPr>
          <p:cNvPr id="26" name="Picture 25">
            <a:extLst>
              <a:ext uri="{FF2B5EF4-FFF2-40B4-BE49-F238E27FC236}">
                <a16:creationId xmlns:a16="http://schemas.microsoft.com/office/drawing/2014/main" id="{293C5D78-DF00-530E-4AF0-41E8143B5352}"/>
              </a:ext>
            </a:extLst>
          </p:cNvPr>
          <p:cNvPicPr>
            <a:picLocks noChangeAspect="1"/>
          </p:cNvPicPr>
          <p:nvPr/>
        </p:nvPicPr>
        <p:blipFill>
          <a:blip r:embed="rId12"/>
          <a:stretch>
            <a:fillRect/>
          </a:stretch>
        </p:blipFill>
        <p:spPr>
          <a:xfrm>
            <a:off x="6752573" y="1919613"/>
            <a:ext cx="440499" cy="461375"/>
          </a:xfrm>
          <a:prstGeom prst="rect">
            <a:avLst/>
          </a:prstGeom>
        </p:spPr>
      </p:pic>
      <p:pic>
        <p:nvPicPr>
          <p:cNvPr id="28" name="Picture 27">
            <a:extLst>
              <a:ext uri="{FF2B5EF4-FFF2-40B4-BE49-F238E27FC236}">
                <a16:creationId xmlns:a16="http://schemas.microsoft.com/office/drawing/2014/main" id="{4B8CC34A-6BB5-E867-FA9E-14B1D482243D}"/>
              </a:ext>
            </a:extLst>
          </p:cNvPr>
          <p:cNvPicPr>
            <a:picLocks noChangeAspect="1"/>
          </p:cNvPicPr>
          <p:nvPr/>
        </p:nvPicPr>
        <p:blipFill>
          <a:blip r:embed="rId13"/>
          <a:stretch>
            <a:fillRect/>
          </a:stretch>
        </p:blipFill>
        <p:spPr>
          <a:xfrm rot="-180000">
            <a:off x="6710820" y="2963449"/>
            <a:ext cx="597075" cy="597074"/>
          </a:xfrm>
          <a:prstGeom prst="rect">
            <a:avLst/>
          </a:prstGeom>
        </p:spPr>
      </p:pic>
    </p:spTree>
    <p:extLst>
      <p:ext uri="{BB962C8B-B14F-4D97-AF65-F5344CB8AC3E}">
        <p14:creationId xmlns:p14="http://schemas.microsoft.com/office/powerpoint/2010/main" val="8978959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71DEB11-587B-5756-0E88-22D5D38D10AC}"/>
              </a:ext>
            </a:extLst>
          </p:cNvPr>
          <p:cNvSpPr txBox="1"/>
          <p:nvPr/>
        </p:nvSpPr>
        <p:spPr>
          <a:xfrm>
            <a:off x="880583" y="253818"/>
            <a:ext cx="485207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GCSE Coasts </a:t>
            </a:r>
          </a:p>
          <a:p>
            <a:pPr algn="ctr"/>
            <a:r>
              <a:rPr lang="en-US" sz="1600" b="1">
                <a:latin typeface="Century Gothic"/>
                <a:ea typeface="Calibri"/>
                <a:cs typeface="Calibri"/>
              </a:rPr>
              <a:t>knowledge checkers</a:t>
            </a:r>
            <a:endParaRPr lang="en-US" sz="1600" b="1">
              <a:latin typeface="Century Gothic"/>
              <a:cs typeface="Calibri"/>
            </a:endParaRPr>
          </a:p>
        </p:txBody>
      </p:sp>
      <p:cxnSp>
        <p:nvCxnSpPr>
          <p:cNvPr id="8" name="Straight Arrow Connector 7">
            <a:extLst>
              <a:ext uri="{FF2B5EF4-FFF2-40B4-BE49-F238E27FC236}">
                <a16:creationId xmlns:a16="http://schemas.microsoft.com/office/drawing/2014/main" id="{64189E15-1F74-6509-AADA-182679D99778}"/>
              </a:ext>
            </a:extLst>
          </p:cNvPr>
          <p:cNvCxnSpPr/>
          <p:nvPr/>
        </p:nvCxnSpPr>
        <p:spPr>
          <a:xfrm flipV="1">
            <a:off x="1080397" y="876301"/>
            <a:ext cx="4510600" cy="14362"/>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013D173D-D344-E0A2-D9C9-9F3457707BDB}"/>
              </a:ext>
            </a:extLst>
          </p:cNvPr>
          <p:cNvCxnSpPr>
            <a:cxnSpLocks/>
          </p:cNvCxnSpPr>
          <p:nvPr/>
        </p:nvCxnSpPr>
        <p:spPr>
          <a:xfrm flipV="1">
            <a:off x="6568370" y="833512"/>
            <a:ext cx="3129515" cy="26157"/>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A769388E-E974-C211-7CEE-3E3CCA767E10}"/>
              </a:ext>
            </a:extLst>
          </p:cNvPr>
          <p:cNvCxnSpPr>
            <a:cxnSpLocks/>
          </p:cNvCxnSpPr>
          <p:nvPr/>
        </p:nvCxnSpPr>
        <p:spPr>
          <a:xfrm flipV="1">
            <a:off x="6140959" y="1066800"/>
            <a:ext cx="913" cy="411767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C7C8490A-9E6A-3552-1ACC-34638F9D9558}"/>
              </a:ext>
            </a:extLst>
          </p:cNvPr>
          <p:cNvCxnSpPr>
            <a:cxnSpLocks/>
          </p:cNvCxnSpPr>
          <p:nvPr/>
        </p:nvCxnSpPr>
        <p:spPr>
          <a:xfrm flipV="1">
            <a:off x="657225" y="5282110"/>
            <a:ext cx="5226931" cy="28725"/>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12F2A28B-F5EB-B152-B2AF-24F750FD419E}"/>
              </a:ext>
            </a:extLst>
          </p:cNvPr>
          <p:cNvCxnSpPr>
            <a:cxnSpLocks/>
          </p:cNvCxnSpPr>
          <p:nvPr/>
        </p:nvCxnSpPr>
        <p:spPr>
          <a:xfrm flipH="1" flipV="1">
            <a:off x="6141872" y="5351353"/>
            <a:ext cx="9525" cy="1466850"/>
          </a:xfrm>
          <a:prstGeom prst="straightConnector1">
            <a:avLst/>
          </a:prstGeom>
          <a:ln w="28575"/>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70477DDF-D691-D846-8337-0833FE04096E}"/>
              </a:ext>
            </a:extLst>
          </p:cNvPr>
          <p:cNvSpPr txBox="1"/>
          <p:nvPr/>
        </p:nvSpPr>
        <p:spPr>
          <a:xfrm>
            <a:off x="984803" y="911786"/>
            <a:ext cx="501567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Core knowledge</a:t>
            </a:r>
          </a:p>
        </p:txBody>
      </p:sp>
      <p:sp>
        <p:nvSpPr>
          <p:cNvPr id="15" name="TextBox 14">
            <a:extLst>
              <a:ext uri="{FF2B5EF4-FFF2-40B4-BE49-F238E27FC236}">
                <a16:creationId xmlns:a16="http://schemas.microsoft.com/office/drawing/2014/main" id="{B00E35AD-28BD-4744-C25C-D5E933460943}"/>
              </a:ext>
            </a:extLst>
          </p:cNvPr>
          <p:cNvSpPr txBox="1"/>
          <p:nvPr/>
        </p:nvSpPr>
        <p:spPr>
          <a:xfrm>
            <a:off x="6081129" y="984854"/>
            <a:ext cx="3494088"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Key words</a:t>
            </a:r>
            <a:endParaRPr lang="en-US" sz="1600" b="1">
              <a:ea typeface="Calibri"/>
              <a:cs typeface="Calibri"/>
            </a:endParaRPr>
          </a:p>
        </p:txBody>
      </p:sp>
      <p:sp>
        <p:nvSpPr>
          <p:cNvPr id="16" name="TextBox 15">
            <a:extLst>
              <a:ext uri="{FF2B5EF4-FFF2-40B4-BE49-F238E27FC236}">
                <a16:creationId xmlns:a16="http://schemas.microsoft.com/office/drawing/2014/main" id="{122D831E-076B-8C00-52D9-3F6BA7C4DBC3}"/>
              </a:ext>
            </a:extLst>
          </p:cNvPr>
          <p:cNvSpPr txBox="1"/>
          <p:nvPr/>
        </p:nvSpPr>
        <p:spPr>
          <a:xfrm>
            <a:off x="656101" y="5355132"/>
            <a:ext cx="530403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Misconceptions</a:t>
            </a:r>
            <a:endParaRPr lang="en-US" sz="1600" b="1">
              <a:ea typeface="Calibri"/>
              <a:cs typeface="Calibri"/>
            </a:endParaRPr>
          </a:p>
        </p:txBody>
      </p:sp>
      <p:sp>
        <p:nvSpPr>
          <p:cNvPr id="17" name="TextBox 16">
            <a:extLst>
              <a:ext uri="{FF2B5EF4-FFF2-40B4-BE49-F238E27FC236}">
                <a16:creationId xmlns:a16="http://schemas.microsoft.com/office/drawing/2014/main" id="{EA3EA87C-E11C-B713-97A4-C4A9AE9AF60B}"/>
              </a:ext>
            </a:extLst>
          </p:cNvPr>
          <p:cNvSpPr txBox="1"/>
          <p:nvPr/>
        </p:nvSpPr>
        <p:spPr>
          <a:xfrm>
            <a:off x="6153557" y="5355132"/>
            <a:ext cx="3552892"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cs typeface="Calibri"/>
              </a:rPr>
              <a:t>Take it further...</a:t>
            </a:r>
            <a:endParaRPr lang="en-US"/>
          </a:p>
        </p:txBody>
      </p:sp>
      <p:sp>
        <p:nvSpPr>
          <p:cNvPr id="27" name="TextBox 26">
            <a:extLst>
              <a:ext uri="{FF2B5EF4-FFF2-40B4-BE49-F238E27FC236}">
                <a16:creationId xmlns:a16="http://schemas.microsoft.com/office/drawing/2014/main" id="{663A381D-F3AD-F506-9A44-222728253F9B}"/>
              </a:ext>
            </a:extLst>
          </p:cNvPr>
          <p:cNvSpPr txBox="1"/>
          <p:nvPr/>
        </p:nvSpPr>
        <p:spPr>
          <a:xfrm>
            <a:off x="7367318" y="1497682"/>
            <a:ext cx="2370443" cy="36149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GB" sz="1100" b="1" dirty="0">
                <a:latin typeface="Century Gothic"/>
                <a:ea typeface="+mn-lt"/>
                <a:cs typeface="+mn-lt"/>
              </a:rPr>
              <a:t>Prevailing wind </a:t>
            </a:r>
            <a:r>
              <a:rPr lang="en-GB" sz="1100" dirty="0">
                <a:latin typeface="Century Gothic"/>
                <a:ea typeface="+mn-lt"/>
                <a:cs typeface="+mn-lt"/>
              </a:rPr>
              <a:t>- the dominant wind direction</a:t>
            </a:r>
            <a:endParaRPr lang="en-US"/>
          </a:p>
          <a:p>
            <a:pPr>
              <a:lnSpc>
                <a:spcPct val="150000"/>
              </a:lnSpc>
            </a:pPr>
            <a:endParaRPr lang="en-GB" sz="1100" dirty="0">
              <a:solidFill>
                <a:srgbClr val="000000"/>
              </a:solidFill>
              <a:latin typeface="Century Gothic"/>
              <a:ea typeface="+mn-lt"/>
              <a:cs typeface="+mn-lt"/>
            </a:endParaRPr>
          </a:p>
          <a:p>
            <a:pPr>
              <a:lnSpc>
                <a:spcPct val="150000"/>
              </a:lnSpc>
            </a:pPr>
            <a:endParaRPr lang="en-GB" sz="1100" dirty="0">
              <a:solidFill>
                <a:srgbClr val="000000"/>
              </a:solidFill>
              <a:latin typeface="Century Gothic"/>
              <a:ea typeface="+mn-lt"/>
              <a:cs typeface="+mn-lt"/>
            </a:endParaRPr>
          </a:p>
          <a:p>
            <a:pPr>
              <a:lnSpc>
                <a:spcPct val="150000"/>
              </a:lnSpc>
            </a:pPr>
            <a:r>
              <a:rPr lang="en-GB" sz="1100" b="1" dirty="0">
                <a:solidFill>
                  <a:srgbClr val="000000"/>
                </a:solidFill>
                <a:latin typeface="Century Gothic"/>
                <a:ea typeface="+mn-lt"/>
                <a:cs typeface="+mn-lt"/>
              </a:rPr>
              <a:t>Seasonality </a:t>
            </a:r>
            <a:r>
              <a:rPr lang="en-GB" sz="1100" dirty="0">
                <a:solidFill>
                  <a:srgbClr val="000000"/>
                </a:solidFill>
                <a:latin typeface="Century Gothic"/>
                <a:ea typeface="+mn-lt"/>
                <a:cs typeface="+mn-lt"/>
              </a:rPr>
              <a:t>– being affected by the seasons of the year</a:t>
            </a:r>
          </a:p>
          <a:p>
            <a:pPr>
              <a:lnSpc>
                <a:spcPct val="150000"/>
              </a:lnSpc>
            </a:pPr>
            <a:endParaRPr lang="en-GB" sz="1100" dirty="0">
              <a:solidFill>
                <a:srgbClr val="000000"/>
              </a:solidFill>
              <a:latin typeface="Century Gothic"/>
              <a:ea typeface="+mn-lt"/>
              <a:cs typeface="+mn-lt"/>
            </a:endParaRPr>
          </a:p>
          <a:p>
            <a:pPr>
              <a:lnSpc>
                <a:spcPct val="150000"/>
              </a:lnSpc>
            </a:pPr>
            <a:endParaRPr lang="en-GB" sz="1100" dirty="0">
              <a:solidFill>
                <a:srgbClr val="000000"/>
              </a:solidFill>
              <a:latin typeface="Century Gothic"/>
              <a:ea typeface="+mn-lt"/>
              <a:cs typeface="+mn-lt"/>
            </a:endParaRPr>
          </a:p>
          <a:p>
            <a:pPr>
              <a:lnSpc>
                <a:spcPct val="150000"/>
              </a:lnSpc>
            </a:pPr>
            <a:r>
              <a:rPr lang="en-GB" sz="1100" b="1" dirty="0">
                <a:solidFill>
                  <a:srgbClr val="000000"/>
                </a:solidFill>
                <a:latin typeface="Century Gothic"/>
                <a:ea typeface="+mn-lt"/>
                <a:cs typeface="+mn-lt"/>
              </a:rPr>
              <a:t>Cause</a:t>
            </a:r>
            <a:r>
              <a:rPr lang="en-GB" sz="1100" dirty="0">
                <a:solidFill>
                  <a:srgbClr val="000000"/>
                </a:solidFill>
                <a:latin typeface="Century Gothic"/>
                <a:ea typeface="+mn-lt"/>
                <a:cs typeface="+mn-lt"/>
              </a:rPr>
              <a:t> – why something happens</a:t>
            </a:r>
          </a:p>
          <a:p>
            <a:pPr>
              <a:lnSpc>
                <a:spcPct val="150000"/>
              </a:lnSpc>
            </a:pPr>
            <a:endParaRPr lang="en-GB" sz="1100" dirty="0">
              <a:solidFill>
                <a:srgbClr val="000000"/>
              </a:solidFill>
              <a:latin typeface="Century Gothic"/>
              <a:ea typeface="+mn-lt"/>
              <a:cs typeface="+mn-lt"/>
            </a:endParaRPr>
          </a:p>
          <a:p>
            <a:pPr>
              <a:lnSpc>
                <a:spcPct val="150000"/>
              </a:lnSpc>
            </a:pPr>
            <a:endParaRPr lang="en-GB" sz="1100" dirty="0">
              <a:solidFill>
                <a:srgbClr val="000000"/>
              </a:solidFill>
              <a:latin typeface="Century Gothic"/>
              <a:ea typeface="+mn-lt"/>
              <a:cs typeface="+mn-lt"/>
            </a:endParaRPr>
          </a:p>
          <a:p>
            <a:pPr>
              <a:lnSpc>
                <a:spcPct val="150000"/>
              </a:lnSpc>
            </a:pPr>
            <a:r>
              <a:rPr lang="en-GB" sz="1100" b="1" dirty="0">
                <a:solidFill>
                  <a:srgbClr val="000000"/>
                </a:solidFill>
                <a:latin typeface="Century Gothic"/>
                <a:ea typeface="+mn-lt"/>
                <a:cs typeface="+mn-lt"/>
              </a:rPr>
              <a:t>Impacts</a:t>
            </a:r>
            <a:r>
              <a:rPr lang="en-GB" sz="1100" dirty="0">
                <a:solidFill>
                  <a:srgbClr val="000000"/>
                </a:solidFill>
                <a:latin typeface="Century Gothic"/>
                <a:ea typeface="+mn-lt"/>
                <a:cs typeface="+mn-lt"/>
              </a:rPr>
              <a:t> – the effects of something happening</a:t>
            </a:r>
          </a:p>
        </p:txBody>
      </p:sp>
      <p:sp>
        <p:nvSpPr>
          <p:cNvPr id="44" name="TextBox 43">
            <a:extLst>
              <a:ext uri="{FF2B5EF4-FFF2-40B4-BE49-F238E27FC236}">
                <a16:creationId xmlns:a16="http://schemas.microsoft.com/office/drawing/2014/main" id="{11A78581-5662-BF98-679B-7E73728E7C35}"/>
              </a:ext>
            </a:extLst>
          </p:cNvPr>
          <p:cNvSpPr txBox="1"/>
          <p:nvPr/>
        </p:nvSpPr>
        <p:spPr>
          <a:xfrm>
            <a:off x="1320667" y="5975967"/>
            <a:ext cx="4637013"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latin typeface="Century Gothic"/>
                <a:ea typeface="Calibri"/>
                <a:cs typeface="Calibri"/>
              </a:rPr>
              <a:t>Sea levels are constantly changing throughout the day, months and years. They are influenced by many factors.</a:t>
            </a:r>
          </a:p>
        </p:txBody>
      </p:sp>
      <p:sp>
        <p:nvSpPr>
          <p:cNvPr id="2" name="TextBox 1">
            <a:extLst>
              <a:ext uri="{FF2B5EF4-FFF2-40B4-BE49-F238E27FC236}">
                <a16:creationId xmlns:a16="http://schemas.microsoft.com/office/drawing/2014/main" id="{C418A694-A9E7-6D4C-593C-311D54004EFA}"/>
              </a:ext>
            </a:extLst>
          </p:cNvPr>
          <p:cNvSpPr txBox="1"/>
          <p:nvPr/>
        </p:nvSpPr>
        <p:spPr>
          <a:xfrm>
            <a:off x="6452293" y="215571"/>
            <a:ext cx="3318799"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rPr>
              <a:t>Lesson 5 </a:t>
            </a:r>
            <a:endParaRPr lang="en-US" sz="2000" b="1">
              <a:latin typeface="Aptos" panose="020B0004020202020204"/>
            </a:endParaRPr>
          </a:p>
          <a:p>
            <a:pPr algn="ctr"/>
            <a:r>
              <a:rPr lang="en-US" sz="1600" b="1">
                <a:latin typeface="Century Gothic"/>
              </a:rPr>
              <a:t>Cause and effect - erosion​</a:t>
            </a:r>
            <a:endParaRPr lang="en-US" sz="2000" b="1"/>
          </a:p>
        </p:txBody>
      </p:sp>
      <p:pic>
        <p:nvPicPr>
          <p:cNvPr id="50" name="Picture 49">
            <a:extLst>
              <a:ext uri="{FF2B5EF4-FFF2-40B4-BE49-F238E27FC236}">
                <a16:creationId xmlns:a16="http://schemas.microsoft.com/office/drawing/2014/main" id="{5B69BA69-29D6-3617-D636-D5ECBAB95644}"/>
              </a:ext>
            </a:extLst>
          </p:cNvPr>
          <p:cNvPicPr>
            <a:picLocks noChangeAspect="1"/>
          </p:cNvPicPr>
          <p:nvPr/>
        </p:nvPicPr>
        <p:blipFill>
          <a:blip r:embed="rId2"/>
          <a:stretch>
            <a:fillRect/>
          </a:stretch>
        </p:blipFill>
        <p:spPr>
          <a:xfrm>
            <a:off x="5826998" y="272376"/>
            <a:ext cx="648242" cy="669612"/>
          </a:xfrm>
          <a:prstGeom prst="rect">
            <a:avLst/>
          </a:prstGeom>
        </p:spPr>
      </p:pic>
      <p:pic>
        <p:nvPicPr>
          <p:cNvPr id="51" name="Picture 50">
            <a:extLst>
              <a:ext uri="{FF2B5EF4-FFF2-40B4-BE49-F238E27FC236}">
                <a16:creationId xmlns:a16="http://schemas.microsoft.com/office/drawing/2014/main" id="{DF16BCE3-46F0-95F0-8D51-92EB4D5354A7}"/>
              </a:ext>
            </a:extLst>
          </p:cNvPr>
          <p:cNvPicPr>
            <a:picLocks noChangeAspect="1"/>
          </p:cNvPicPr>
          <p:nvPr/>
        </p:nvPicPr>
        <p:blipFill>
          <a:blip r:embed="rId3"/>
          <a:stretch>
            <a:fillRect/>
          </a:stretch>
        </p:blipFill>
        <p:spPr>
          <a:xfrm>
            <a:off x="340594" y="5733021"/>
            <a:ext cx="896957" cy="904135"/>
          </a:xfrm>
          <a:prstGeom prst="rect">
            <a:avLst/>
          </a:prstGeom>
        </p:spPr>
      </p:pic>
      <p:sp>
        <p:nvSpPr>
          <p:cNvPr id="3" name="TextBox 2">
            <a:extLst>
              <a:ext uri="{FF2B5EF4-FFF2-40B4-BE49-F238E27FC236}">
                <a16:creationId xmlns:a16="http://schemas.microsoft.com/office/drawing/2014/main" id="{A6CED3A5-09C7-78CA-5DC5-0E7AF151F9FB}"/>
              </a:ext>
            </a:extLst>
          </p:cNvPr>
          <p:cNvSpPr txBox="1"/>
          <p:nvPr/>
        </p:nvSpPr>
        <p:spPr>
          <a:xfrm>
            <a:off x="385862" y="1256556"/>
            <a:ext cx="5766886"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dirty="0">
                <a:solidFill>
                  <a:srgbClr val="000000"/>
                </a:solidFill>
                <a:latin typeface="Century Gothic"/>
              </a:rPr>
              <a:t>Coastal erosion is the removal of material from the coast by wave action, causing the coastline to retreat inland. This results in loss of land and damage to buildings, roads and railways. It can increase the risk of coastal flooding.</a:t>
            </a:r>
          </a:p>
          <a:p>
            <a:endParaRPr lang="en-US" sz="1000" dirty="0">
              <a:latin typeface="Century Gothic"/>
            </a:endParaRPr>
          </a:p>
          <a:p>
            <a:r>
              <a:rPr lang="en-US" sz="1000" dirty="0">
                <a:latin typeface="Century Gothic"/>
              </a:rPr>
              <a:t>Some parts of the UK coast are eroding at a faster rate than others. Across England and Wales, about 28% of the coastline is eroding by more than 10 cm each year.</a:t>
            </a:r>
            <a:endParaRPr lang="en-US" sz="1400" dirty="0"/>
          </a:p>
        </p:txBody>
      </p:sp>
      <p:sp>
        <p:nvSpPr>
          <p:cNvPr id="21" name="Title 1">
            <a:extLst>
              <a:ext uri="{FF2B5EF4-FFF2-40B4-BE49-F238E27FC236}">
                <a16:creationId xmlns:a16="http://schemas.microsoft.com/office/drawing/2014/main" id="{0BE1789F-A955-8E31-B3C1-998D9171E70A}"/>
              </a:ext>
            </a:extLst>
          </p:cNvPr>
          <p:cNvSpPr txBox="1">
            <a:spLocks/>
          </p:cNvSpPr>
          <p:nvPr/>
        </p:nvSpPr>
        <p:spPr>
          <a:xfrm rot="16200000">
            <a:off x="-3277095" y="3279026"/>
            <a:ext cx="6852656" cy="302192"/>
          </a:xfrm>
          <a:prstGeom prst="rect">
            <a:avLst/>
          </a:prstGeom>
          <a:solidFill>
            <a:schemeClr val="bg2"/>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4875" kern="1200">
                <a:solidFill>
                  <a:schemeClr val="tx1"/>
                </a:solidFill>
                <a:latin typeface="+mj-lt"/>
                <a:ea typeface="+mj-ea"/>
                <a:cs typeface="+mj-cs"/>
              </a:defRPr>
            </a:lvl1pPr>
          </a:lstStyle>
          <a:p>
            <a:r>
              <a:rPr lang="en-US" sz="1100" b="1" i="1">
                <a:latin typeface="Century Gothic"/>
              </a:rPr>
              <a:t>Knowledge </a:t>
            </a:r>
            <a:r>
              <a:rPr lang="en-US" sz="1100" b="1" i="1" err="1">
                <a:latin typeface="Century Gothic"/>
              </a:rPr>
              <a:t>Organiser</a:t>
            </a:r>
            <a:endParaRPr lang="en-US" sz="1100" b="1" i="1">
              <a:latin typeface="Century Gothic"/>
            </a:endParaRPr>
          </a:p>
        </p:txBody>
      </p:sp>
      <p:pic>
        <p:nvPicPr>
          <p:cNvPr id="19" name="Picture 18">
            <a:extLst>
              <a:ext uri="{FF2B5EF4-FFF2-40B4-BE49-F238E27FC236}">
                <a16:creationId xmlns:a16="http://schemas.microsoft.com/office/drawing/2014/main" id="{E9F9B61F-1342-46D0-8EBD-27AB762007D6}"/>
              </a:ext>
            </a:extLst>
          </p:cNvPr>
          <p:cNvPicPr>
            <a:picLocks noChangeAspect="1"/>
          </p:cNvPicPr>
          <p:nvPr/>
        </p:nvPicPr>
        <p:blipFill>
          <a:blip r:embed="rId4"/>
          <a:stretch>
            <a:fillRect/>
          </a:stretch>
        </p:blipFill>
        <p:spPr>
          <a:xfrm>
            <a:off x="383022" y="324710"/>
            <a:ext cx="765774" cy="765774"/>
          </a:xfrm>
          <a:prstGeom prst="rect">
            <a:avLst/>
          </a:prstGeom>
        </p:spPr>
      </p:pic>
      <p:sp>
        <p:nvSpPr>
          <p:cNvPr id="6" name="TextBox 5">
            <a:extLst>
              <a:ext uri="{FF2B5EF4-FFF2-40B4-BE49-F238E27FC236}">
                <a16:creationId xmlns:a16="http://schemas.microsoft.com/office/drawing/2014/main" id="{DA217DA1-E664-4C42-825D-B1B755E8094C}"/>
              </a:ext>
            </a:extLst>
          </p:cNvPr>
          <p:cNvSpPr txBox="1"/>
          <p:nvPr/>
        </p:nvSpPr>
        <p:spPr>
          <a:xfrm>
            <a:off x="6203187" y="6366124"/>
            <a:ext cx="1605802"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a:latin typeface="Century Gothic"/>
                <a:ea typeface="Calibri"/>
                <a:cs typeface="Calibri"/>
              </a:rPr>
              <a:t>Coastal erosion across the UK</a:t>
            </a:r>
            <a:endParaRPr lang="en-US"/>
          </a:p>
        </p:txBody>
      </p:sp>
      <p:sp>
        <p:nvSpPr>
          <p:cNvPr id="18" name="TextBox 17">
            <a:extLst>
              <a:ext uri="{FF2B5EF4-FFF2-40B4-BE49-F238E27FC236}">
                <a16:creationId xmlns:a16="http://schemas.microsoft.com/office/drawing/2014/main" id="{55FED63B-E373-BB1E-E13B-248F1FE18E5F}"/>
              </a:ext>
            </a:extLst>
          </p:cNvPr>
          <p:cNvSpPr txBox="1"/>
          <p:nvPr/>
        </p:nvSpPr>
        <p:spPr>
          <a:xfrm>
            <a:off x="7825825" y="6363236"/>
            <a:ext cx="174792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a:latin typeface="Century Gothic"/>
                <a:ea typeface="Calibri"/>
                <a:cs typeface="Calibri"/>
              </a:rPr>
              <a:t>Britain's collapsing coastlines</a:t>
            </a:r>
            <a:endParaRPr lang="en-US"/>
          </a:p>
        </p:txBody>
      </p:sp>
      <p:pic>
        <p:nvPicPr>
          <p:cNvPr id="22" name="Picture 21" descr="A qr code on a white background&#10;&#10;Description automatically generated">
            <a:extLst>
              <a:ext uri="{FF2B5EF4-FFF2-40B4-BE49-F238E27FC236}">
                <a16:creationId xmlns:a16="http://schemas.microsoft.com/office/drawing/2014/main" id="{2F0211F1-2632-5D67-A340-CD908A61314B}"/>
              </a:ext>
            </a:extLst>
          </p:cNvPr>
          <p:cNvPicPr>
            <a:picLocks noChangeAspect="1"/>
          </p:cNvPicPr>
          <p:nvPr/>
        </p:nvPicPr>
        <p:blipFill>
          <a:blip r:embed="rId5"/>
          <a:stretch>
            <a:fillRect/>
          </a:stretch>
        </p:blipFill>
        <p:spPr>
          <a:xfrm>
            <a:off x="6726136" y="5658289"/>
            <a:ext cx="709065" cy="738874"/>
          </a:xfrm>
          <a:prstGeom prst="rect">
            <a:avLst/>
          </a:prstGeom>
        </p:spPr>
      </p:pic>
      <p:pic>
        <p:nvPicPr>
          <p:cNvPr id="23" name="Picture 22" descr="A qr code with black squares&#10;&#10;Description automatically generated">
            <a:extLst>
              <a:ext uri="{FF2B5EF4-FFF2-40B4-BE49-F238E27FC236}">
                <a16:creationId xmlns:a16="http://schemas.microsoft.com/office/drawing/2014/main" id="{5AC4B6C7-08FF-DFFC-CD3D-5014B86404E8}"/>
              </a:ext>
            </a:extLst>
          </p:cNvPr>
          <p:cNvPicPr>
            <a:picLocks noChangeAspect="1"/>
          </p:cNvPicPr>
          <p:nvPr/>
        </p:nvPicPr>
        <p:blipFill>
          <a:blip r:embed="rId6"/>
          <a:stretch>
            <a:fillRect/>
          </a:stretch>
        </p:blipFill>
        <p:spPr>
          <a:xfrm>
            <a:off x="8414728" y="5660894"/>
            <a:ext cx="743722" cy="735543"/>
          </a:xfrm>
          <a:prstGeom prst="rect">
            <a:avLst/>
          </a:prstGeom>
        </p:spPr>
      </p:pic>
      <p:cxnSp>
        <p:nvCxnSpPr>
          <p:cNvPr id="7" name="Straight Arrow Connector 6">
            <a:extLst>
              <a:ext uri="{FF2B5EF4-FFF2-40B4-BE49-F238E27FC236}">
                <a16:creationId xmlns:a16="http://schemas.microsoft.com/office/drawing/2014/main" id="{5F97B4BC-6C2D-4D47-D7D4-3896A599E100}"/>
              </a:ext>
            </a:extLst>
          </p:cNvPr>
          <p:cNvCxnSpPr>
            <a:cxnSpLocks/>
          </p:cNvCxnSpPr>
          <p:nvPr/>
        </p:nvCxnSpPr>
        <p:spPr>
          <a:xfrm flipV="1">
            <a:off x="6406583" y="5264671"/>
            <a:ext cx="3364647" cy="20701"/>
          </a:xfrm>
          <a:prstGeom prst="straightConnector1">
            <a:avLst/>
          </a:prstGeom>
          <a:ln w="28575"/>
        </p:spPr>
        <p:style>
          <a:lnRef idx="1">
            <a:schemeClr val="dk1"/>
          </a:lnRef>
          <a:fillRef idx="0">
            <a:schemeClr val="dk1"/>
          </a:fillRef>
          <a:effectRef idx="0">
            <a:schemeClr val="dk1"/>
          </a:effectRef>
          <a:fontRef idx="minor">
            <a:schemeClr val="tx1"/>
          </a:fontRef>
        </p:style>
      </p:cxnSp>
      <p:graphicFrame>
        <p:nvGraphicFramePr>
          <p:cNvPr id="12" name="Table 11">
            <a:extLst>
              <a:ext uri="{FF2B5EF4-FFF2-40B4-BE49-F238E27FC236}">
                <a16:creationId xmlns:a16="http://schemas.microsoft.com/office/drawing/2014/main" id="{8618D1EC-3C30-ED24-DFCA-8C674B4C828E}"/>
              </a:ext>
            </a:extLst>
          </p:cNvPr>
          <p:cNvGraphicFramePr>
            <a:graphicFrameLocks noGrp="1"/>
          </p:cNvGraphicFramePr>
          <p:nvPr>
            <p:extLst>
              <p:ext uri="{D42A27DB-BD31-4B8C-83A1-F6EECF244321}">
                <p14:modId xmlns:p14="http://schemas.microsoft.com/office/powerpoint/2010/main" val="7410348"/>
              </p:ext>
            </p:extLst>
          </p:nvPr>
        </p:nvGraphicFramePr>
        <p:xfrm>
          <a:off x="452306" y="2282738"/>
          <a:ext cx="5514973" cy="2011836"/>
        </p:xfrm>
        <a:graphic>
          <a:graphicData uri="http://schemas.openxmlformats.org/drawingml/2006/table">
            <a:tbl>
              <a:tblPr bandRow="1">
                <a:tableStyleId>{5C22544A-7EE6-4342-B048-85BDC9FD1C3A}</a:tableStyleId>
              </a:tblPr>
              <a:tblGrid>
                <a:gridCol w="3716055">
                  <a:extLst>
                    <a:ext uri="{9D8B030D-6E8A-4147-A177-3AD203B41FA5}">
                      <a16:colId xmlns:a16="http://schemas.microsoft.com/office/drawing/2014/main" val="549151326"/>
                    </a:ext>
                  </a:extLst>
                </a:gridCol>
                <a:gridCol w="1798918">
                  <a:extLst>
                    <a:ext uri="{9D8B030D-6E8A-4147-A177-3AD203B41FA5}">
                      <a16:colId xmlns:a16="http://schemas.microsoft.com/office/drawing/2014/main" val="2351930226"/>
                    </a:ext>
                  </a:extLst>
                </a:gridCol>
              </a:tblGrid>
              <a:tr h="243996">
                <a:tc>
                  <a:txBody>
                    <a:bodyPr/>
                    <a:lstStyle/>
                    <a:p>
                      <a:pPr algn="ctr" fontAlgn="base"/>
                      <a:r>
                        <a:rPr lang="en-GB" sz="1000" b="0" dirty="0">
                          <a:solidFill>
                            <a:srgbClr val="000000"/>
                          </a:solidFill>
                          <a:effectLst/>
                          <a:latin typeface="Century Gothic"/>
                        </a:rPr>
                        <a:t>Causes of sea level rise</a:t>
                      </a:r>
                      <a:endParaRPr lang="en-GB" sz="1000" b="1">
                        <a:solidFill>
                          <a:srgbClr val="FFFFFF"/>
                        </a:solidFill>
                        <a:effectLst/>
                        <a:latin typeface="Century Gothic"/>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fontAlgn="base"/>
                      <a:r>
                        <a:rPr lang="en-GB" sz="1000" b="0" dirty="0">
                          <a:solidFill>
                            <a:srgbClr val="000000"/>
                          </a:solidFill>
                          <a:effectLst/>
                          <a:latin typeface="Century Gothic"/>
                        </a:rPr>
                        <a:t>Impacts of sea level rise</a:t>
                      </a:r>
                      <a:endParaRPr lang="en-GB" sz="1000" b="1">
                        <a:solidFill>
                          <a:srgbClr val="FFFFFF"/>
                        </a:solidFill>
                        <a:effectLst/>
                        <a:latin typeface="Century Gothic"/>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3799203"/>
                  </a:ext>
                </a:extLst>
              </a:tr>
              <a:tr h="1707976">
                <a:tc>
                  <a:txBody>
                    <a:bodyPr/>
                    <a:lstStyle/>
                    <a:p>
                      <a:pPr marL="0" lvl="0" indent="0" algn="l">
                        <a:lnSpc>
                          <a:spcPct val="100000"/>
                        </a:lnSpc>
                        <a:buNone/>
                      </a:pPr>
                      <a:r>
                        <a:rPr lang="en-GB" sz="1000" b="1" i="0" u="none" strike="noStrike" baseline="0" noProof="0" dirty="0">
                          <a:solidFill>
                            <a:srgbClr val="000000"/>
                          </a:solidFill>
                          <a:effectLst/>
                          <a:latin typeface="Century Gothic"/>
                        </a:rPr>
                        <a:t>Seasonality</a:t>
                      </a:r>
                      <a:r>
                        <a:rPr lang="en-GB" sz="1000" b="0" i="0" u="none" strike="noStrike" baseline="0" noProof="0" dirty="0">
                          <a:solidFill>
                            <a:srgbClr val="000000"/>
                          </a:solidFill>
                          <a:effectLst/>
                          <a:latin typeface="Century Gothic"/>
                        </a:rPr>
                        <a:t> -  For example, cold temperatures in winter lead to freeze-thaw weathering in cliffs.</a:t>
                      </a:r>
                    </a:p>
                    <a:p>
                      <a:pPr marL="0" lvl="0" indent="0" algn="l">
                        <a:lnSpc>
                          <a:spcPct val="100000"/>
                        </a:lnSpc>
                        <a:buNone/>
                      </a:pPr>
                      <a:r>
                        <a:rPr lang="en-GB" sz="1000" b="1" i="0" u="none" strike="noStrike" baseline="0" noProof="0" dirty="0">
                          <a:solidFill>
                            <a:srgbClr val="000000"/>
                          </a:solidFill>
                          <a:effectLst/>
                          <a:latin typeface="Century Gothic"/>
                        </a:rPr>
                        <a:t>Prevailing winds</a:t>
                      </a:r>
                      <a:r>
                        <a:rPr lang="en-GB" sz="1000" b="0" i="0" u="none" strike="noStrike" baseline="0" noProof="0" dirty="0">
                          <a:solidFill>
                            <a:srgbClr val="000000"/>
                          </a:solidFill>
                          <a:effectLst/>
                          <a:latin typeface="Century Gothic"/>
                        </a:rPr>
                        <a:t> – prevailing winds in the UK are from the SW. This brings warm, moist air and frequent rainfall, which adds to weathering and mass movement.</a:t>
                      </a:r>
                      <a:endParaRPr lang="en-GB" sz="1000" dirty="0">
                        <a:latin typeface="Century Gothic"/>
                      </a:endParaRPr>
                    </a:p>
                    <a:p>
                      <a:pPr marL="0" lvl="0" indent="0" algn="l">
                        <a:lnSpc>
                          <a:spcPct val="100000"/>
                        </a:lnSpc>
                        <a:buNone/>
                      </a:pPr>
                      <a:r>
                        <a:rPr lang="en-GB" sz="1000" b="1" i="0" u="none" strike="noStrike" baseline="0" noProof="0" dirty="0">
                          <a:solidFill>
                            <a:srgbClr val="000000"/>
                          </a:solidFill>
                          <a:effectLst/>
                          <a:latin typeface="Century Gothic"/>
                        </a:rPr>
                        <a:t>Stormy weather</a:t>
                      </a:r>
                      <a:r>
                        <a:rPr lang="en-GB" sz="1000" b="0" i="0" u="none" strike="noStrike" baseline="0" noProof="0" dirty="0">
                          <a:solidFill>
                            <a:srgbClr val="000000"/>
                          </a:solidFill>
                          <a:effectLst/>
                          <a:latin typeface="Century Gothic"/>
                        </a:rPr>
                        <a:t> – strong winds increase the erosive power of the waves. </a:t>
                      </a:r>
                      <a:br>
                        <a:rPr lang="en-GB" sz="1000" b="0" i="0" u="none" strike="noStrike" baseline="0" noProof="0" dirty="0">
                          <a:solidFill>
                            <a:srgbClr val="000000"/>
                          </a:solidFill>
                          <a:effectLst/>
                          <a:latin typeface="Century Gothic"/>
                        </a:rPr>
                      </a:br>
                      <a:r>
                        <a:rPr lang="en-US" sz="1000" b="1" i="0" u="none" strike="noStrike" baseline="0" noProof="0" dirty="0">
                          <a:solidFill>
                            <a:srgbClr val="000000"/>
                          </a:solidFill>
                          <a:effectLst/>
                          <a:latin typeface="Century Gothic"/>
                        </a:rPr>
                        <a:t>Global warming</a:t>
                      </a:r>
                      <a:r>
                        <a:rPr lang="en-US" sz="1000" b="0" i="0" u="none" strike="noStrike" baseline="0" noProof="0" dirty="0">
                          <a:solidFill>
                            <a:srgbClr val="000000"/>
                          </a:solidFill>
                          <a:effectLst/>
                          <a:latin typeface="Century Gothic"/>
                        </a:rPr>
                        <a:t> is causing sea levels to rise due to:</a:t>
                      </a:r>
                      <a:br>
                        <a:rPr lang="en-US" sz="1000" b="0" i="0" u="none" strike="noStrike" baseline="0" noProof="0" dirty="0">
                          <a:solidFill>
                            <a:srgbClr val="000000"/>
                          </a:solidFill>
                          <a:effectLst/>
                          <a:latin typeface="Century Gothic"/>
                        </a:rPr>
                      </a:br>
                      <a:r>
                        <a:rPr lang="en-US" sz="1000" b="1" i="0" u="none" strike="noStrike" baseline="0" noProof="0" dirty="0">
                          <a:solidFill>
                            <a:srgbClr val="000000"/>
                          </a:solidFill>
                          <a:effectLst/>
                          <a:latin typeface="Century Gothic"/>
                        </a:rPr>
                        <a:t>Thermal expansion</a:t>
                      </a:r>
                      <a:r>
                        <a:rPr lang="en-US" sz="1000" b="0" i="0" u="none" strike="noStrike" baseline="0" noProof="0" dirty="0">
                          <a:solidFill>
                            <a:srgbClr val="000000"/>
                          </a:solidFill>
                          <a:effectLst/>
                          <a:latin typeface="Century Gothic"/>
                        </a:rPr>
                        <a:t> – warm ocean waters expanding in volume</a:t>
                      </a:r>
                      <a:br>
                        <a:rPr lang="en-US" sz="1000" b="1" i="0" u="none" strike="noStrike" baseline="0" noProof="0" dirty="0">
                          <a:solidFill>
                            <a:srgbClr val="000000"/>
                          </a:solidFill>
                          <a:effectLst/>
                          <a:latin typeface="Century Gothic"/>
                        </a:rPr>
                      </a:br>
                      <a:r>
                        <a:rPr lang="en-US" sz="1000" b="1" i="0" u="none" strike="noStrike" baseline="0" noProof="0" dirty="0">
                          <a:solidFill>
                            <a:srgbClr val="000000"/>
                          </a:solidFill>
                          <a:effectLst/>
                          <a:latin typeface="Century Gothic"/>
                        </a:rPr>
                        <a:t>Glaciers and ice melting</a:t>
                      </a:r>
                      <a:r>
                        <a:rPr lang="en-US" sz="1000" b="0" i="0" u="none" strike="noStrike" baseline="0" noProof="0" dirty="0">
                          <a:solidFill>
                            <a:srgbClr val="000000"/>
                          </a:solidFill>
                          <a:effectLst/>
                          <a:latin typeface="Century Gothic"/>
                        </a:rPr>
                        <a:t> – adding fresh water</a:t>
                      </a:r>
                      <a:endParaRPr lang="en-GB" sz="1000" dirty="0"/>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marL="0" marR="0" lvl="0" indent="0" algn="l">
                        <a:lnSpc>
                          <a:spcPct val="90000"/>
                        </a:lnSpc>
                        <a:spcBef>
                          <a:spcPts val="1000"/>
                        </a:spcBef>
                        <a:spcAft>
                          <a:spcPts val="0"/>
                        </a:spcAft>
                        <a:buClr>
                          <a:srgbClr val="000000"/>
                        </a:buClr>
                        <a:buNone/>
                      </a:pPr>
                      <a:r>
                        <a:rPr lang="en-US" sz="1000" b="0" i="0" u="none" strike="noStrike" noProof="0" dirty="0">
                          <a:solidFill>
                            <a:srgbClr val="000000"/>
                          </a:solidFill>
                          <a:effectLst/>
                          <a:latin typeface="Century Gothic"/>
                        </a:rPr>
                        <a:t>Cliffs that are currently being undercut and collapsing will continue to retreat; wave cut notches may become higher.</a:t>
                      </a:r>
                    </a:p>
                    <a:p>
                      <a:pPr marL="0" marR="0" lvl="0" indent="0" algn="l">
                        <a:lnSpc>
                          <a:spcPct val="90000"/>
                        </a:lnSpc>
                        <a:spcBef>
                          <a:spcPts val="1000"/>
                        </a:spcBef>
                        <a:spcAft>
                          <a:spcPts val="0"/>
                        </a:spcAft>
                        <a:buClr>
                          <a:srgbClr val="000000"/>
                        </a:buClr>
                        <a:buNone/>
                      </a:pPr>
                      <a:r>
                        <a:rPr lang="en-US" sz="1000" b="0" i="0" u="none" strike="noStrike" noProof="0" dirty="0">
                          <a:solidFill>
                            <a:srgbClr val="000000"/>
                          </a:solidFill>
                          <a:effectLst/>
                          <a:latin typeface="Century Gothic"/>
                        </a:rPr>
                        <a:t>Areas of 'soft' coastline (clays and gravel) may experience more erosion and retreat due to more frequent and stronger storms.</a:t>
                      </a:r>
                      <a:endParaRPr lang="en-GB" sz="1000"/>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27613846"/>
                  </a:ext>
                </a:extLst>
              </a:tr>
            </a:tbl>
          </a:graphicData>
        </a:graphic>
      </p:graphicFrame>
      <p:sp>
        <p:nvSpPr>
          <p:cNvPr id="24" name="TextBox 23">
            <a:extLst>
              <a:ext uri="{FF2B5EF4-FFF2-40B4-BE49-F238E27FC236}">
                <a16:creationId xmlns:a16="http://schemas.microsoft.com/office/drawing/2014/main" id="{88EC3EFF-74DE-FF24-11D0-37DD4BCCD0F4}"/>
              </a:ext>
            </a:extLst>
          </p:cNvPr>
          <p:cNvSpPr txBox="1"/>
          <p:nvPr/>
        </p:nvSpPr>
        <p:spPr>
          <a:xfrm>
            <a:off x="397702" y="4390373"/>
            <a:ext cx="5874706" cy="8617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dirty="0">
                <a:latin typeface="Century Gothic"/>
                <a:cs typeface="Segoe UI"/>
              </a:rPr>
              <a:t>The coast works as a naturally interconnected and balanced system. Erosion in one place leads to the transport and deposition of sediments in another.​</a:t>
            </a:r>
          </a:p>
          <a:p>
            <a:endParaRPr lang="en-US" sz="1000" dirty="0">
              <a:latin typeface="Century Gothic"/>
              <a:cs typeface="Segoe UI"/>
            </a:endParaRPr>
          </a:p>
          <a:p>
            <a:r>
              <a:rPr lang="en-US" sz="1000" dirty="0">
                <a:latin typeface="Century Gothic"/>
                <a:cs typeface="Segoe UI"/>
              </a:rPr>
              <a:t>Human activities such as farming, urban and industrial development affect coastal landscapes, and can also affect coastal processes.</a:t>
            </a:r>
          </a:p>
        </p:txBody>
      </p:sp>
      <p:pic>
        <p:nvPicPr>
          <p:cNvPr id="26" name="Picture 25">
            <a:extLst>
              <a:ext uri="{FF2B5EF4-FFF2-40B4-BE49-F238E27FC236}">
                <a16:creationId xmlns:a16="http://schemas.microsoft.com/office/drawing/2014/main" id="{20B2AD13-4445-E3BA-EB71-F7AAFAEE7074}"/>
              </a:ext>
            </a:extLst>
          </p:cNvPr>
          <p:cNvPicPr>
            <a:picLocks noChangeAspect="1"/>
          </p:cNvPicPr>
          <p:nvPr/>
        </p:nvPicPr>
        <p:blipFill>
          <a:blip r:embed="rId7"/>
          <a:stretch>
            <a:fillRect/>
          </a:stretch>
        </p:blipFill>
        <p:spPr>
          <a:xfrm>
            <a:off x="6502052" y="1554271"/>
            <a:ext cx="576199" cy="586636"/>
          </a:xfrm>
          <a:prstGeom prst="rect">
            <a:avLst/>
          </a:prstGeom>
        </p:spPr>
      </p:pic>
      <p:pic>
        <p:nvPicPr>
          <p:cNvPr id="28" name="Picture 27">
            <a:extLst>
              <a:ext uri="{FF2B5EF4-FFF2-40B4-BE49-F238E27FC236}">
                <a16:creationId xmlns:a16="http://schemas.microsoft.com/office/drawing/2014/main" id="{5F18B827-5249-7918-D67A-B062848CC71F}"/>
              </a:ext>
            </a:extLst>
          </p:cNvPr>
          <p:cNvPicPr>
            <a:picLocks noChangeAspect="1"/>
          </p:cNvPicPr>
          <p:nvPr/>
        </p:nvPicPr>
        <p:blipFill>
          <a:blip r:embed="rId8"/>
          <a:stretch>
            <a:fillRect/>
          </a:stretch>
        </p:blipFill>
        <p:spPr>
          <a:xfrm>
            <a:off x="6502052" y="2514598"/>
            <a:ext cx="576198" cy="586637"/>
          </a:xfrm>
          <a:prstGeom prst="rect">
            <a:avLst/>
          </a:prstGeom>
        </p:spPr>
      </p:pic>
      <p:pic>
        <p:nvPicPr>
          <p:cNvPr id="29" name="Picture 28">
            <a:extLst>
              <a:ext uri="{FF2B5EF4-FFF2-40B4-BE49-F238E27FC236}">
                <a16:creationId xmlns:a16="http://schemas.microsoft.com/office/drawing/2014/main" id="{6574E7AE-F078-BEC8-D1C7-EED4DF63C69E}"/>
              </a:ext>
            </a:extLst>
          </p:cNvPr>
          <p:cNvPicPr>
            <a:picLocks noChangeAspect="1"/>
          </p:cNvPicPr>
          <p:nvPr/>
        </p:nvPicPr>
        <p:blipFill>
          <a:blip r:embed="rId9"/>
          <a:stretch>
            <a:fillRect/>
          </a:stretch>
        </p:blipFill>
        <p:spPr>
          <a:xfrm>
            <a:off x="6575120" y="3589750"/>
            <a:ext cx="503130" cy="503130"/>
          </a:xfrm>
          <a:prstGeom prst="rect">
            <a:avLst/>
          </a:prstGeom>
        </p:spPr>
      </p:pic>
      <p:pic>
        <p:nvPicPr>
          <p:cNvPr id="30" name="Picture 29">
            <a:extLst>
              <a:ext uri="{FF2B5EF4-FFF2-40B4-BE49-F238E27FC236}">
                <a16:creationId xmlns:a16="http://schemas.microsoft.com/office/drawing/2014/main" id="{D5EF14D5-F3A2-B8F9-6409-AEE9161B16B2}"/>
              </a:ext>
            </a:extLst>
          </p:cNvPr>
          <p:cNvPicPr>
            <a:picLocks noChangeAspect="1"/>
          </p:cNvPicPr>
          <p:nvPr/>
        </p:nvPicPr>
        <p:blipFill>
          <a:blip r:embed="rId10"/>
          <a:stretch>
            <a:fillRect/>
          </a:stretch>
        </p:blipFill>
        <p:spPr>
          <a:xfrm>
            <a:off x="6595997" y="4508326"/>
            <a:ext cx="607513" cy="617951"/>
          </a:xfrm>
          <a:prstGeom prst="rect">
            <a:avLst/>
          </a:prstGeom>
        </p:spPr>
      </p:pic>
    </p:spTree>
    <p:extLst>
      <p:ext uri="{BB962C8B-B14F-4D97-AF65-F5344CB8AC3E}">
        <p14:creationId xmlns:p14="http://schemas.microsoft.com/office/powerpoint/2010/main" val="2988202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71DEB11-587B-5756-0E88-22D5D38D10AC}"/>
              </a:ext>
            </a:extLst>
          </p:cNvPr>
          <p:cNvSpPr txBox="1"/>
          <p:nvPr/>
        </p:nvSpPr>
        <p:spPr>
          <a:xfrm>
            <a:off x="880583" y="253818"/>
            <a:ext cx="485207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GCSE Coasts </a:t>
            </a:r>
          </a:p>
          <a:p>
            <a:pPr algn="ctr"/>
            <a:r>
              <a:rPr lang="en-US" sz="1600" b="1">
                <a:latin typeface="Century Gothic"/>
                <a:ea typeface="Calibri"/>
                <a:cs typeface="Calibri"/>
              </a:rPr>
              <a:t>knowledge checkers</a:t>
            </a:r>
            <a:endParaRPr lang="en-US" sz="1600" b="1">
              <a:latin typeface="Century Gothic"/>
              <a:cs typeface="Calibri"/>
            </a:endParaRPr>
          </a:p>
        </p:txBody>
      </p:sp>
      <p:cxnSp>
        <p:nvCxnSpPr>
          <p:cNvPr id="8" name="Straight Arrow Connector 7">
            <a:extLst>
              <a:ext uri="{FF2B5EF4-FFF2-40B4-BE49-F238E27FC236}">
                <a16:creationId xmlns:a16="http://schemas.microsoft.com/office/drawing/2014/main" id="{64189E15-1F74-6509-AADA-182679D99778}"/>
              </a:ext>
            </a:extLst>
          </p:cNvPr>
          <p:cNvCxnSpPr/>
          <p:nvPr/>
        </p:nvCxnSpPr>
        <p:spPr>
          <a:xfrm flipV="1">
            <a:off x="1080397" y="865863"/>
            <a:ext cx="5387421" cy="45676"/>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013D173D-D344-E0A2-D9C9-9F3457707BDB}"/>
              </a:ext>
            </a:extLst>
          </p:cNvPr>
          <p:cNvCxnSpPr>
            <a:cxnSpLocks/>
          </p:cNvCxnSpPr>
          <p:nvPr/>
        </p:nvCxnSpPr>
        <p:spPr>
          <a:xfrm flipV="1">
            <a:off x="7100726" y="833512"/>
            <a:ext cx="2461461" cy="26157"/>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A769388E-E974-C211-7CEE-3E3CCA767E10}"/>
              </a:ext>
            </a:extLst>
          </p:cNvPr>
          <p:cNvCxnSpPr>
            <a:cxnSpLocks/>
          </p:cNvCxnSpPr>
          <p:nvPr/>
        </p:nvCxnSpPr>
        <p:spPr>
          <a:xfrm flipH="1" flipV="1">
            <a:off x="7008255" y="983293"/>
            <a:ext cx="9525" cy="386715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12F2A28B-F5EB-B152-B2AF-24F750FD419E}"/>
              </a:ext>
            </a:extLst>
          </p:cNvPr>
          <p:cNvCxnSpPr>
            <a:cxnSpLocks/>
          </p:cNvCxnSpPr>
          <p:nvPr/>
        </p:nvCxnSpPr>
        <p:spPr>
          <a:xfrm flipH="1" flipV="1">
            <a:off x="7008255" y="5069518"/>
            <a:ext cx="9525" cy="1466850"/>
          </a:xfrm>
          <a:prstGeom prst="straightConnector1">
            <a:avLst/>
          </a:prstGeom>
          <a:ln w="28575"/>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70477DDF-D691-D846-8337-0833FE04096E}"/>
              </a:ext>
            </a:extLst>
          </p:cNvPr>
          <p:cNvSpPr txBox="1"/>
          <p:nvPr/>
        </p:nvSpPr>
        <p:spPr>
          <a:xfrm>
            <a:off x="984803" y="911786"/>
            <a:ext cx="501567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Core knowledge</a:t>
            </a:r>
          </a:p>
        </p:txBody>
      </p:sp>
      <p:sp>
        <p:nvSpPr>
          <p:cNvPr id="15" name="TextBox 14">
            <a:extLst>
              <a:ext uri="{FF2B5EF4-FFF2-40B4-BE49-F238E27FC236}">
                <a16:creationId xmlns:a16="http://schemas.microsoft.com/office/drawing/2014/main" id="{B00E35AD-28BD-4744-C25C-D5E933460943}"/>
              </a:ext>
            </a:extLst>
          </p:cNvPr>
          <p:cNvSpPr txBox="1"/>
          <p:nvPr/>
        </p:nvSpPr>
        <p:spPr>
          <a:xfrm>
            <a:off x="6081129" y="984854"/>
            <a:ext cx="3494088"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Key words</a:t>
            </a:r>
            <a:endParaRPr lang="en-US" sz="1600" b="1">
              <a:ea typeface="Calibri"/>
              <a:cs typeface="Calibri"/>
            </a:endParaRPr>
          </a:p>
        </p:txBody>
      </p:sp>
      <p:sp>
        <p:nvSpPr>
          <p:cNvPr id="17" name="TextBox 16">
            <a:extLst>
              <a:ext uri="{FF2B5EF4-FFF2-40B4-BE49-F238E27FC236}">
                <a16:creationId xmlns:a16="http://schemas.microsoft.com/office/drawing/2014/main" id="{EA3EA87C-E11C-B713-97A4-C4A9AE9AF60B}"/>
              </a:ext>
            </a:extLst>
          </p:cNvPr>
          <p:cNvSpPr txBox="1"/>
          <p:nvPr/>
        </p:nvSpPr>
        <p:spPr>
          <a:xfrm>
            <a:off x="6727667" y="5240311"/>
            <a:ext cx="3552892"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cs typeface="Calibri"/>
              </a:rPr>
              <a:t>Take it further...</a:t>
            </a:r>
            <a:endParaRPr lang="en-US"/>
          </a:p>
        </p:txBody>
      </p:sp>
      <p:sp>
        <p:nvSpPr>
          <p:cNvPr id="27" name="TextBox 26">
            <a:extLst>
              <a:ext uri="{FF2B5EF4-FFF2-40B4-BE49-F238E27FC236}">
                <a16:creationId xmlns:a16="http://schemas.microsoft.com/office/drawing/2014/main" id="{663A381D-F3AD-F506-9A44-222728253F9B}"/>
              </a:ext>
            </a:extLst>
          </p:cNvPr>
          <p:cNvSpPr txBox="1"/>
          <p:nvPr/>
        </p:nvSpPr>
        <p:spPr>
          <a:xfrm>
            <a:off x="7701346" y="1330668"/>
            <a:ext cx="2036415" cy="36045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GB" sz="1100" b="1" dirty="0">
                <a:latin typeface="Century Gothic"/>
                <a:ea typeface="+mn-lt"/>
                <a:cs typeface="+mn-lt"/>
              </a:rPr>
              <a:t>Hard engineering </a:t>
            </a:r>
            <a:r>
              <a:rPr lang="en-GB" sz="1100" dirty="0">
                <a:latin typeface="Century Gothic"/>
                <a:ea typeface="+mn-lt"/>
                <a:cs typeface="+mn-lt"/>
              </a:rPr>
              <a:t>-involves the use of man-made structures to reduce the erosive power of waves</a:t>
            </a:r>
            <a:endParaRPr lang="en-US"/>
          </a:p>
          <a:p>
            <a:pPr>
              <a:lnSpc>
                <a:spcPct val="150000"/>
              </a:lnSpc>
            </a:pPr>
            <a:endParaRPr lang="en-GB" sz="1100">
              <a:solidFill>
                <a:srgbClr val="000000"/>
              </a:solidFill>
              <a:latin typeface="Century Gothic"/>
              <a:ea typeface="+mn-lt"/>
              <a:cs typeface="+mn-lt"/>
            </a:endParaRPr>
          </a:p>
          <a:p>
            <a:pPr>
              <a:lnSpc>
                <a:spcPct val="150000"/>
              </a:lnSpc>
            </a:pPr>
            <a:r>
              <a:rPr lang="en-GB" sz="1100" b="1" dirty="0">
                <a:solidFill>
                  <a:srgbClr val="000000"/>
                </a:solidFill>
                <a:latin typeface="Century Gothic"/>
                <a:ea typeface="+mn-lt"/>
                <a:cs typeface="+mn-lt"/>
              </a:rPr>
              <a:t>Soft engineering</a:t>
            </a:r>
            <a:r>
              <a:rPr lang="en-GB" sz="1100" dirty="0">
                <a:solidFill>
                  <a:srgbClr val="000000"/>
                </a:solidFill>
                <a:latin typeface="Century Gothic"/>
                <a:ea typeface="+mn-lt"/>
                <a:cs typeface="+mn-lt"/>
              </a:rPr>
              <a:t> – works with the natural environment to protect coastal areas.</a:t>
            </a:r>
          </a:p>
          <a:p>
            <a:pPr>
              <a:lnSpc>
                <a:spcPct val="150000"/>
              </a:lnSpc>
            </a:pPr>
            <a:endParaRPr lang="en-GB" sz="1100">
              <a:solidFill>
                <a:srgbClr val="000000"/>
              </a:solidFill>
              <a:latin typeface="Century Gothic"/>
              <a:ea typeface="+mn-lt"/>
              <a:cs typeface="+mn-lt"/>
            </a:endParaRPr>
          </a:p>
          <a:p>
            <a:pPr>
              <a:lnSpc>
                <a:spcPct val="150000"/>
              </a:lnSpc>
            </a:pPr>
            <a:r>
              <a:rPr lang="en-GB" sz="1100" b="1" dirty="0">
                <a:solidFill>
                  <a:srgbClr val="000000"/>
                </a:solidFill>
                <a:latin typeface="Century Gothic"/>
                <a:ea typeface="+mn-lt"/>
                <a:cs typeface="+mn-lt"/>
              </a:rPr>
              <a:t>Shoreline Managment Plan</a:t>
            </a:r>
            <a:r>
              <a:rPr lang="en-GB" sz="1100" dirty="0">
                <a:solidFill>
                  <a:srgbClr val="000000"/>
                </a:solidFill>
                <a:latin typeface="Century Gothic"/>
                <a:ea typeface="+mn-lt"/>
                <a:cs typeface="+mn-lt"/>
              </a:rPr>
              <a:t> – what actions will be taken to protect the coastline, if any.</a:t>
            </a:r>
          </a:p>
        </p:txBody>
      </p:sp>
      <p:sp>
        <p:nvSpPr>
          <p:cNvPr id="2" name="TextBox 1">
            <a:extLst>
              <a:ext uri="{FF2B5EF4-FFF2-40B4-BE49-F238E27FC236}">
                <a16:creationId xmlns:a16="http://schemas.microsoft.com/office/drawing/2014/main" id="{C418A694-A9E7-6D4C-593C-311D54004EFA}"/>
              </a:ext>
            </a:extLst>
          </p:cNvPr>
          <p:cNvSpPr txBox="1"/>
          <p:nvPr/>
        </p:nvSpPr>
        <p:spPr>
          <a:xfrm>
            <a:off x="6880266" y="205133"/>
            <a:ext cx="3318799"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rPr>
              <a:t>Lesson 6 </a:t>
            </a:r>
            <a:endParaRPr lang="en-US" sz="2000" b="1">
              <a:latin typeface="Aptos" panose="020B0004020202020204"/>
            </a:endParaRPr>
          </a:p>
          <a:p>
            <a:pPr algn="ctr"/>
            <a:r>
              <a:rPr lang="en-US" sz="1600" b="1">
                <a:latin typeface="Century Gothic"/>
              </a:rPr>
              <a:t>Coastal Management​</a:t>
            </a:r>
            <a:endParaRPr lang="en-US" sz="2000" b="1"/>
          </a:p>
        </p:txBody>
      </p:sp>
      <p:pic>
        <p:nvPicPr>
          <p:cNvPr id="50" name="Picture 49">
            <a:extLst>
              <a:ext uri="{FF2B5EF4-FFF2-40B4-BE49-F238E27FC236}">
                <a16:creationId xmlns:a16="http://schemas.microsoft.com/office/drawing/2014/main" id="{5B69BA69-29D6-3617-D636-D5ECBAB95644}"/>
              </a:ext>
            </a:extLst>
          </p:cNvPr>
          <p:cNvPicPr>
            <a:picLocks noChangeAspect="1"/>
          </p:cNvPicPr>
          <p:nvPr/>
        </p:nvPicPr>
        <p:blipFill>
          <a:blip r:embed="rId2"/>
          <a:stretch>
            <a:fillRect/>
          </a:stretch>
        </p:blipFill>
        <p:spPr>
          <a:xfrm>
            <a:off x="6568121" y="167992"/>
            <a:ext cx="648242" cy="669612"/>
          </a:xfrm>
          <a:prstGeom prst="rect">
            <a:avLst/>
          </a:prstGeom>
        </p:spPr>
      </p:pic>
      <p:sp>
        <p:nvSpPr>
          <p:cNvPr id="21" name="Title 1">
            <a:extLst>
              <a:ext uri="{FF2B5EF4-FFF2-40B4-BE49-F238E27FC236}">
                <a16:creationId xmlns:a16="http://schemas.microsoft.com/office/drawing/2014/main" id="{0BE1789F-A955-8E31-B3C1-998D9171E70A}"/>
              </a:ext>
            </a:extLst>
          </p:cNvPr>
          <p:cNvSpPr txBox="1">
            <a:spLocks/>
          </p:cNvSpPr>
          <p:nvPr/>
        </p:nvSpPr>
        <p:spPr>
          <a:xfrm rot="16200000">
            <a:off x="-3277095" y="3279026"/>
            <a:ext cx="6852656" cy="302192"/>
          </a:xfrm>
          <a:prstGeom prst="rect">
            <a:avLst/>
          </a:prstGeom>
          <a:solidFill>
            <a:schemeClr val="bg2"/>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4875" kern="1200">
                <a:solidFill>
                  <a:schemeClr val="tx1"/>
                </a:solidFill>
                <a:latin typeface="+mj-lt"/>
                <a:ea typeface="+mj-ea"/>
                <a:cs typeface="+mj-cs"/>
              </a:defRPr>
            </a:lvl1pPr>
          </a:lstStyle>
          <a:p>
            <a:r>
              <a:rPr lang="en-US" sz="1100" b="1" i="1">
                <a:latin typeface="Century Gothic"/>
              </a:rPr>
              <a:t>Knowledge </a:t>
            </a:r>
            <a:r>
              <a:rPr lang="en-US" sz="1100" b="1" i="1" err="1">
                <a:latin typeface="Century Gothic"/>
              </a:rPr>
              <a:t>Organiser</a:t>
            </a:r>
            <a:endParaRPr lang="en-US" sz="1100" b="1" i="1">
              <a:latin typeface="Century Gothic"/>
            </a:endParaRPr>
          </a:p>
        </p:txBody>
      </p:sp>
      <p:pic>
        <p:nvPicPr>
          <p:cNvPr id="19" name="Picture 18">
            <a:extLst>
              <a:ext uri="{FF2B5EF4-FFF2-40B4-BE49-F238E27FC236}">
                <a16:creationId xmlns:a16="http://schemas.microsoft.com/office/drawing/2014/main" id="{E9F9B61F-1342-46D0-8EBD-27AB762007D6}"/>
              </a:ext>
            </a:extLst>
          </p:cNvPr>
          <p:cNvPicPr>
            <a:picLocks noChangeAspect="1"/>
          </p:cNvPicPr>
          <p:nvPr/>
        </p:nvPicPr>
        <p:blipFill>
          <a:blip r:embed="rId3"/>
          <a:stretch>
            <a:fillRect/>
          </a:stretch>
        </p:blipFill>
        <p:spPr>
          <a:xfrm>
            <a:off x="383022" y="324710"/>
            <a:ext cx="765774" cy="765774"/>
          </a:xfrm>
          <a:prstGeom prst="rect">
            <a:avLst/>
          </a:prstGeom>
        </p:spPr>
      </p:pic>
      <p:sp>
        <p:nvSpPr>
          <p:cNvPr id="6" name="TextBox 5">
            <a:extLst>
              <a:ext uri="{FF2B5EF4-FFF2-40B4-BE49-F238E27FC236}">
                <a16:creationId xmlns:a16="http://schemas.microsoft.com/office/drawing/2014/main" id="{A6A59E13-27FC-3CF2-7CDF-4AD0B3F0C596}"/>
              </a:ext>
            </a:extLst>
          </p:cNvPr>
          <p:cNvSpPr txBox="1"/>
          <p:nvPr/>
        </p:nvSpPr>
        <p:spPr>
          <a:xfrm>
            <a:off x="7169259" y="6460070"/>
            <a:ext cx="1314450"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100">
                <a:latin typeface="Century Gothic"/>
                <a:ea typeface="Calibri"/>
                <a:cs typeface="Calibri"/>
              </a:rPr>
              <a:t>BBC Bitesize</a:t>
            </a:r>
            <a:endParaRPr lang="en-US" sz="1600"/>
          </a:p>
        </p:txBody>
      </p:sp>
      <p:sp>
        <p:nvSpPr>
          <p:cNvPr id="18" name="TextBox 17">
            <a:extLst>
              <a:ext uri="{FF2B5EF4-FFF2-40B4-BE49-F238E27FC236}">
                <a16:creationId xmlns:a16="http://schemas.microsoft.com/office/drawing/2014/main" id="{B1B3B242-28DF-C85B-4C25-092C28C6A3C7}"/>
              </a:ext>
            </a:extLst>
          </p:cNvPr>
          <p:cNvSpPr txBox="1"/>
          <p:nvPr/>
        </p:nvSpPr>
        <p:spPr>
          <a:xfrm>
            <a:off x="8399935" y="6363236"/>
            <a:ext cx="1382584"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100">
                <a:latin typeface="Century Gothic"/>
                <a:ea typeface="Calibri"/>
                <a:cs typeface="Calibri"/>
              </a:rPr>
              <a:t>Internet Geography</a:t>
            </a:r>
            <a:endParaRPr lang="en-US" sz="1600"/>
          </a:p>
        </p:txBody>
      </p:sp>
      <p:pic>
        <p:nvPicPr>
          <p:cNvPr id="22" name="Picture 21" descr="A qr code with black squares&#10;&#10;Description automatically generated">
            <a:extLst>
              <a:ext uri="{FF2B5EF4-FFF2-40B4-BE49-F238E27FC236}">
                <a16:creationId xmlns:a16="http://schemas.microsoft.com/office/drawing/2014/main" id="{7C022BA7-3822-8E05-140A-92E4319D0A01}"/>
              </a:ext>
            </a:extLst>
          </p:cNvPr>
          <p:cNvPicPr>
            <a:picLocks noChangeAspect="1"/>
          </p:cNvPicPr>
          <p:nvPr/>
        </p:nvPicPr>
        <p:blipFill>
          <a:blip r:embed="rId4"/>
          <a:stretch>
            <a:fillRect/>
          </a:stretch>
        </p:blipFill>
        <p:spPr>
          <a:xfrm>
            <a:off x="7431301" y="5626363"/>
            <a:ext cx="719018" cy="766415"/>
          </a:xfrm>
          <a:prstGeom prst="rect">
            <a:avLst/>
          </a:prstGeom>
        </p:spPr>
      </p:pic>
      <p:pic>
        <p:nvPicPr>
          <p:cNvPr id="23" name="Picture 22" descr="A qr code with black squares&#10;&#10;Description automatically generated">
            <a:extLst>
              <a:ext uri="{FF2B5EF4-FFF2-40B4-BE49-F238E27FC236}">
                <a16:creationId xmlns:a16="http://schemas.microsoft.com/office/drawing/2014/main" id="{87FAF627-63AA-F673-80A7-A14FF3F5AE30}"/>
              </a:ext>
            </a:extLst>
          </p:cNvPr>
          <p:cNvPicPr>
            <a:picLocks noChangeAspect="1"/>
          </p:cNvPicPr>
          <p:nvPr/>
        </p:nvPicPr>
        <p:blipFill>
          <a:blip r:embed="rId5"/>
          <a:stretch>
            <a:fillRect/>
          </a:stretch>
        </p:blipFill>
        <p:spPr>
          <a:xfrm>
            <a:off x="8716958" y="5649951"/>
            <a:ext cx="769204" cy="763084"/>
          </a:xfrm>
          <a:prstGeom prst="rect">
            <a:avLst/>
          </a:prstGeom>
        </p:spPr>
      </p:pic>
      <p:cxnSp>
        <p:nvCxnSpPr>
          <p:cNvPr id="5" name="Straight Arrow Connector 4">
            <a:extLst>
              <a:ext uri="{FF2B5EF4-FFF2-40B4-BE49-F238E27FC236}">
                <a16:creationId xmlns:a16="http://schemas.microsoft.com/office/drawing/2014/main" id="{91F69382-CF89-07F4-1EB3-F826A1AEFF32}"/>
              </a:ext>
            </a:extLst>
          </p:cNvPr>
          <p:cNvCxnSpPr>
            <a:cxnSpLocks/>
          </p:cNvCxnSpPr>
          <p:nvPr/>
        </p:nvCxnSpPr>
        <p:spPr>
          <a:xfrm flipV="1">
            <a:off x="7309493" y="4956663"/>
            <a:ext cx="2461461" cy="26157"/>
          </a:xfrm>
          <a:prstGeom prst="straightConnector1">
            <a:avLst/>
          </a:prstGeom>
          <a:ln w="28575"/>
        </p:spPr>
        <p:style>
          <a:lnRef idx="1">
            <a:schemeClr val="dk1"/>
          </a:lnRef>
          <a:fillRef idx="0">
            <a:schemeClr val="dk1"/>
          </a:fillRef>
          <a:effectRef idx="0">
            <a:schemeClr val="dk1"/>
          </a:effectRef>
          <a:fontRef idx="minor">
            <a:schemeClr val="tx1"/>
          </a:fontRef>
        </p:style>
      </p:cxnSp>
      <p:graphicFrame>
        <p:nvGraphicFramePr>
          <p:cNvPr id="12" name="Table 11">
            <a:extLst>
              <a:ext uri="{FF2B5EF4-FFF2-40B4-BE49-F238E27FC236}">
                <a16:creationId xmlns:a16="http://schemas.microsoft.com/office/drawing/2014/main" id="{D2B59CFE-F6E2-8F83-8265-8B3C14ED305D}"/>
              </a:ext>
            </a:extLst>
          </p:cNvPr>
          <p:cNvGraphicFramePr>
            <a:graphicFrameLocks noGrp="1"/>
          </p:cNvGraphicFramePr>
          <p:nvPr>
            <p:extLst>
              <p:ext uri="{D42A27DB-BD31-4B8C-83A1-F6EECF244321}">
                <p14:modId xmlns:p14="http://schemas.microsoft.com/office/powerpoint/2010/main" val="3594188031"/>
              </p:ext>
            </p:extLst>
          </p:nvPr>
        </p:nvGraphicFramePr>
        <p:xfrm>
          <a:off x="490602" y="1210849"/>
          <a:ext cx="6394167" cy="5001485"/>
        </p:xfrm>
        <a:graphic>
          <a:graphicData uri="http://schemas.openxmlformats.org/drawingml/2006/table">
            <a:tbl>
              <a:tblPr firstRow="1" bandRow="1">
                <a:tableStyleId>{5C22544A-7EE6-4342-B048-85BDC9FD1C3A}</a:tableStyleId>
              </a:tblPr>
              <a:tblGrid>
                <a:gridCol w="907682">
                  <a:extLst>
                    <a:ext uri="{9D8B030D-6E8A-4147-A177-3AD203B41FA5}">
                      <a16:colId xmlns:a16="http://schemas.microsoft.com/office/drawing/2014/main" val="645554542"/>
                    </a:ext>
                  </a:extLst>
                </a:gridCol>
                <a:gridCol w="1826712">
                  <a:extLst>
                    <a:ext uri="{9D8B030D-6E8A-4147-A177-3AD203B41FA5}">
                      <a16:colId xmlns:a16="http://schemas.microsoft.com/office/drawing/2014/main" val="1887324229"/>
                    </a:ext>
                  </a:extLst>
                </a:gridCol>
                <a:gridCol w="1847587">
                  <a:extLst>
                    <a:ext uri="{9D8B030D-6E8A-4147-A177-3AD203B41FA5}">
                      <a16:colId xmlns:a16="http://schemas.microsoft.com/office/drawing/2014/main" val="2591480551"/>
                    </a:ext>
                  </a:extLst>
                </a:gridCol>
                <a:gridCol w="1812186">
                  <a:extLst>
                    <a:ext uri="{9D8B030D-6E8A-4147-A177-3AD203B41FA5}">
                      <a16:colId xmlns:a16="http://schemas.microsoft.com/office/drawing/2014/main" val="430126374"/>
                    </a:ext>
                  </a:extLst>
                </a:gridCol>
              </a:tblGrid>
              <a:tr h="275311">
                <a:tc>
                  <a:txBody>
                    <a:bodyPr/>
                    <a:lstStyle/>
                    <a:p>
                      <a:pPr lvl="0">
                        <a:buNone/>
                      </a:pPr>
                      <a:endParaRPr lang="en-GB" sz="900" dirty="0">
                        <a:latin typeface="Century Gothic"/>
                      </a:endParaRPr>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r>
                        <a:rPr lang="en-GB" sz="900" dirty="0">
                          <a:solidFill>
                            <a:schemeClr val="tx1"/>
                          </a:solidFill>
                          <a:latin typeface="Century Gothic"/>
                        </a:rPr>
                        <a:t>Description</a:t>
                      </a:r>
                    </a:p>
                  </a:txBody>
                  <a:tcPr anchor="ctr">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a:solidFill>
                        <a:schemeClr val="tx1"/>
                      </a:solidFill>
                    </a:lnB>
                    <a:noFill/>
                  </a:tcPr>
                </a:tc>
                <a:tc>
                  <a:txBody>
                    <a:bodyPr/>
                    <a:lstStyle/>
                    <a:p>
                      <a:pPr algn="ctr"/>
                      <a:r>
                        <a:rPr lang="en-GB" sz="900" dirty="0">
                          <a:solidFill>
                            <a:schemeClr val="tx1"/>
                          </a:solidFill>
                          <a:latin typeface="Century Gothic"/>
                        </a:rPr>
                        <a:t>Advantages</a:t>
                      </a: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r>
                        <a:rPr lang="en-GB" sz="900" dirty="0">
                          <a:solidFill>
                            <a:schemeClr val="tx1"/>
                          </a:solidFill>
                          <a:latin typeface="Century Gothic"/>
                        </a:rPr>
                        <a:t>Disadvantages</a:t>
                      </a:r>
                    </a:p>
                  </a:txBody>
                  <a:tcPr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3639186713"/>
                  </a:ext>
                </a:extLst>
              </a:tr>
              <a:tr h="848876">
                <a:tc>
                  <a:txBody>
                    <a:bodyPr/>
                    <a:lstStyle/>
                    <a:p>
                      <a:pPr lvl="0" algn="ctr">
                        <a:buNone/>
                      </a:pPr>
                      <a:r>
                        <a:rPr lang="en-GB" sz="900" dirty="0">
                          <a:latin typeface="Century Gothic"/>
                        </a:rPr>
                        <a:t>Sea walls</a:t>
                      </a: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r>
                        <a:rPr lang="en-GB" sz="900" dirty="0">
                          <a:latin typeface="Century Gothic"/>
                        </a:rPr>
                        <a:t>Walls are built at the back of beaches to reflect waves back to the sea. </a:t>
                      </a:r>
                    </a:p>
                  </a:txBody>
                  <a:tcPr anchor="ctr">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a:solidFill>
                        <a:schemeClr val="tx1"/>
                      </a:solidFill>
                    </a:lnB>
                    <a:noFill/>
                  </a:tcPr>
                </a:tc>
                <a:tc>
                  <a:txBody>
                    <a:bodyPr/>
                    <a:lstStyle/>
                    <a:p>
                      <a:r>
                        <a:rPr lang="en-GB" sz="900" dirty="0">
                          <a:latin typeface="Century Gothic"/>
                        </a:rPr>
                        <a:t>They prevent erosion but not the movement of sediment, which can affect other areas. Wel maintained walls can last for years.</a:t>
                      </a: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r>
                        <a:rPr lang="en-GB" sz="900" dirty="0">
                          <a:latin typeface="Century Gothic"/>
                        </a:rPr>
                        <a:t>They create a strong backwash ,which can erode wall foundations. Expensive to build and maintain.</a:t>
                      </a:r>
                    </a:p>
                  </a:txBody>
                  <a:tcPr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4018852067"/>
                  </a:ext>
                </a:extLst>
              </a:tr>
              <a:tr h="699749">
                <a:tc>
                  <a:txBody>
                    <a:bodyPr/>
                    <a:lstStyle/>
                    <a:p>
                      <a:pPr lvl="0" algn="ctr">
                        <a:buNone/>
                      </a:pPr>
                      <a:r>
                        <a:rPr lang="en-GB" sz="900" dirty="0">
                          <a:latin typeface="Century Gothic"/>
                        </a:rPr>
                        <a:t>Rock armour / rip rap</a:t>
                      </a: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r>
                        <a:rPr lang="en-GB" sz="900" dirty="0">
                          <a:latin typeface="Century Gothic"/>
                        </a:rPr>
                        <a:t>Large boulders are placed along the coastline to absorb the power of waves.</a:t>
                      </a:r>
                    </a:p>
                  </a:txBody>
                  <a:tcPr anchor="ctr">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a:solidFill>
                        <a:schemeClr val="tx1"/>
                      </a:solidFill>
                    </a:lnB>
                    <a:noFill/>
                  </a:tcPr>
                </a:tc>
                <a:tc>
                  <a:txBody>
                    <a:bodyPr/>
                    <a:lstStyle/>
                    <a:p>
                      <a:r>
                        <a:rPr lang="en-GB" sz="900" dirty="0">
                          <a:latin typeface="Century Gothic"/>
                        </a:rPr>
                        <a:t>It is highly effective at absorbing wave power. It is relatively cheap, quick to build and easy to maintain.</a:t>
                      </a: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r>
                        <a:rPr lang="en-GB" sz="900" dirty="0">
                          <a:latin typeface="Century Gothic"/>
                        </a:rPr>
                        <a:t>Boulders are often sourced from other locations and may appear unsightly next to local geology.</a:t>
                      </a:r>
                    </a:p>
                  </a:txBody>
                  <a:tcPr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892028224"/>
                  </a:ext>
                </a:extLst>
              </a:tr>
              <a:tr h="848876">
                <a:tc>
                  <a:txBody>
                    <a:bodyPr/>
                    <a:lstStyle/>
                    <a:p>
                      <a:pPr lvl="0" algn="ctr">
                        <a:buNone/>
                      </a:pPr>
                      <a:r>
                        <a:rPr lang="en-GB" sz="900" dirty="0">
                          <a:latin typeface="Century Gothic"/>
                        </a:rPr>
                        <a:t>Groynes</a:t>
                      </a: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r>
                        <a:rPr lang="en-GB" sz="900" dirty="0">
                          <a:latin typeface="Century Gothic"/>
                        </a:rPr>
                        <a:t>Concrete or wooden barriers are built at right angles to the beach to prevent longshore drift, trap sediment and absorb the power of waves.</a:t>
                      </a:r>
                    </a:p>
                  </a:txBody>
                  <a:tcPr anchor="ctr">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a:solidFill>
                        <a:schemeClr val="tx1"/>
                      </a:solidFill>
                    </a:lnB>
                    <a:noFill/>
                  </a:tcPr>
                </a:tc>
                <a:tc>
                  <a:txBody>
                    <a:bodyPr/>
                    <a:lstStyle/>
                    <a:p>
                      <a:r>
                        <a:rPr lang="en-GB" sz="900" dirty="0">
                          <a:latin typeface="Century Gothic"/>
                        </a:rPr>
                        <a:t>They are relatively cheap and effective at preventing erosion. They create larger beaches, which can attract more tourists.</a:t>
                      </a: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r>
                        <a:rPr lang="en-GB" sz="900" dirty="0">
                          <a:latin typeface="Century Gothic"/>
                        </a:rPr>
                        <a:t>The restriction of movement of sediment may simply move the problems of erosion further down the coast.</a:t>
                      </a:r>
                    </a:p>
                  </a:txBody>
                  <a:tcPr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1306251381"/>
                  </a:ext>
                </a:extLst>
              </a:tr>
              <a:tr h="630921">
                <a:tc>
                  <a:txBody>
                    <a:bodyPr/>
                    <a:lstStyle/>
                    <a:p>
                      <a:pPr lvl="0" algn="ctr">
                        <a:buNone/>
                      </a:pPr>
                      <a:r>
                        <a:rPr lang="en-GB" sz="900" dirty="0">
                          <a:latin typeface="Century Gothic"/>
                        </a:rPr>
                        <a:t>Gabions</a:t>
                      </a: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r>
                        <a:rPr lang="en-GB" sz="900" dirty="0">
                          <a:latin typeface="Century Gothic"/>
                        </a:rPr>
                        <a:t>Wire cages filled with rocks are placed at the base  of cliffs to absorb wave energy.</a:t>
                      </a:r>
                    </a:p>
                  </a:txBody>
                  <a:tcPr anchor="ctr">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a:solidFill>
                        <a:schemeClr val="tx1"/>
                      </a:solidFill>
                    </a:lnB>
                    <a:noFill/>
                  </a:tcPr>
                </a:tc>
                <a:tc>
                  <a:txBody>
                    <a:bodyPr/>
                    <a:lstStyle/>
                    <a:p>
                      <a:r>
                        <a:rPr lang="en-GB" sz="900" dirty="0">
                          <a:latin typeface="Century Gothic"/>
                        </a:rPr>
                        <a:t>They are cheap and easy to construct. They are often made from local materials.</a:t>
                      </a: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r>
                        <a:rPr lang="en-GB" sz="900" dirty="0">
                          <a:latin typeface="Century Gothic"/>
                        </a:rPr>
                        <a:t>The wire cages are ugly and can erode within 10 years. Can become dangerous.</a:t>
                      </a:r>
                    </a:p>
                  </a:txBody>
                  <a:tcPr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3853553453"/>
                  </a:ext>
                </a:extLst>
              </a:tr>
              <a:tr h="848876">
                <a:tc>
                  <a:txBody>
                    <a:bodyPr/>
                    <a:lstStyle/>
                    <a:p>
                      <a:pPr lvl="0" algn="ctr">
                        <a:buNone/>
                      </a:pPr>
                      <a:r>
                        <a:rPr lang="en-GB" sz="900" dirty="0">
                          <a:latin typeface="Century Gothic"/>
                        </a:rPr>
                        <a:t>Beach nourishment and reprofiling</a:t>
                      </a:r>
                    </a:p>
                  </a:txBody>
                  <a:tcPr anchor="ct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r>
                        <a:rPr lang="en-GB" sz="900" dirty="0">
                          <a:latin typeface="Century Gothic"/>
                        </a:rPr>
                        <a:t>Sediment is either added to the beach from elsewhere or shifted from the bottom of the beach to the top.</a:t>
                      </a:r>
                    </a:p>
                  </a:txBody>
                  <a:tcPr anchor="ctr">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r>
                        <a:rPr lang="en-GB" sz="900" dirty="0">
                          <a:latin typeface="Century Gothic"/>
                        </a:rPr>
                        <a:t>These processes create a wider beach, which slows waves and provides greater protection from erosion and flooding.</a:t>
                      </a:r>
                    </a:p>
                  </a:txBody>
                  <a:tcPr anchor="ct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r>
                        <a:rPr lang="en-GB" sz="900" dirty="0">
                          <a:latin typeface="Century Gothic"/>
                        </a:rPr>
                        <a:t>These processes are expensive and must be repeated regularly. Beach access may be restricted during construction.</a:t>
                      </a:r>
                    </a:p>
                  </a:txBody>
                  <a:tcPr anchor="ct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83041580"/>
                  </a:ext>
                </a:extLst>
              </a:tr>
              <a:tr h="848876">
                <a:tc>
                  <a:txBody>
                    <a:bodyPr/>
                    <a:lstStyle/>
                    <a:p>
                      <a:pPr lvl="0" algn="ctr">
                        <a:buNone/>
                      </a:pPr>
                      <a:r>
                        <a:rPr lang="en-GB" sz="900" dirty="0">
                          <a:latin typeface="Century Gothic"/>
                        </a:rPr>
                        <a:t>Dune regeneration</a:t>
                      </a: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lvl="0">
                        <a:buNone/>
                      </a:pPr>
                      <a:r>
                        <a:rPr lang="en-GB" sz="900" dirty="0">
                          <a:latin typeface="Century Gothic"/>
                        </a:rPr>
                        <a:t>Dunes are created or restored by adding more sand (nourishment), building fences or planting vegetation.</a:t>
                      </a: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lvl="0">
                        <a:buNone/>
                      </a:pPr>
                      <a:r>
                        <a:rPr lang="en-GB" sz="900" dirty="0">
                          <a:latin typeface="Century Gothic"/>
                        </a:rPr>
                        <a:t>Dunes form an effective barrier between land and sea, and they help maintain natural habitats.</a:t>
                      </a: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lvl="0">
                        <a:buNone/>
                      </a:pPr>
                      <a:r>
                        <a:rPr lang="en-GB" sz="900" dirty="0">
                          <a:latin typeface="Century Gothic"/>
                        </a:rPr>
                        <a:t>The method is expensive and requires a lot of maintenance.</a:t>
                      </a:r>
                    </a:p>
                  </a:txBody>
                  <a:tcPr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2497523418"/>
                  </a:ext>
                </a:extLst>
              </a:tr>
            </a:tbl>
          </a:graphicData>
        </a:graphic>
      </p:graphicFrame>
      <p:sp>
        <p:nvSpPr>
          <p:cNvPr id="3" name="TextBox 2">
            <a:extLst>
              <a:ext uri="{FF2B5EF4-FFF2-40B4-BE49-F238E27FC236}">
                <a16:creationId xmlns:a16="http://schemas.microsoft.com/office/drawing/2014/main" id="{A7C93D4B-EF84-249E-F539-403CF2CBD92C}"/>
              </a:ext>
            </a:extLst>
          </p:cNvPr>
          <p:cNvSpPr txBox="1"/>
          <p:nvPr/>
        </p:nvSpPr>
        <p:spPr>
          <a:xfrm>
            <a:off x="542794" y="6221260"/>
            <a:ext cx="6294328" cy="5770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050" dirty="0">
                <a:latin typeface="Century Gothic"/>
              </a:rPr>
              <a:t>Managed retreat allows land to become naturally flooded, creating an area of marshland or mudflats that protects inland areas. This is a cheap, natural option. However, large areas of agricultural land may be lost.</a:t>
            </a:r>
          </a:p>
        </p:txBody>
      </p:sp>
      <p:pic>
        <p:nvPicPr>
          <p:cNvPr id="7" name="Picture 6">
            <a:extLst>
              <a:ext uri="{FF2B5EF4-FFF2-40B4-BE49-F238E27FC236}">
                <a16:creationId xmlns:a16="http://schemas.microsoft.com/office/drawing/2014/main" id="{B0239C6A-A9C3-68B7-7EA3-74AEDCA41FA2}"/>
              </a:ext>
            </a:extLst>
          </p:cNvPr>
          <p:cNvPicPr>
            <a:picLocks noChangeAspect="1"/>
          </p:cNvPicPr>
          <p:nvPr/>
        </p:nvPicPr>
        <p:blipFill>
          <a:blip r:embed="rId6"/>
          <a:stretch>
            <a:fillRect/>
          </a:stretch>
        </p:blipFill>
        <p:spPr>
          <a:xfrm>
            <a:off x="7149230" y="1679531"/>
            <a:ext cx="482254" cy="503130"/>
          </a:xfrm>
          <a:prstGeom prst="rect">
            <a:avLst/>
          </a:prstGeom>
        </p:spPr>
      </p:pic>
      <p:pic>
        <p:nvPicPr>
          <p:cNvPr id="11" name="Picture 10">
            <a:extLst>
              <a:ext uri="{FF2B5EF4-FFF2-40B4-BE49-F238E27FC236}">
                <a16:creationId xmlns:a16="http://schemas.microsoft.com/office/drawing/2014/main" id="{8AA2817F-97D9-2582-ECB0-68DDB27431C2}"/>
              </a:ext>
            </a:extLst>
          </p:cNvPr>
          <p:cNvPicPr>
            <a:picLocks noChangeAspect="1"/>
          </p:cNvPicPr>
          <p:nvPr/>
        </p:nvPicPr>
        <p:blipFill>
          <a:blip r:embed="rId7"/>
          <a:stretch>
            <a:fillRect/>
          </a:stretch>
        </p:blipFill>
        <p:spPr>
          <a:xfrm>
            <a:off x="7097038" y="2775559"/>
            <a:ext cx="586636" cy="586636"/>
          </a:xfrm>
          <a:prstGeom prst="rect">
            <a:avLst/>
          </a:prstGeom>
        </p:spPr>
      </p:pic>
      <p:pic>
        <p:nvPicPr>
          <p:cNvPr id="16" name="Picture 15">
            <a:extLst>
              <a:ext uri="{FF2B5EF4-FFF2-40B4-BE49-F238E27FC236}">
                <a16:creationId xmlns:a16="http://schemas.microsoft.com/office/drawing/2014/main" id="{DFB57916-378F-9B04-FCDB-B15FA6543EF7}"/>
              </a:ext>
            </a:extLst>
          </p:cNvPr>
          <p:cNvPicPr>
            <a:picLocks noChangeAspect="1"/>
          </p:cNvPicPr>
          <p:nvPr/>
        </p:nvPicPr>
        <p:blipFill>
          <a:blip r:embed="rId8"/>
          <a:stretch>
            <a:fillRect/>
          </a:stretch>
        </p:blipFill>
        <p:spPr>
          <a:xfrm>
            <a:off x="7128353" y="4111668"/>
            <a:ext cx="576198" cy="576198"/>
          </a:xfrm>
          <a:prstGeom prst="rect">
            <a:avLst/>
          </a:prstGeom>
        </p:spPr>
      </p:pic>
    </p:spTree>
    <p:extLst>
      <p:ext uri="{BB962C8B-B14F-4D97-AF65-F5344CB8AC3E}">
        <p14:creationId xmlns:p14="http://schemas.microsoft.com/office/powerpoint/2010/main" val="1634890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71DEB11-587B-5756-0E88-22D5D38D10AC}"/>
              </a:ext>
            </a:extLst>
          </p:cNvPr>
          <p:cNvSpPr txBox="1"/>
          <p:nvPr/>
        </p:nvSpPr>
        <p:spPr>
          <a:xfrm>
            <a:off x="880583" y="253818"/>
            <a:ext cx="485207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GCSE Coasts </a:t>
            </a:r>
          </a:p>
          <a:p>
            <a:pPr algn="ctr"/>
            <a:r>
              <a:rPr lang="en-US" sz="1600" b="1">
                <a:latin typeface="Century Gothic"/>
                <a:ea typeface="Calibri"/>
                <a:cs typeface="Calibri"/>
              </a:rPr>
              <a:t>knowledge checkers</a:t>
            </a:r>
            <a:endParaRPr lang="en-US" sz="1600" b="1">
              <a:latin typeface="Century Gothic"/>
              <a:cs typeface="Calibri"/>
            </a:endParaRPr>
          </a:p>
        </p:txBody>
      </p:sp>
      <p:cxnSp>
        <p:nvCxnSpPr>
          <p:cNvPr id="8" name="Straight Arrow Connector 7">
            <a:extLst>
              <a:ext uri="{FF2B5EF4-FFF2-40B4-BE49-F238E27FC236}">
                <a16:creationId xmlns:a16="http://schemas.microsoft.com/office/drawing/2014/main" id="{64189E15-1F74-6509-AADA-182679D99778}"/>
              </a:ext>
            </a:extLst>
          </p:cNvPr>
          <p:cNvCxnSpPr/>
          <p:nvPr/>
        </p:nvCxnSpPr>
        <p:spPr>
          <a:xfrm flipV="1">
            <a:off x="1080397" y="876301"/>
            <a:ext cx="4510600" cy="14362"/>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013D173D-D344-E0A2-D9C9-9F3457707BDB}"/>
              </a:ext>
            </a:extLst>
          </p:cNvPr>
          <p:cNvCxnSpPr>
            <a:cxnSpLocks/>
          </p:cNvCxnSpPr>
          <p:nvPr/>
        </p:nvCxnSpPr>
        <p:spPr>
          <a:xfrm flipV="1">
            <a:off x="6443110" y="833512"/>
            <a:ext cx="3129515" cy="26157"/>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C7C8490A-9E6A-3552-1ACC-34638F9D9558}"/>
              </a:ext>
            </a:extLst>
          </p:cNvPr>
          <p:cNvCxnSpPr>
            <a:cxnSpLocks/>
          </p:cNvCxnSpPr>
          <p:nvPr/>
        </p:nvCxnSpPr>
        <p:spPr>
          <a:xfrm flipV="1">
            <a:off x="657225" y="5302987"/>
            <a:ext cx="5226931" cy="28725"/>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12F2A28B-F5EB-B152-B2AF-24F750FD419E}"/>
              </a:ext>
            </a:extLst>
          </p:cNvPr>
          <p:cNvCxnSpPr>
            <a:cxnSpLocks/>
          </p:cNvCxnSpPr>
          <p:nvPr/>
        </p:nvCxnSpPr>
        <p:spPr>
          <a:xfrm flipH="1" flipV="1">
            <a:off x="6204502" y="5299161"/>
            <a:ext cx="9525" cy="1466850"/>
          </a:xfrm>
          <a:prstGeom prst="straightConnector1">
            <a:avLst/>
          </a:prstGeom>
          <a:ln w="28575"/>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70477DDF-D691-D846-8337-0833FE04096E}"/>
              </a:ext>
            </a:extLst>
          </p:cNvPr>
          <p:cNvSpPr txBox="1"/>
          <p:nvPr/>
        </p:nvSpPr>
        <p:spPr>
          <a:xfrm>
            <a:off x="984803" y="984854"/>
            <a:ext cx="501567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Core knowledge</a:t>
            </a:r>
          </a:p>
        </p:txBody>
      </p:sp>
      <p:sp>
        <p:nvSpPr>
          <p:cNvPr id="16" name="TextBox 15">
            <a:extLst>
              <a:ext uri="{FF2B5EF4-FFF2-40B4-BE49-F238E27FC236}">
                <a16:creationId xmlns:a16="http://schemas.microsoft.com/office/drawing/2014/main" id="{122D831E-076B-8C00-52D9-3F6BA7C4DBC3}"/>
              </a:ext>
            </a:extLst>
          </p:cNvPr>
          <p:cNvSpPr txBox="1"/>
          <p:nvPr/>
        </p:nvSpPr>
        <p:spPr>
          <a:xfrm>
            <a:off x="656101" y="5376009"/>
            <a:ext cx="530403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Misconceptions</a:t>
            </a:r>
            <a:endParaRPr lang="en-US" sz="1600" b="1">
              <a:ea typeface="Calibri"/>
              <a:cs typeface="Calibri"/>
            </a:endParaRPr>
          </a:p>
        </p:txBody>
      </p:sp>
      <p:sp>
        <p:nvSpPr>
          <p:cNvPr id="17" name="TextBox 16">
            <a:extLst>
              <a:ext uri="{FF2B5EF4-FFF2-40B4-BE49-F238E27FC236}">
                <a16:creationId xmlns:a16="http://schemas.microsoft.com/office/drawing/2014/main" id="{EA3EA87C-E11C-B713-97A4-C4A9AE9AF60B}"/>
              </a:ext>
            </a:extLst>
          </p:cNvPr>
          <p:cNvSpPr txBox="1"/>
          <p:nvPr/>
        </p:nvSpPr>
        <p:spPr>
          <a:xfrm>
            <a:off x="6153557" y="5376009"/>
            <a:ext cx="3552892"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cs typeface="Calibri"/>
              </a:rPr>
              <a:t>Take it further...</a:t>
            </a:r>
            <a:endParaRPr lang="en-US"/>
          </a:p>
        </p:txBody>
      </p:sp>
      <p:sp>
        <p:nvSpPr>
          <p:cNvPr id="44" name="TextBox 43">
            <a:extLst>
              <a:ext uri="{FF2B5EF4-FFF2-40B4-BE49-F238E27FC236}">
                <a16:creationId xmlns:a16="http://schemas.microsoft.com/office/drawing/2014/main" id="{11A78581-5662-BF98-679B-7E73728E7C35}"/>
              </a:ext>
            </a:extLst>
          </p:cNvPr>
          <p:cNvSpPr txBox="1"/>
          <p:nvPr/>
        </p:nvSpPr>
        <p:spPr>
          <a:xfrm>
            <a:off x="1320667" y="5955091"/>
            <a:ext cx="4637013"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latin typeface="Century Gothic"/>
                <a:cs typeface="Calibri"/>
              </a:rPr>
              <a:t>There is not a magic solution to solving the problem of erosion, land will be lost somewhere.</a:t>
            </a:r>
            <a:endParaRPr lang="en-US" dirty="0"/>
          </a:p>
        </p:txBody>
      </p:sp>
      <p:sp>
        <p:nvSpPr>
          <p:cNvPr id="2" name="TextBox 1">
            <a:extLst>
              <a:ext uri="{FF2B5EF4-FFF2-40B4-BE49-F238E27FC236}">
                <a16:creationId xmlns:a16="http://schemas.microsoft.com/office/drawing/2014/main" id="{C418A694-A9E7-6D4C-593C-311D54004EFA}"/>
              </a:ext>
            </a:extLst>
          </p:cNvPr>
          <p:cNvSpPr txBox="1"/>
          <p:nvPr/>
        </p:nvSpPr>
        <p:spPr>
          <a:xfrm>
            <a:off x="6452293" y="215571"/>
            <a:ext cx="3318799"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rPr>
              <a:t>Lesson 7 </a:t>
            </a:r>
            <a:endParaRPr lang="en-US" sz="2000" b="1">
              <a:latin typeface="Aptos" panose="020B0004020202020204"/>
            </a:endParaRPr>
          </a:p>
          <a:p>
            <a:pPr algn="ctr"/>
            <a:r>
              <a:rPr lang="en-US" sz="1600" b="1">
                <a:latin typeface="Century Gothic"/>
              </a:rPr>
              <a:t>Case study - Holderness</a:t>
            </a:r>
            <a:endParaRPr lang="en-US" sz="2000" b="1"/>
          </a:p>
        </p:txBody>
      </p:sp>
      <p:pic>
        <p:nvPicPr>
          <p:cNvPr id="50" name="Picture 49">
            <a:extLst>
              <a:ext uri="{FF2B5EF4-FFF2-40B4-BE49-F238E27FC236}">
                <a16:creationId xmlns:a16="http://schemas.microsoft.com/office/drawing/2014/main" id="{5B69BA69-29D6-3617-D636-D5ECBAB95644}"/>
              </a:ext>
            </a:extLst>
          </p:cNvPr>
          <p:cNvPicPr>
            <a:picLocks noChangeAspect="1"/>
          </p:cNvPicPr>
          <p:nvPr/>
        </p:nvPicPr>
        <p:blipFill>
          <a:blip r:embed="rId2"/>
          <a:stretch>
            <a:fillRect/>
          </a:stretch>
        </p:blipFill>
        <p:spPr>
          <a:xfrm>
            <a:off x="5712176" y="251499"/>
            <a:ext cx="648242" cy="669612"/>
          </a:xfrm>
          <a:prstGeom prst="rect">
            <a:avLst/>
          </a:prstGeom>
        </p:spPr>
      </p:pic>
      <p:pic>
        <p:nvPicPr>
          <p:cNvPr id="51" name="Picture 50">
            <a:extLst>
              <a:ext uri="{FF2B5EF4-FFF2-40B4-BE49-F238E27FC236}">
                <a16:creationId xmlns:a16="http://schemas.microsoft.com/office/drawing/2014/main" id="{DF16BCE3-46F0-95F0-8D51-92EB4D5354A7}"/>
              </a:ext>
            </a:extLst>
          </p:cNvPr>
          <p:cNvPicPr>
            <a:picLocks noChangeAspect="1"/>
          </p:cNvPicPr>
          <p:nvPr/>
        </p:nvPicPr>
        <p:blipFill>
          <a:blip r:embed="rId3"/>
          <a:stretch>
            <a:fillRect/>
          </a:stretch>
        </p:blipFill>
        <p:spPr>
          <a:xfrm>
            <a:off x="340594" y="5753898"/>
            <a:ext cx="896957" cy="904135"/>
          </a:xfrm>
          <a:prstGeom prst="rect">
            <a:avLst/>
          </a:prstGeom>
        </p:spPr>
      </p:pic>
      <p:sp>
        <p:nvSpPr>
          <p:cNvPr id="3" name="TextBox 2">
            <a:extLst>
              <a:ext uri="{FF2B5EF4-FFF2-40B4-BE49-F238E27FC236}">
                <a16:creationId xmlns:a16="http://schemas.microsoft.com/office/drawing/2014/main" id="{A6CED3A5-09C7-78CA-5DC5-0E7AF151F9FB}"/>
              </a:ext>
            </a:extLst>
          </p:cNvPr>
          <p:cNvSpPr txBox="1"/>
          <p:nvPr/>
        </p:nvSpPr>
        <p:spPr>
          <a:xfrm>
            <a:off x="4989179" y="1329623"/>
            <a:ext cx="4785679"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b="1" dirty="0">
                <a:solidFill>
                  <a:srgbClr val="242424"/>
                </a:solidFill>
                <a:latin typeface="Century Gothic"/>
                <a:cs typeface="Helvetica"/>
              </a:rPr>
              <a:t>What Coastal Management Schemes Are Being Used?</a:t>
            </a:r>
            <a:br>
              <a:rPr lang="en-US" sz="1000" b="1" dirty="0">
                <a:solidFill>
                  <a:srgbClr val="242424"/>
                </a:solidFill>
                <a:latin typeface="Century Gothic"/>
                <a:cs typeface="Helvetica"/>
              </a:rPr>
            </a:br>
            <a:br>
              <a:rPr lang="en-US" sz="1000" b="1" dirty="0">
                <a:latin typeface="Century Gothic"/>
                <a:cs typeface="Helvetica"/>
              </a:rPr>
            </a:br>
            <a:r>
              <a:rPr lang="en-US" sz="1000" dirty="0">
                <a:solidFill>
                  <a:srgbClr val="242424"/>
                </a:solidFill>
                <a:latin typeface="Century Gothic"/>
                <a:cs typeface="Helvetica"/>
              </a:rPr>
              <a:t>Various management strategies have been used to protect the Holderness coastline.</a:t>
            </a:r>
            <a:endParaRPr lang="en-US" sz="2000">
              <a:latin typeface="Century Gothic"/>
            </a:endParaRPr>
          </a:p>
          <a:p>
            <a:r>
              <a:rPr lang="en-US" sz="1000" dirty="0">
                <a:solidFill>
                  <a:srgbClr val="242424"/>
                </a:solidFill>
                <a:latin typeface="Century Gothic"/>
                <a:cs typeface="Helvetica"/>
              </a:rPr>
              <a:t>In 1991, £2 million was spent on a coastal protection scheme at </a:t>
            </a:r>
            <a:r>
              <a:rPr lang="en-US" sz="1000" dirty="0" err="1">
                <a:solidFill>
                  <a:srgbClr val="242424"/>
                </a:solidFill>
                <a:latin typeface="Century Gothic"/>
                <a:cs typeface="Helvetica"/>
              </a:rPr>
              <a:t>Mappleton</a:t>
            </a:r>
            <a:r>
              <a:rPr lang="en-US" sz="1000" dirty="0">
                <a:solidFill>
                  <a:srgbClr val="242424"/>
                </a:solidFill>
                <a:latin typeface="Century Gothic"/>
                <a:cs typeface="Helvetica"/>
              </a:rPr>
              <a:t> to reduce coastal erosion. Rock </a:t>
            </a:r>
            <a:r>
              <a:rPr lang="en-US" sz="1000" dirty="0" err="1">
                <a:solidFill>
                  <a:srgbClr val="242424"/>
                </a:solidFill>
                <a:latin typeface="Century Gothic"/>
                <a:cs typeface="Helvetica"/>
              </a:rPr>
              <a:t>armour</a:t>
            </a:r>
            <a:r>
              <a:rPr lang="en-US" sz="1000" dirty="0">
                <a:solidFill>
                  <a:srgbClr val="242424"/>
                </a:solidFill>
                <a:latin typeface="Century Gothic"/>
                <a:cs typeface="Helvetica"/>
              </a:rPr>
              <a:t> was installed to absorb wave energy, and </a:t>
            </a:r>
            <a:r>
              <a:rPr lang="en-US" sz="1000" dirty="0" err="1">
                <a:solidFill>
                  <a:srgbClr val="242424"/>
                </a:solidFill>
                <a:latin typeface="Century Gothic"/>
                <a:cs typeface="Helvetica"/>
              </a:rPr>
              <a:t>groynes</a:t>
            </a:r>
            <a:r>
              <a:rPr lang="en-US" sz="1000" dirty="0">
                <a:solidFill>
                  <a:srgbClr val="242424"/>
                </a:solidFill>
                <a:latin typeface="Century Gothic"/>
                <a:cs typeface="Helvetica"/>
              </a:rPr>
              <a:t> were built to prevent longshore drift and to build up the beach.</a:t>
            </a:r>
            <a:endParaRPr lang="en-US" sz="2000" dirty="0">
              <a:latin typeface="Century Gothic"/>
            </a:endParaRPr>
          </a:p>
          <a:p>
            <a:r>
              <a:rPr lang="en-US" sz="1000" dirty="0">
                <a:solidFill>
                  <a:srgbClr val="242424"/>
                </a:solidFill>
                <a:latin typeface="Century Gothic"/>
                <a:cs typeface="Helvetica"/>
              </a:rPr>
              <a:t>In Bridlington, a popular tourist destination, a 4.7-km long sea wall was built to protect the seafront from erosion.</a:t>
            </a:r>
            <a:endParaRPr lang="en-US" sz="2000" dirty="0">
              <a:latin typeface="Century Gothic"/>
            </a:endParaRPr>
          </a:p>
          <a:p>
            <a:endParaRPr lang="en-US" sz="1200" dirty="0">
              <a:solidFill>
                <a:srgbClr val="000000"/>
              </a:solidFill>
              <a:latin typeface="Century Gothic"/>
            </a:endParaRPr>
          </a:p>
        </p:txBody>
      </p:sp>
      <p:sp>
        <p:nvSpPr>
          <p:cNvPr id="21" name="Title 1">
            <a:extLst>
              <a:ext uri="{FF2B5EF4-FFF2-40B4-BE49-F238E27FC236}">
                <a16:creationId xmlns:a16="http://schemas.microsoft.com/office/drawing/2014/main" id="{0BE1789F-A955-8E31-B3C1-998D9171E70A}"/>
              </a:ext>
            </a:extLst>
          </p:cNvPr>
          <p:cNvSpPr txBox="1">
            <a:spLocks/>
          </p:cNvSpPr>
          <p:nvPr/>
        </p:nvSpPr>
        <p:spPr>
          <a:xfrm rot="16200000">
            <a:off x="-3277095" y="3279026"/>
            <a:ext cx="6852656" cy="302192"/>
          </a:xfrm>
          <a:prstGeom prst="rect">
            <a:avLst/>
          </a:prstGeom>
          <a:solidFill>
            <a:schemeClr val="bg2"/>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4875" kern="1200">
                <a:solidFill>
                  <a:schemeClr val="tx1"/>
                </a:solidFill>
                <a:latin typeface="+mj-lt"/>
                <a:ea typeface="+mj-ea"/>
                <a:cs typeface="+mj-cs"/>
              </a:defRPr>
            </a:lvl1pPr>
          </a:lstStyle>
          <a:p>
            <a:r>
              <a:rPr lang="en-US" sz="1100" b="1" i="1">
                <a:latin typeface="Century Gothic"/>
              </a:rPr>
              <a:t>Knowledge </a:t>
            </a:r>
            <a:r>
              <a:rPr lang="en-US" sz="1100" b="1" i="1" err="1">
                <a:latin typeface="Century Gothic"/>
              </a:rPr>
              <a:t>Organiser</a:t>
            </a:r>
            <a:endParaRPr lang="en-US" sz="1100" b="1" i="1">
              <a:latin typeface="Century Gothic"/>
            </a:endParaRPr>
          </a:p>
        </p:txBody>
      </p:sp>
      <p:pic>
        <p:nvPicPr>
          <p:cNvPr id="19" name="Picture 18">
            <a:extLst>
              <a:ext uri="{FF2B5EF4-FFF2-40B4-BE49-F238E27FC236}">
                <a16:creationId xmlns:a16="http://schemas.microsoft.com/office/drawing/2014/main" id="{E9F9B61F-1342-46D0-8EBD-27AB762007D6}"/>
              </a:ext>
            </a:extLst>
          </p:cNvPr>
          <p:cNvPicPr>
            <a:picLocks noChangeAspect="1"/>
          </p:cNvPicPr>
          <p:nvPr/>
        </p:nvPicPr>
        <p:blipFill>
          <a:blip r:embed="rId4"/>
          <a:stretch>
            <a:fillRect/>
          </a:stretch>
        </p:blipFill>
        <p:spPr>
          <a:xfrm>
            <a:off x="383022" y="324710"/>
            <a:ext cx="765774" cy="765774"/>
          </a:xfrm>
          <a:prstGeom prst="rect">
            <a:avLst/>
          </a:prstGeom>
        </p:spPr>
      </p:pic>
      <p:sp>
        <p:nvSpPr>
          <p:cNvPr id="6" name="TextBox 5">
            <a:extLst>
              <a:ext uri="{FF2B5EF4-FFF2-40B4-BE49-F238E27FC236}">
                <a16:creationId xmlns:a16="http://schemas.microsoft.com/office/drawing/2014/main" id="{B47959C8-8145-0667-18BA-DA21D2691934}"/>
              </a:ext>
            </a:extLst>
          </p:cNvPr>
          <p:cNvSpPr txBox="1"/>
          <p:nvPr/>
        </p:nvSpPr>
        <p:spPr>
          <a:xfrm>
            <a:off x="6490765" y="6460069"/>
            <a:ext cx="131445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a:latin typeface="Century Gothic"/>
                <a:ea typeface="Calibri"/>
                <a:cs typeface="Calibri"/>
              </a:rPr>
              <a:t>BBC Bitesize</a:t>
            </a:r>
            <a:endParaRPr lang="en-US"/>
          </a:p>
        </p:txBody>
      </p:sp>
      <p:sp>
        <p:nvSpPr>
          <p:cNvPr id="18" name="TextBox 17">
            <a:extLst>
              <a:ext uri="{FF2B5EF4-FFF2-40B4-BE49-F238E27FC236}">
                <a16:creationId xmlns:a16="http://schemas.microsoft.com/office/drawing/2014/main" id="{D93A8573-23AC-C435-F60C-A0FA2195A5C5}"/>
              </a:ext>
            </a:extLst>
          </p:cNvPr>
          <p:cNvSpPr txBox="1"/>
          <p:nvPr/>
        </p:nvSpPr>
        <p:spPr>
          <a:xfrm>
            <a:off x="7804948" y="6457181"/>
            <a:ext cx="1747926"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a:latin typeface="Century Gothic"/>
                <a:ea typeface="Calibri"/>
                <a:cs typeface="Calibri"/>
              </a:rPr>
              <a:t>Internet Geography</a:t>
            </a:r>
            <a:endParaRPr lang="en-US"/>
          </a:p>
        </p:txBody>
      </p:sp>
      <p:pic>
        <p:nvPicPr>
          <p:cNvPr id="22" name="Picture 21" descr="A qr code with black squares&#10;&#10;Description automatically generated">
            <a:extLst>
              <a:ext uri="{FF2B5EF4-FFF2-40B4-BE49-F238E27FC236}">
                <a16:creationId xmlns:a16="http://schemas.microsoft.com/office/drawing/2014/main" id="{84EB28DE-29FC-24E2-781D-71E99E6C2C29}"/>
              </a:ext>
            </a:extLst>
          </p:cNvPr>
          <p:cNvPicPr>
            <a:picLocks noChangeAspect="1"/>
          </p:cNvPicPr>
          <p:nvPr/>
        </p:nvPicPr>
        <p:blipFill>
          <a:blip r:embed="rId5"/>
          <a:stretch>
            <a:fillRect/>
          </a:stretch>
        </p:blipFill>
        <p:spPr>
          <a:xfrm>
            <a:off x="6776172" y="5707822"/>
            <a:ext cx="741252" cy="751757"/>
          </a:xfrm>
          <a:prstGeom prst="rect">
            <a:avLst/>
          </a:prstGeom>
        </p:spPr>
      </p:pic>
      <p:pic>
        <p:nvPicPr>
          <p:cNvPr id="23" name="Picture 22" descr="A qr code with black squares&#10;&#10;Description automatically generated">
            <a:extLst>
              <a:ext uri="{FF2B5EF4-FFF2-40B4-BE49-F238E27FC236}">
                <a16:creationId xmlns:a16="http://schemas.microsoft.com/office/drawing/2014/main" id="{CD613E69-95D3-51BF-40FB-B4CE5E2A3A98}"/>
              </a:ext>
            </a:extLst>
          </p:cNvPr>
          <p:cNvPicPr>
            <a:picLocks noChangeAspect="1"/>
          </p:cNvPicPr>
          <p:nvPr/>
        </p:nvPicPr>
        <p:blipFill>
          <a:blip r:embed="rId6"/>
          <a:stretch>
            <a:fillRect/>
          </a:stretch>
        </p:blipFill>
        <p:spPr>
          <a:xfrm>
            <a:off x="8308202" y="5710996"/>
            <a:ext cx="739424" cy="748425"/>
          </a:xfrm>
          <a:prstGeom prst="rect">
            <a:avLst/>
          </a:prstGeom>
        </p:spPr>
      </p:pic>
      <p:cxnSp>
        <p:nvCxnSpPr>
          <p:cNvPr id="7" name="Straight Arrow Connector 6">
            <a:extLst>
              <a:ext uri="{FF2B5EF4-FFF2-40B4-BE49-F238E27FC236}">
                <a16:creationId xmlns:a16="http://schemas.microsoft.com/office/drawing/2014/main" id="{F483E497-46FF-6FB0-9DA7-C782F9F7E2AB}"/>
              </a:ext>
            </a:extLst>
          </p:cNvPr>
          <p:cNvCxnSpPr>
            <a:cxnSpLocks/>
          </p:cNvCxnSpPr>
          <p:nvPr/>
        </p:nvCxnSpPr>
        <p:spPr>
          <a:xfrm flipV="1">
            <a:off x="6406583" y="5285548"/>
            <a:ext cx="3364647" cy="20701"/>
          </a:xfrm>
          <a:prstGeom prst="straightConnector1">
            <a:avLst/>
          </a:prstGeom>
          <a:ln w="28575"/>
        </p:spPr>
        <p:style>
          <a:lnRef idx="1">
            <a:schemeClr val="dk1"/>
          </a:lnRef>
          <a:fillRef idx="0">
            <a:schemeClr val="dk1"/>
          </a:fillRef>
          <a:effectRef idx="0">
            <a:schemeClr val="dk1"/>
          </a:effectRef>
          <a:fontRef idx="minor">
            <a:schemeClr val="tx1"/>
          </a:fontRef>
        </p:style>
      </p:cxnSp>
      <p:pic>
        <p:nvPicPr>
          <p:cNvPr id="25" name="Picture 24" descr="A poster of a construction site&#10;&#10;Description automatically generated">
            <a:extLst>
              <a:ext uri="{FF2B5EF4-FFF2-40B4-BE49-F238E27FC236}">
                <a16:creationId xmlns:a16="http://schemas.microsoft.com/office/drawing/2014/main" id="{FAEDCDBB-DF74-0220-2C80-06ABEFEC524D}"/>
              </a:ext>
            </a:extLst>
          </p:cNvPr>
          <p:cNvPicPr>
            <a:picLocks noChangeAspect="1"/>
          </p:cNvPicPr>
          <p:nvPr/>
        </p:nvPicPr>
        <p:blipFill rotWithShape="1">
          <a:blip r:embed="rId7"/>
          <a:srcRect r="-178" b="49194"/>
          <a:stretch/>
        </p:blipFill>
        <p:spPr>
          <a:xfrm>
            <a:off x="596267" y="1329846"/>
            <a:ext cx="4351385" cy="3064808"/>
          </a:xfrm>
          <a:prstGeom prst="rect">
            <a:avLst/>
          </a:prstGeom>
        </p:spPr>
      </p:pic>
      <p:sp>
        <p:nvSpPr>
          <p:cNvPr id="28" name="TextBox 27">
            <a:extLst>
              <a:ext uri="{FF2B5EF4-FFF2-40B4-BE49-F238E27FC236}">
                <a16:creationId xmlns:a16="http://schemas.microsoft.com/office/drawing/2014/main" id="{F716E7C5-5396-3D30-03EF-3844039699C0}"/>
              </a:ext>
            </a:extLst>
          </p:cNvPr>
          <p:cNvSpPr txBox="1"/>
          <p:nvPr/>
        </p:nvSpPr>
        <p:spPr>
          <a:xfrm>
            <a:off x="439456" y="4484318"/>
            <a:ext cx="9413309"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1450" indent="-171450">
              <a:buFont typeface="Wingdings"/>
              <a:buChar char="Ø"/>
            </a:pPr>
            <a:r>
              <a:rPr lang="en-US" sz="1000" dirty="0">
                <a:latin typeface="Century Gothic"/>
              </a:rPr>
              <a:t>The </a:t>
            </a:r>
            <a:r>
              <a:rPr lang="en-US" sz="1000" err="1">
                <a:latin typeface="Century Gothic"/>
              </a:rPr>
              <a:t>groynes</a:t>
            </a:r>
            <a:r>
              <a:rPr lang="en-US" sz="1000" dirty="0">
                <a:latin typeface="Century Gothic"/>
              </a:rPr>
              <a:t> at </a:t>
            </a:r>
            <a:r>
              <a:rPr lang="en-US" sz="1000" err="1">
                <a:latin typeface="Century Gothic"/>
              </a:rPr>
              <a:t>Mappleton</a:t>
            </a:r>
            <a:r>
              <a:rPr lang="en-US" sz="1000" dirty="0">
                <a:latin typeface="Century Gothic"/>
              </a:rPr>
              <a:t> have prevented the movement of sediment down</a:t>
            </a:r>
            <a:br>
              <a:rPr lang="en-US" sz="1000" dirty="0">
                <a:latin typeface="Century Gothic"/>
              </a:rPr>
            </a:br>
            <a:r>
              <a:rPr lang="en-US" sz="1000" dirty="0">
                <a:latin typeface="Century Gothic"/>
              </a:rPr>
              <a:t>the coast through longshore drift. However, in doing so, this has increased the rate of erosion and subsequent loss of land further south of </a:t>
            </a:r>
            <a:r>
              <a:rPr lang="en-US" sz="1000" err="1">
                <a:latin typeface="Century Gothic"/>
              </a:rPr>
              <a:t>Mappleton</a:t>
            </a:r>
            <a:r>
              <a:rPr lang="en-US" sz="1000" dirty="0">
                <a:latin typeface="Century Gothic"/>
              </a:rPr>
              <a:t>.</a:t>
            </a:r>
            <a:endParaRPr lang="en-US"/>
          </a:p>
          <a:p>
            <a:pPr marL="171450" indent="-171450">
              <a:buFont typeface="Wingdings"/>
              <a:buChar char="Ø"/>
            </a:pPr>
            <a:r>
              <a:rPr lang="en-US" sz="1000" dirty="0">
                <a:latin typeface="Century Gothic"/>
              </a:rPr>
              <a:t>Unprotected areas of coastline are being eroded quicker than protected areas, causing bays and headlands to form. </a:t>
            </a:r>
            <a:endParaRPr lang="en-US" sz="1000" dirty="0"/>
          </a:p>
        </p:txBody>
      </p:sp>
      <p:sp>
        <p:nvSpPr>
          <p:cNvPr id="29" name="TextBox 28">
            <a:extLst>
              <a:ext uri="{FF2B5EF4-FFF2-40B4-BE49-F238E27FC236}">
                <a16:creationId xmlns:a16="http://schemas.microsoft.com/office/drawing/2014/main" id="{E5D756F1-9C72-CA93-28D5-74DA8349DC10}"/>
              </a:ext>
            </a:extLst>
          </p:cNvPr>
          <p:cNvSpPr txBox="1"/>
          <p:nvPr/>
        </p:nvSpPr>
        <p:spPr>
          <a:xfrm>
            <a:off x="5032332" y="3148209"/>
            <a:ext cx="4663857" cy="11695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b="1" dirty="0">
                <a:latin typeface="Century Gothic"/>
                <a:cs typeface="Segoe UI"/>
              </a:rPr>
              <a:t>Effects and Conflicts</a:t>
            </a:r>
            <a:r>
              <a:rPr lang="en-US" sz="1000" dirty="0">
                <a:latin typeface="Century Gothic"/>
                <a:cs typeface="Segoe UI"/>
              </a:rPr>
              <a:t>​</a:t>
            </a:r>
          </a:p>
          <a:p>
            <a:pPr marL="171450" indent="-171450">
              <a:buFont typeface="Wingdings"/>
              <a:buChar char="Ø"/>
            </a:pPr>
            <a:r>
              <a:rPr lang="en-US" sz="1000" err="1">
                <a:latin typeface="Century Gothic"/>
                <a:cs typeface="Segoe UI"/>
              </a:rPr>
              <a:t>C﻿oastal</a:t>
            </a:r>
            <a:r>
              <a:rPr lang="en-US" sz="1000" dirty="0">
                <a:latin typeface="Century Gothic"/>
                <a:cs typeface="Segoe UI"/>
              </a:rPr>
              <a:t> management schemes have helped protect many key areas in Holderness from erosion, including the Easington Gas Terminal, the B1242 road and the towns of </a:t>
            </a:r>
            <a:r>
              <a:rPr lang="en-US" sz="1000" err="1">
                <a:latin typeface="Century Gothic"/>
                <a:cs typeface="Segoe UI"/>
              </a:rPr>
              <a:t>Mappleton</a:t>
            </a:r>
            <a:r>
              <a:rPr lang="en-US" sz="1000" dirty="0">
                <a:latin typeface="Century Gothic"/>
                <a:cs typeface="Segoe UI"/>
              </a:rPr>
              <a:t> and Bridlington.​</a:t>
            </a:r>
          </a:p>
          <a:p>
            <a:pPr marL="171450" indent="-171450">
              <a:buFont typeface="Wingdings"/>
              <a:buChar char="Ø"/>
            </a:pPr>
            <a:r>
              <a:rPr lang="en-US" sz="1000" dirty="0">
                <a:latin typeface="Century Gothic"/>
                <a:cs typeface="Segoe UI"/>
              </a:rPr>
              <a:t>Because of the high cost of building and maintaining coastal </a:t>
            </a:r>
            <a:r>
              <a:rPr lang="en-US" sz="1000" err="1">
                <a:latin typeface="Century Gothic"/>
                <a:cs typeface="Segoe UI"/>
              </a:rPr>
              <a:t>defences</a:t>
            </a:r>
            <a:r>
              <a:rPr lang="en-US" sz="1000" dirty="0">
                <a:latin typeface="Century Gothic"/>
                <a:cs typeface="Segoe UI"/>
              </a:rPr>
              <a:t>, only the most valuable locations are being protected.​</a:t>
            </a:r>
          </a:p>
        </p:txBody>
      </p:sp>
    </p:spTree>
    <p:extLst>
      <p:ext uri="{BB962C8B-B14F-4D97-AF65-F5344CB8AC3E}">
        <p14:creationId xmlns:p14="http://schemas.microsoft.com/office/powerpoint/2010/main" val="7398133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qr code with black squares&#10;&#10;Description automatically generated">
            <a:extLst>
              <a:ext uri="{FF2B5EF4-FFF2-40B4-BE49-F238E27FC236}">
                <a16:creationId xmlns:a16="http://schemas.microsoft.com/office/drawing/2014/main" id="{9E85742A-B3BC-E848-3979-FDF0266D3C44}"/>
              </a:ext>
            </a:extLst>
          </p:cNvPr>
          <p:cNvPicPr>
            <a:picLocks noChangeAspect="1"/>
          </p:cNvPicPr>
          <p:nvPr/>
        </p:nvPicPr>
        <p:blipFill>
          <a:blip r:embed="rId2"/>
          <a:stretch>
            <a:fillRect/>
          </a:stretch>
        </p:blipFill>
        <p:spPr>
          <a:xfrm>
            <a:off x="412184" y="1350722"/>
            <a:ext cx="1712152" cy="1703540"/>
          </a:xfrm>
          <a:prstGeom prst="rect">
            <a:avLst/>
          </a:prstGeom>
        </p:spPr>
      </p:pic>
      <p:sp>
        <p:nvSpPr>
          <p:cNvPr id="5" name="TextBox 4">
            <a:extLst>
              <a:ext uri="{FF2B5EF4-FFF2-40B4-BE49-F238E27FC236}">
                <a16:creationId xmlns:a16="http://schemas.microsoft.com/office/drawing/2014/main" id="{4C2CA9F8-71C8-ABE6-E319-D24E785A03AD}"/>
              </a:ext>
            </a:extLst>
          </p:cNvPr>
          <p:cNvSpPr txBox="1"/>
          <p:nvPr/>
        </p:nvSpPr>
        <p:spPr>
          <a:xfrm>
            <a:off x="386219" y="3256766"/>
            <a:ext cx="1753643"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200" dirty="0">
                <a:latin typeface="Century Gothic"/>
              </a:rPr>
              <a:t>Bishop's Revision Site Coasts</a:t>
            </a:r>
          </a:p>
        </p:txBody>
      </p:sp>
      <p:pic>
        <p:nvPicPr>
          <p:cNvPr id="6" name="Picture 5" descr="A qr code with black squares&#10;&#10;Description automatically generated">
            <a:extLst>
              <a:ext uri="{FF2B5EF4-FFF2-40B4-BE49-F238E27FC236}">
                <a16:creationId xmlns:a16="http://schemas.microsoft.com/office/drawing/2014/main" id="{6F83F834-509B-D915-7DED-7CAFDC1B9985}"/>
              </a:ext>
            </a:extLst>
          </p:cNvPr>
          <p:cNvPicPr>
            <a:picLocks noChangeAspect="1"/>
          </p:cNvPicPr>
          <p:nvPr/>
        </p:nvPicPr>
        <p:blipFill>
          <a:blip r:embed="rId3"/>
          <a:stretch>
            <a:fillRect/>
          </a:stretch>
        </p:blipFill>
        <p:spPr>
          <a:xfrm>
            <a:off x="423731" y="4209919"/>
            <a:ext cx="1730810" cy="1736682"/>
          </a:xfrm>
          <a:prstGeom prst="rect">
            <a:avLst/>
          </a:prstGeom>
        </p:spPr>
      </p:pic>
      <p:sp>
        <p:nvSpPr>
          <p:cNvPr id="7" name="TextBox 6">
            <a:extLst>
              <a:ext uri="{FF2B5EF4-FFF2-40B4-BE49-F238E27FC236}">
                <a16:creationId xmlns:a16="http://schemas.microsoft.com/office/drawing/2014/main" id="{6D85B1C1-CE74-0608-36A2-897296A1FB4F}"/>
              </a:ext>
            </a:extLst>
          </p:cNvPr>
          <p:cNvSpPr txBox="1"/>
          <p:nvPr/>
        </p:nvSpPr>
        <p:spPr>
          <a:xfrm>
            <a:off x="427971" y="6106438"/>
            <a:ext cx="1753643"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200" dirty="0">
                <a:latin typeface="Century Gothic"/>
              </a:rPr>
              <a:t>Interactive Revision</a:t>
            </a:r>
          </a:p>
        </p:txBody>
      </p:sp>
      <p:pic>
        <p:nvPicPr>
          <p:cNvPr id="8" name="Picture 7" descr="A globe with a banner around it&#10;&#10;Description automatically generated">
            <a:extLst>
              <a:ext uri="{FF2B5EF4-FFF2-40B4-BE49-F238E27FC236}">
                <a16:creationId xmlns:a16="http://schemas.microsoft.com/office/drawing/2014/main" id="{4288037F-FEA7-BCAE-3989-ACE35CF05A00}"/>
              </a:ext>
            </a:extLst>
          </p:cNvPr>
          <p:cNvPicPr>
            <a:picLocks noChangeAspect="1"/>
          </p:cNvPicPr>
          <p:nvPr/>
        </p:nvPicPr>
        <p:blipFill rotWithShape="1">
          <a:blip r:embed="rId4"/>
          <a:srcRect r="746" b="15942"/>
          <a:stretch/>
        </p:blipFill>
        <p:spPr>
          <a:xfrm>
            <a:off x="802580" y="455176"/>
            <a:ext cx="920986" cy="812329"/>
          </a:xfrm>
          <a:prstGeom prst="rect">
            <a:avLst/>
          </a:prstGeom>
        </p:spPr>
      </p:pic>
      <p:sp>
        <p:nvSpPr>
          <p:cNvPr id="9" name="Rectangle 8">
            <a:extLst>
              <a:ext uri="{FF2B5EF4-FFF2-40B4-BE49-F238E27FC236}">
                <a16:creationId xmlns:a16="http://schemas.microsoft.com/office/drawing/2014/main" id="{F86D2964-2611-A4E9-0F28-77FB8FFD2094}"/>
              </a:ext>
            </a:extLst>
          </p:cNvPr>
          <p:cNvSpPr/>
          <p:nvPr/>
        </p:nvSpPr>
        <p:spPr>
          <a:xfrm>
            <a:off x="2473890" y="354903"/>
            <a:ext cx="7275534" cy="6315205"/>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A1EE1CFB-1B4A-54C7-DF5F-8EF65EEB4B0D}"/>
              </a:ext>
            </a:extLst>
          </p:cNvPr>
          <p:cNvSpPr txBox="1"/>
          <p:nvPr/>
        </p:nvSpPr>
        <p:spPr>
          <a:xfrm>
            <a:off x="2473890" y="354903"/>
            <a:ext cx="2557397"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100" dirty="0">
                <a:latin typeface="Century Gothic"/>
              </a:rPr>
              <a:t>Revision Notes</a:t>
            </a:r>
          </a:p>
        </p:txBody>
      </p:sp>
    </p:spTree>
    <p:extLst>
      <p:ext uri="{BB962C8B-B14F-4D97-AF65-F5344CB8AC3E}">
        <p14:creationId xmlns:p14="http://schemas.microsoft.com/office/powerpoint/2010/main" val="7505027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ADE066D2CC89942B7399320D085AE7E" ma:contentTypeVersion="18" ma:contentTypeDescription="Create a new document." ma:contentTypeScope="" ma:versionID="0807c1b90a101c4f412224236bd72a04">
  <xsd:schema xmlns:xsd="http://www.w3.org/2001/XMLSchema" xmlns:xs="http://www.w3.org/2001/XMLSchema" xmlns:p="http://schemas.microsoft.com/office/2006/metadata/properties" xmlns:ns2="f55e4e17-f17b-45d4-a783-b77bdb67020d" xmlns:ns3="8c196e67-583f-4cee-a71a-f7c16f1d0bdf" targetNamespace="http://schemas.microsoft.com/office/2006/metadata/properties" ma:root="true" ma:fieldsID="5e3d5c29f56070b0072041c0774219d6" ns2:_="" ns3:_="">
    <xsd:import namespace="f55e4e17-f17b-45d4-a783-b77bdb67020d"/>
    <xsd:import namespace="8c196e67-583f-4cee-a71a-f7c16f1d0bd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5e4e17-f17b-45d4-a783-b77bdb67020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c7f5821-f759-4523-81d1-f59fc125663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c196e67-583f-4cee-a71a-f7c16f1d0bdf"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5e3d553-f45d-40ae-acb3-35c7d0fe1a0c}" ma:internalName="TaxCatchAll" ma:showField="CatchAllData" ma:web="8c196e67-583f-4cee-a71a-f7c16f1d0bd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c196e67-583f-4cee-a71a-f7c16f1d0bdf" xsi:nil="true"/>
    <lcf76f155ced4ddcb4097134ff3c332f xmlns="f55e4e17-f17b-45d4-a783-b77bdb67020d">
      <Terms xmlns="http://schemas.microsoft.com/office/infopath/2007/PartnerControls"/>
    </lcf76f155ced4ddcb4097134ff3c332f>
    <SharedWithUsers xmlns="8c196e67-583f-4cee-a71a-f7c16f1d0bdf">
      <UserInfo>
        <DisplayName>Ms L Devin</DisplayName>
        <AccountId>11</AccountId>
        <AccountType/>
      </UserInfo>
      <UserInfo>
        <DisplayName>Mr. T. Sixsmith</DisplayName>
        <AccountId>13</AccountId>
        <AccountType/>
      </UserInfo>
      <UserInfo>
        <DisplayName>Mr. A. Duckworth</DisplayName>
        <AccountId>14</AccountId>
        <AccountType/>
      </UserInfo>
      <UserInfo>
        <DisplayName>Mr T Clare</DisplayName>
        <AccountId>15</AccountId>
        <AccountType/>
      </UserInfo>
    </SharedWithUsers>
  </documentManagement>
</p:properties>
</file>

<file path=customXml/itemProps1.xml><?xml version="1.0" encoding="utf-8"?>
<ds:datastoreItem xmlns:ds="http://schemas.openxmlformats.org/officeDocument/2006/customXml" ds:itemID="{BCA6E15D-219D-43D4-AA7B-244F4C720DF1}"/>
</file>

<file path=customXml/itemProps2.xml><?xml version="1.0" encoding="utf-8"?>
<ds:datastoreItem xmlns:ds="http://schemas.openxmlformats.org/officeDocument/2006/customXml" ds:itemID="{18E0CBF6-8DF7-4597-A56A-AFFC2A6437AF}"/>
</file>

<file path=customXml/itemProps3.xml><?xml version="1.0" encoding="utf-8"?>
<ds:datastoreItem xmlns:ds="http://schemas.openxmlformats.org/officeDocument/2006/customXml" ds:itemID="{2B577E52-C56F-43C1-8CF0-11D1CE03CFF0}"/>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A4 Paper (210x297 mm)</PresentationFormat>
  <Slides>12</Slides>
  <Notes>0</Notes>
  <HiddenSlides>0</HiddenSlide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Ms L Devin</dc:creator>
  <cp:revision>531</cp:revision>
  <dcterms:created xsi:type="dcterms:W3CDTF">2024-03-05T11:58:30Z</dcterms:created>
  <dcterms:modified xsi:type="dcterms:W3CDTF">2024-03-12T09:40:51Z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0x0101002ADE066D2CC89942B7399320D085AE7E</vt:lpwstr>
  </property>
  <property fmtid="{D5CDD505-2E9C-101B-9397-08002B2CF9AE}" pid="3" name="MediaServiceImageTags">
    <vt:lpwstr/>
  </property>
</Properties>
</file>