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1"/>
  </p:notesMasterIdLst>
  <p:sldIdLst>
    <p:sldId id="256" r:id="rId5"/>
    <p:sldId id="258" r:id="rId6"/>
    <p:sldId id="259" r:id="rId7"/>
    <p:sldId id="260" r:id="rId8"/>
    <p:sldId id="261" r:id="rId9"/>
    <p:sldId id="262" r:id="rId10"/>
  </p:sldIdLst>
  <p:sldSz cx="9906000" cy="6858000" type="A4"/>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519F66-C53D-D5C5-11B2-CC21BF5A9CF5}" v="2101" dt="2024-06-16T16:35:06.9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8" autoAdjust="0"/>
    <p:restoredTop sz="94660"/>
  </p:normalViewPr>
  <p:slideViewPr>
    <p:cSldViewPr snapToGrid="0">
      <p:cViewPr varScale="1">
        <p:scale>
          <a:sx n="114" d="100"/>
          <a:sy n="114" d="100"/>
        </p:scale>
        <p:origin x="34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s L Devin" userId="S::ldevin@bishopr.co.uk::420b751f-cbd6-4fb8-a574-e02b6e98d2a9" providerId="AD" clId="Web-{6E96B243-BE4F-0C73-6014-11DBC84BCB9B}"/>
    <pc:docChg chg="modSld">
      <pc:chgData name="Ms L Devin" userId="S::ldevin@bishopr.co.uk::420b751f-cbd6-4fb8-a574-e02b6e98d2a9" providerId="AD" clId="Web-{6E96B243-BE4F-0C73-6014-11DBC84BCB9B}" dt="2024-06-11T09:53:33.727" v="25" actId="1076"/>
      <pc:docMkLst>
        <pc:docMk/>
      </pc:docMkLst>
      <pc:sldChg chg="addSp delSp modSp">
        <pc:chgData name="Ms L Devin" userId="S::ldevin@bishopr.co.uk::420b751f-cbd6-4fb8-a574-e02b6e98d2a9" providerId="AD" clId="Web-{6E96B243-BE4F-0C73-6014-11DBC84BCB9B}" dt="2024-06-11T09:53:33.727" v="25" actId="1076"/>
        <pc:sldMkLst>
          <pc:docMk/>
          <pc:sldMk cId="109857222" sldId="256"/>
        </pc:sldMkLst>
        <pc:spChg chg="mod">
          <ac:chgData name="Ms L Devin" userId="S::ldevin@bishopr.co.uk::420b751f-cbd6-4fb8-a574-e02b6e98d2a9" providerId="AD" clId="Web-{6E96B243-BE4F-0C73-6014-11DBC84BCB9B}" dt="2024-06-11T09:53:05.617" v="1" actId="1076"/>
          <ac:spMkLst>
            <pc:docMk/>
            <pc:sldMk cId="109857222" sldId="256"/>
            <ac:spMk id="2" creationId="{A82BEFC8-3A01-9758-F47C-FAF73326CE34}"/>
          </ac:spMkLst>
        </pc:spChg>
        <pc:spChg chg="add mod">
          <ac:chgData name="Ms L Devin" userId="S::ldevin@bishopr.co.uk::420b751f-cbd6-4fb8-a574-e02b6e98d2a9" providerId="AD" clId="Web-{6E96B243-BE4F-0C73-6014-11DBC84BCB9B}" dt="2024-06-11T09:53:19.164" v="20" actId="20577"/>
          <ac:spMkLst>
            <pc:docMk/>
            <pc:sldMk cId="109857222" sldId="256"/>
            <ac:spMk id="5" creationId="{FF69EE7F-B6CC-4348-8495-19BC54D09DCF}"/>
          </ac:spMkLst>
        </pc:spChg>
        <pc:graphicFrameChg chg="mod modGraphic">
          <ac:chgData name="Ms L Devin" userId="S::ldevin@bishopr.co.uk::420b751f-cbd6-4fb8-a574-e02b6e98d2a9" providerId="AD" clId="Web-{6E96B243-BE4F-0C73-6014-11DBC84BCB9B}" dt="2024-06-11T09:53:02.398" v="0"/>
          <ac:graphicFrameMkLst>
            <pc:docMk/>
            <pc:sldMk cId="109857222" sldId="256"/>
            <ac:graphicFrameMk id="4" creationId="{A4A8EF22-00FE-1302-2723-D9993F034EEC}"/>
          </ac:graphicFrameMkLst>
        </pc:graphicFrameChg>
        <pc:picChg chg="add mod">
          <ac:chgData name="Ms L Devin" userId="S::ldevin@bishopr.co.uk::420b751f-cbd6-4fb8-a574-e02b6e98d2a9" providerId="AD" clId="Web-{6E96B243-BE4F-0C73-6014-11DBC84BCB9B}" dt="2024-06-11T09:53:21.617" v="21" actId="1076"/>
          <ac:picMkLst>
            <pc:docMk/>
            <pc:sldMk cId="109857222" sldId="256"/>
            <ac:picMk id="6" creationId="{1C83CA72-E7D5-348A-39A7-802DC3234419}"/>
          </ac:picMkLst>
        </pc:picChg>
        <pc:picChg chg="add del">
          <ac:chgData name="Ms L Devin" userId="S::ldevin@bishopr.co.uk::420b751f-cbd6-4fb8-a574-e02b6e98d2a9" providerId="AD" clId="Web-{6E96B243-BE4F-0C73-6014-11DBC84BCB9B}" dt="2024-06-11T09:53:22.914" v="22"/>
          <ac:picMkLst>
            <pc:docMk/>
            <pc:sldMk cId="109857222" sldId="256"/>
            <ac:picMk id="7" creationId="{F11664B6-6207-F887-FE48-C23A7F0D124D}"/>
          </ac:picMkLst>
        </pc:picChg>
        <pc:picChg chg="add mod">
          <ac:chgData name="Ms L Devin" userId="S::ldevin@bishopr.co.uk::420b751f-cbd6-4fb8-a574-e02b6e98d2a9" providerId="AD" clId="Web-{6E96B243-BE4F-0C73-6014-11DBC84BCB9B}" dt="2024-06-11T09:53:33.727" v="25" actId="1076"/>
          <ac:picMkLst>
            <pc:docMk/>
            <pc:sldMk cId="109857222" sldId="256"/>
            <ac:picMk id="9" creationId="{5CFFA71E-691C-B450-4D30-C03997DD2433}"/>
          </ac:picMkLst>
        </pc:picChg>
      </pc:sldChg>
    </pc:docChg>
  </pc:docChgLst>
  <pc:docChgLst>
    <pc:chgData name="Ms L Devin" userId="S::ldevin@bishopr.co.uk::420b751f-cbd6-4fb8-a574-e02b6e98d2a9" providerId="AD" clId="Web-{22519F66-C53D-D5C5-11B2-CC21BF5A9CF5}"/>
    <pc:docChg chg="modSld">
      <pc:chgData name="Ms L Devin" userId="S::ldevin@bishopr.co.uk::420b751f-cbd6-4fb8-a574-e02b6e98d2a9" providerId="AD" clId="Web-{22519F66-C53D-D5C5-11B2-CC21BF5A9CF5}" dt="2024-06-16T16:34:32.478" v="1678"/>
      <pc:docMkLst>
        <pc:docMk/>
      </pc:docMkLst>
      <pc:sldChg chg="modSp">
        <pc:chgData name="Ms L Devin" userId="S::ldevin@bishopr.co.uk::420b751f-cbd6-4fb8-a574-e02b6e98d2a9" providerId="AD" clId="Web-{22519F66-C53D-D5C5-11B2-CC21BF5A9CF5}" dt="2024-06-16T16:34:32.478" v="1678"/>
        <pc:sldMkLst>
          <pc:docMk/>
          <pc:sldMk cId="109857222" sldId="256"/>
        </pc:sldMkLst>
        <pc:graphicFrameChg chg="mod modGraphic">
          <ac:chgData name="Ms L Devin" userId="S::ldevin@bishopr.co.uk::420b751f-cbd6-4fb8-a574-e02b6e98d2a9" providerId="AD" clId="Web-{22519F66-C53D-D5C5-11B2-CC21BF5A9CF5}" dt="2024-06-16T16:34:32.478" v="1678"/>
          <ac:graphicFrameMkLst>
            <pc:docMk/>
            <pc:sldMk cId="109857222" sldId="256"/>
            <ac:graphicFrameMk id="4" creationId="{A4A8EF22-00FE-1302-2723-D9993F034EEC}"/>
          </ac:graphicFrameMkLst>
        </pc:graphicFrameChg>
      </pc:sldChg>
      <pc:sldChg chg="addSp delSp modSp">
        <pc:chgData name="Ms L Devin" userId="S::ldevin@bishopr.co.uk::420b751f-cbd6-4fb8-a574-e02b6e98d2a9" providerId="AD" clId="Web-{22519F66-C53D-D5C5-11B2-CC21BF5A9CF5}" dt="2024-06-16T16:26:13.259" v="836" actId="1076"/>
        <pc:sldMkLst>
          <pc:docMk/>
          <pc:sldMk cId="2172531794" sldId="258"/>
        </pc:sldMkLst>
        <pc:spChg chg="del mod">
          <ac:chgData name="Ms L Devin" userId="S::ldevin@bishopr.co.uk::420b751f-cbd6-4fb8-a574-e02b6e98d2a9" providerId="AD" clId="Web-{22519F66-C53D-D5C5-11B2-CC21BF5A9CF5}" dt="2024-06-16T09:18:54.025" v="116"/>
          <ac:spMkLst>
            <pc:docMk/>
            <pc:sldMk cId="2172531794" sldId="258"/>
            <ac:spMk id="3" creationId="{A6CED3A5-09C7-78CA-5DC5-0E7AF151F9FB}"/>
          </ac:spMkLst>
        </pc:spChg>
        <pc:spChg chg="mod">
          <ac:chgData name="Ms L Devin" userId="S::ldevin@bishopr.co.uk::420b751f-cbd6-4fb8-a574-e02b6e98d2a9" providerId="AD" clId="Web-{22519F66-C53D-D5C5-11B2-CC21BF5A9CF5}" dt="2024-06-16T15:21:14.604" v="234" actId="1076"/>
          <ac:spMkLst>
            <pc:docMk/>
            <pc:sldMk cId="2172531794" sldId="258"/>
            <ac:spMk id="15" creationId="{B00E35AD-28BD-4744-C25C-D5E933460943}"/>
          </ac:spMkLst>
        </pc:spChg>
        <pc:spChg chg="del">
          <ac:chgData name="Ms L Devin" userId="S::ldevin@bishopr.co.uk::420b751f-cbd6-4fb8-a574-e02b6e98d2a9" providerId="AD" clId="Web-{22519F66-C53D-D5C5-11B2-CC21BF5A9CF5}" dt="2024-06-16T09:22:32.193" v="162"/>
          <ac:spMkLst>
            <pc:docMk/>
            <pc:sldMk cId="2172531794" sldId="258"/>
            <ac:spMk id="16" creationId="{122D831E-076B-8C00-52D9-3F6BA7C4DBC3}"/>
          </ac:spMkLst>
        </pc:spChg>
        <pc:spChg chg="mod">
          <ac:chgData name="Ms L Devin" userId="S::ldevin@bishopr.co.uk::420b751f-cbd6-4fb8-a574-e02b6e98d2a9" providerId="AD" clId="Web-{22519F66-C53D-D5C5-11B2-CC21BF5A9CF5}" dt="2024-06-16T15:20:59.635" v="231" actId="1076"/>
          <ac:spMkLst>
            <pc:docMk/>
            <pc:sldMk cId="2172531794" sldId="258"/>
            <ac:spMk id="17" creationId="{EA3EA87C-E11C-B713-97A4-C4A9AE9AF60B}"/>
          </ac:spMkLst>
        </pc:spChg>
        <pc:spChg chg="add mod">
          <ac:chgData name="Ms L Devin" userId="S::ldevin@bishopr.co.uk::420b751f-cbd6-4fb8-a574-e02b6e98d2a9" providerId="AD" clId="Web-{22519F66-C53D-D5C5-11B2-CC21BF5A9CF5}" dt="2024-06-16T09:23:42.431" v="178" actId="1076"/>
          <ac:spMkLst>
            <pc:docMk/>
            <pc:sldMk cId="2172531794" sldId="258"/>
            <ac:spMk id="19" creationId="{698347F8-2FDC-F75D-BE82-4FD4DB51D2F3}"/>
          </ac:spMkLst>
        </pc:spChg>
        <pc:spChg chg="mod">
          <ac:chgData name="Ms L Devin" userId="S::ldevin@bishopr.co.uk::420b751f-cbd6-4fb8-a574-e02b6e98d2a9" providerId="AD" clId="Web-{22519F66-C53D-D5C5-11B2-CC21BF5A9CF5}" dt="2024-06-16T16:23:41.083" v="817" actId="14100"/>
          <ac:spMkLst>
            <pc:docMk/>
            <pc:sldMk cId="2172531794" sldId="258"/>
            <ac:spMk id="27" creationId="{663A381D-F3AD-F506-9A44-222728253F9B}"/>
          </ac:spMkLst>
        </pc:spChg>
        <pc:spChg chg="del">
          <ac:chgData name="Ms L Devin" userId="S::ldevin@bishopr.co.uk::420b751f-cbd6-4fb8-a574-e02b6e98d2a9" providerId="AD" clId="Web-{22519F66-C53D-D5C5-11B2-CC21BF5A9CF5}" dt="2024-06-16T09:22:33.849" v="163"/>
          <ac:spMkLst>
            <pc:docMk/>
            <pc:sldMk cId="2172531794" sldId="258"/>
            <ac:spMk id="44" creationId="{11A78581-5662-BF98-679B-7E73728E7C35}"/>
          </ac:spMkLst>
        </pc:spChg>
        <pc:graphicFrameChg chg="add mod modGraphic">
          <ac:chgData name="Ms L Devin" userId="S::ldevin@bishopr.co.uk::420b751f-cbd6-4fb8-a574-e02b6e98d2a9" providerId="AD" clId="Web-{22519F66-C53D-D5C5-11B2-CC21BF5A9CF5}" dt="2024-06-16T09:23:25.398" v="175" actId="1076"/>
          <ac:graphicFrameMkLst>
            <pc:docMk/>
            <pc:sldMk cId="2172531794" sldId="258"/>
            <ac:graphicFrameMk id="23" creationId="{B2840E6A-7EF9-B8D8-A4FA-89742BF9E96E}"/>
          </ac:graphicFrameMkLst>
        </pc:graphicFrameChg>
        <pc:picChg chg="add mod">
          <ac:chgData name="Ms L Devin" userId="S::ldevin@bishopr.co.uk::420b751f-cbd6-4fb8-a574-e02b6e98d2a9" providerId="AD" clId="Web-{22519F66-C53D-D5C5-11B2-CC21BF5A9CF5}" dt="2024-06-16T16:23:44.599" v="818" actId="1076"/>
          <ac:picMkLst>
            <pc:docMk/>
            <pc:sldMk cId="2172531794" sldId="258"/>
            <ac:picMk id="3" creationId="{F6EF9BFC-A1FB-007F-3F74-49FB2DF9E7EF}"/>
          </ac:picMkLst>
        </pc:picChg>
        <pc:picChg chg="add mod">
          <ac:chgData name="Ms L Devin" userId="S::ldevin@bishopr.co.uk::420b751f-cbd6-4fb8-a574-e02b6e98d2a9" providerId="AD" clId="Web-{22519F66-C53D-D5C5-11B2-CC21BF5A9CF5}" dt="2024-06-16T09:23:51.181" v="179"/>
          <ac:picMkLst>
            <pc:docMk/>
            <pc:sldMk cId="2172531794" sldId="258"/>
            <ac:picMk id="7" creationId="{7CBFC47D-B4E7-4929-CAAD-E05667CBEFB3}"/>
          </ac:picMkLst>
        </pc:picChg>
        <pc:picChg chg="add mod">
          <ac:chgData name="Ms L Devin" userId="S::ldevin@bishopr.co.uk::420b751f-cbd6-4fb8-a574-e02b6e98d2a9" providerId="AD" clId="Web-{22519F66-C53D-D5C5-11B2-CC21BF5A9CF5}" dt="2024-06-16T16:24:06.224" v="822" actId="14100"/>
          <ac:picMkLst>
            <pc:docMk/>
            <pc:sldMk cId="2172531794" sldId="258"/>
            <ac:picMk id="11" creationId="{7719D958-7357-6134-B827-8486F648779A}"/>
          </ac:picMkLst>
        </pc:picChg>
        <pc:picChg chg="add mod">
          <ac:chgData name="Ms L Devin" userId="S::ldevin@bishopr.co.uk::420b751f-cbd6-4fb8-a574-e02b6e98d2a9" providerId="AD" clId="Web-{22519F66-C53D-D5C5-11B2-CC21BF5A9CF5}" dt="2024-06-16T16:25:32.149" v="828" actId="1076"/>
          <ac:picMkLst>
            <pc:docMk/>
            <pc:sldMk cId="2172531794" sldId="258"/>
            <ac:picMk id="16" creationId="{8DA8D350-EBD0-13D9-643C-300FE0C1F06E}"/>
          </ac:picMkLst>
        </pc:picChg>
        <pc:picChg chg="add mod">
          <ac:chgData name="Ms L Devin" userId="S::ldevin@bishopr.co.uk::420b751f-cbd6-4fb8-a574-e02b6e98d2a9" providerId="AD" clId="Web-{22519F66-C53D-D5C5-11B2-CC21BF5A9CF5}" dt="2024-06-16T16:25:44.821" v="832" actId="1076"/>
          <ac:picMkLst>
            <pc:docMk/>
            <pc:sldMk cId="2172531794" sldId="258"/>
            <ac:picMk id="20" creationId="{5EDC9CDE-0925-07EB-4A9C-B6E293FADD38}"/>
          </ac:picMkLst>
        </pc:picChg>
        <pc:picChg chg="add mod">
          <ac:chgData name="Ms L Devin" userId="S::ldevin@bishopr.co.uk::420b751f-cbd6-4fb8-a574-e02b6e98d2a9" providerId="AD" clId="Web-{22519F66-C53D-D5C5-11B2-CC21BF5A9CF5}" dt="2024-06-16T16:26:13.259" v="836" actId="1076"/>
          <ac:picMkLst>
            <pc:docMk/>
            <pc:sldMk cId="2172531794" sldId="258"/>
            <ac:picMk id="24" creationId="{3ABCE422-5795-4C02-E0A4-241A9B5198C8}"/>
          </ac:picMkLst>
        </pc:picChg>
        <pc:picChg chg="del">
          <ac:chgData name="Ms L Devin" userId="S::ldevin@bishopr.co.uk::420b751f-cbd6-4fb8-a574-e02b6e98d2a9" providerId="AD" clId="Web-{22519F66-C53D-D5C5-11B2-CC21BF5A9CF5}" dt="2024-06-16T09:22:35.193" v="164"/>
          <ac:picMkLst>
            <pc:docMk/>
            <pc:sldMk cId="2172531794" sldId="258"/>
            <ac:picMk id="51" creationId="{DF16BCE3-46F0-95F0-8D51-92EB4D5354A7}"/>
          </ac:picMkLst>
        </pc:picChg>
        <pc:cxnChg chg="del">
          <ac:chgData name="Ms L Devin" userId="S::ldevin@bishopr.co.uk::420b751f-cbd6-4fb8-a574-e02b6e98d2a9" providerId="AD" clId="Web-{22519F66-C53D-D5C5-11B2-CC21BF5A9CF5}" dt="2024-06-16T09:22:30.833" v="161"/>
          <ac:cxnSpMkLst>
            <pc:docMk/>
            <pc:sldMk cId="2172531794" sldId="258"/>
            <ac:cxnSpMk id="11" creationId="{C7C8490A-9E6A-3552-1ACC-34638F9D9558}"/>
          </ac:cxnSpMkLst>
        </pc:cxnChg>
        <pc:cxnChg chg="mod">
          <ac:chgData name="Ms L Devin" userId="S::ldevin@bishopr.co.uk::420b751f-cbd6-4fb8-a574-e02b6e98d2a9" providerId="AD" clId="Web-{22519F66-C53D-D5C5-11B2-CC21BF5A9CF5}" dt="2024-06-16T15:21:02.760" v="232" actId="1076"/>
          <ac:cxnSpMkLst>
            <pc:docMk/>
            <pc:sldMk cId="2172531794" sldId="258"/>
            <ac:cxnSpMk id="12" creationId="{0BA9B86C-7E36-DE9E-0C63-A58EDDCB5450}"/>
          </ac:cxnSpMkLst>
        </pc:cxnChg>
        <pc:cxnChg chg="mod">
          <ac:chgData name="Ms L Devin" userId="S::ldevin@bishopr.co.uk::420b751f-cbd6-4fb8-a574-e02b6e98d2a9" providerId="AD" clId="Web-{22519F66-C53D-D5C5-11B2-CC21BF5A9CF5}" dt="2024-06-16T15:21:21.432" v="235" actId="1076"/>
          <ac:cxnSpMkLst>
            <pc:docMk/>
            <pc:sldMk cId="2172531794" sldId="258"/>
            <ac:cxnSpMk id="13" creationId="{12F2A28B-F5EB-B152-B2AF-24F750FD419E}"/>
          </ac:cxnSpMkLst>
        </pc:cxnChg>
      </pc:sldChg>
      <pc:sldChg chg="addSp delSp modSp">
        <pc:chgData name="Ms L Devin" userId="S::ldevin@bishopr.co.uk::420b751f-cbd6-4fb8-a574-e02b6e98d2a9" providerId="AD" clId="Web-{22519F66-C53D-D5C5-11B2-CC21BF5A9CF5}" dt="2024-06-16T16:22:45.191" v="810"/>
        <pc:sldMkLst>
          <pc:docMk/>
          <pc:sldMk cId="180599284" sldId="259"/>
        </pc:sldMkLst>
        <pc:spChg chg="mod">
          <ac:chgData name="Ms L Devin" userId="S::ldevin@bishopr.co.uk::420b751f-cbd6-4fb8-a574-e02b6e98d2a9" providerId="AD" clId="Web-{22519F66-C53D-D5C5-11B2-CC21BF5A9CF5}" dt="2024-06-16T15:31:02.215" v="316" actId="1076"/>
          <ac:spMkLst>
            <pc:docMk/>
            <pc:sldMk cId="180599284" sldId="259"/>
            <ac:spMk id="3" creationId="{A6CED3A5-09C7-78CA-5DC5-0E7AF151F9FB}"/>
          </ac:spMkLst>
        </pc:spChg>
        <pc:spChg chg="del">
          <ac:chgData name="Ms L Devin" userId="S::ldevin@bishopr.co.uk::420b751f-cbd6-4fb8-a574-e02b6e98d2a9" providerId="AD" clId="Web-{22519F66-C53D-D5C5-11B2-CC21BF5A9CF5}" dt="2024-06-16T15:28:22.319" v="289"/>
          <ac:spMkLst>
            <pc:docMk/>
            <pc:sldMk cId="180599284" sldId="259"/>
            <ac:spMk id="16" creationId="{122D831E-076B-8C00-52D9-3F6BA7C4DBC3}"/>
          </ac:spMkLst>
        </pc:spChg>
        <pc:spChg chg="mod">
          <ac:chgData name="Ms L Devin" userId="S::ldevin@bishopr.co.uk::420b751f-cbd6-4fb8-a574-e02b6e98d2a9" providerId="AD" clId="Web-{22519F66-C53D-D5C5-11B2-CC21BF5A9CF5}" dt="2024-06-16T16:20:54.844" v="793" actId="14100"/>
          <ac:spMkLst>
            <pc:docMk/>
            <pc:sldMk cId="180599284" sldId="259"/>
            <ac:spMk id="27" creationId="{663A381D-F3AD-F506-9A44-222728253F9B}"/>
          </ac:spMkLst>
        </pc:spChg>
        <pc:spChg chg="del">
          <ac:chgData name="Ms L Devin" userId="S::ldevin@bishopr.co.uk::420b751f-cbd6-4fb8-a574-e02b6e98d2a9" providerId="AD" clId="Web-{22519F66-C53D-D5C5-11B2-CC21BF5A9CF5}" dt="2024-06-16T15:28:24.273" v="290"/>
          <ac:spMkLst>
            <pc:docMk/>
            <pc:sldMk cId="180599284" sldId="259"/>
            <ac:spMk id="44" creationId="{11A78581-5662-BF98-679B-7E73728E7C35}"/>
          </ac:spMkLst>
        </pc:spChg>
        <pc:picChg chg="add mod">
          <ac:chgData name="Ms L Devin" userId="S::ldevin@bishopr.co.uk::420b751f-cbd6-4fb8-a574-e02b6e98d2a9" providerId="AD" clId="Web-{22519F66-C53D-D5C5-11B2-CC21BF5A9CF5}" dt="2024-06-16T16:21:26.173" v="797" actId="1076"/>
          <ac:picMkLst>
            <pc:docMk/>
            <pc:sldMk cId="180599284" sldId="259"/>
            <ac:picMk id="7" creationId="{FBFD8931-E073-DCAD-F4EF-313DE11CCB80}"/>
          </ac:picMkLst>
        </pc:picChg>
        <pc:picChg chg="mod">
          <ac:chgData name="Ms L Devin" userId="S::ldevin@bishopr.co.uk::420b751f-cbd6-4fb8-a574-e02b6e98d2a9" providerId="AD" clId="Web-{22519F66-C53D-D5C5-11B2-CC21BF5A9CF5}" dt="2024-06-16T16:22:45.160" v="809"/>
          <ac:picMkLst>
            <pc:docMk/>
            <pc:sldMk cId="180599284" sldId="259"/>
            <ac:picMk id="18" creationId="{61B0520B-3044-5F1D-8C77-6D00DC2116B3}"/>
          </ac:picMkLst>
        </pc:picChg>
        <pc:picChg chg="add mod">
          <ac:chgData name="Ms L Devin" userId="S::ldevin@bishopr.co.uk::420b751f-cbd6-4fb8-a574-e02b6e98d2a9" providerId="AD" clId="Web-{22519F66-C53D-D5C5-11B2-CC21BF5A9CF5}" dt="2024-06-16T16:21:53.189" v="803" actId="1076"/>
          <ac:picMkLst>
            <pc:docMk/>
            <pc:sldMk cId="180599284" sldId="259"/>
            <ac:picMk id="19" creationId="{26EDD827-1C51-84E4-7D7E-BA2F4948CF6F}"/>
          </ac:picMkLst>
        </pc:picChg>
        <pc:picChg chg="mod">
          <ac:chgData name="Ms L Devin" userId="S::ldevin@bishopr.co.uk::420b751f-cbd6-4fb8-a574-e02b6e98d2a9" providerId="AD" clId="Web-{22519F66-C53D-D5C5-11B2-CC21BF5A9CF5}" dt="2024-06-16T16:22:45.191" v="810"/>
          <ac:picMkLst>
            <pc:docMk/>
            <pc:sldMk cId="180599284" sldId="259"/>
            <ac:picMk id="20" creationId="{77AEECEF-7174-324E-FDD2-F49EEDEA2D95}"/>
          </ac:picMkLst>
        </pc:picChg>
        <pc:picChg chg="add mod">
          <ac:chgData name="Ms L Devin" userId="S::ldevin@bishopr.co.uk::420b751f-cbd6-4fb8-a574-e02b6e98d2a9" providerId="AD" clId="Web-{22519F66-C53D-D5C5-11B2-CC21BF5A9CF5}" dt="2024-06-16T16:22:33.737" v="808" actId="1076"/>
          <ac:picMkLst>
            <pc:docMk/>
            <pc:sldMk cId="180599284" sldId="259"/>
            <ac:picMk id="22" creationId="{184497F3-794B-7E6A-973D-059C9D6CD151}"/>
          </ac:picMkLst>
        </pc:picChg>
        <pc:picChg chg="del">
          <ac:chgData name="Ms L Devin" userId="S::ldevin@bishopr.co.uk::420b751f-cbd6-4fb8-a574-e02b6e98d2a9" providerId="AD" clId="Web-{22519F66-C53D-D5C5-11B2-CC21BF5A9CF5}" dt="2024-06-16T15:28:15.694" v="286"/>
          <ac:picMkLst>
            <pc:docMk/>
            <pc:sldMk cId="180599284" sldId="259"/>
            <ac:picMk id="51" creationId="{DF16BCE3-46F0-95F0-8D51-92EB4D5354A7}"/>
          </ac:picMkLst>
        </pc:picChg>
        <pc:cxnChg chg="mod">
          <ac:chgData name="Ms L Devin" userId="S::ldevin@bishopr.co.uk::420b751f-cbd6-4fb8-a574-e02b6e98d2a9" providerId="AD" clId="Web-{22519F66-C53D-D5C5-11B2-CC21BF5A9CF5}" dt="2024-06-16T15:30:13.776" v="309" actId="1076"/>
          <ac:cxnSpMkLst>
            <pc:docMk/>
            <pc:sldMk cId="180599284" sldId="259"/>
            <ac:cxnSpMk id="10" creationId="{A769388E-E974-C211-7CEE-3E3CCA767E10}"/>
          </ac:cxnSpMkLst>
        </pc:cxnChg>
        <pc:cxnChg chg="del">
          <ac:chgData name="Ms L Devin" userId="S::ldevin@bishopr.co.uk::420b751f-cbd6-4fb8-a574-e02b6e98d2a9" providerId="AD" clId="Web-{22519F66-C53D-D5C5-11B2-CC21BF5A9CF5}" dt="2024-06-16T15:28:20.226" v="288"/>
          <ac:cxnSpMkLst>
            <pc:docMk/>
            <pc:sldMk cId="180599284" sldId="259"/>
            <ac:cxnSpMk id="11" creationId="{C7C8490A-9E6A-3552-1ACC-34638F9D9558}"/>
          </ac:cxnSpMkLst>
        </pc:cxnChg>
        <pc:cxnChg chg="mod">
          <ac:chgData name="Ms L Devin" userId="S::ldevin@bishopr.co.uk::420b751f-cbd6-4fb8-a574-e02b6e98d2a9" providerId="AD" clId="Web-{22519F66-C53D-D5C5-11B2-CC21BF5A9CF5}" dt="2024-06-16T15:30:23.901" v="311" actId="14100"/>
          <ac:cxnSpMkLst>
            <pc:docMk/>
            <pc:sldMk cId="180599284" sldId="259"/>
            <ac:cxnSpMk id="12" creationId="{0BA9B86C-7E36-DE9E-0C63-A58EDDCB5450}"/>
          </ac:cxnSpMkLst>
        </pc:cxnChg>
        <pc:cxnChg chg="mod">
          <ac:chgData name="Ms L Devin" userId="S::ldevin@bishopr.co.uk::420b751f-cbd6-4fb8-a574-e02b6e98d2a9" providerId="AD" clId="Web-{22519F66-C53D-D5C5-11B2-CC21BF5A9CF5}" dt="2024-06-16T15:30:13.791" v="310" actId="1076"/>
          <ac:cxnSpMkLst>
            <pc:docMk/>
            <pc:sldMk cId="180599284" sldId="259"/>
            <ac:cxnSpMk id="13" creationId="{12F2A28B-F5EB-B152-B2AF-24F750FD419E}"/>
          </ac:cxnSpMkLst>
        </pc:cxnChg>
      </pc:sldChg>
      <pc:sldChg chg="addSp delSp modSp">
        <pc:chgData name="Ms L Devin" userId="S::ldevin@bishopr.co.uk::420b751f-cbd6-4fb8-a574-e02b6e98d2a9" providerId="AD" clId="Web-{22519F66-C53D-D5C5-11B2-CC21BF5A9CF5}" dt="2024-06-16T16:17:35.041" v="767" actId="1076"/>
        <pc:sldMkLst>
          <pc:docMk/>
          <pc:sldMk cId="3977680602" sldId="260"/>
        </pc:sldMkLst>
        <pc:spChg chg="mod">
          <ac:chgData name="Ms L Devin" userId="S::ldevin@bishopr.co.uk::420b751f-cbd6-4fb8-a574-e02b6e98d2a9" providerId="AD" clId="Web-{22519F66-C53D-D5C5-11B2-CC21BF5A9CF5}" dt="2024-06-16T15:41:02.358" v="335" actId="1076"/>
          <ac:spMkLst>
            <pc:docMk/>
            <pc:sldMk cId="3977680602" sldId="260"/>
            <ac:spMk id="3" creationId="{A6CED3A5-09C7-78CA-5DC5-0E7AF151F9FB}"/>
          </ac:spMkLst>
        </pc:spChg>
        <pc:spChg chg="del">
          <ac:chgData name="Ms L Devin" userId="S::ldevin@bishopr.co.uk::420b751f-cbd6-4fb8-a574-e02b6e98d2a9" providerId="AD" clId="Web-{22519F66-C53D-D5C5-11B2-CC21BF5A9CF5}" dt="2024-06-16T15:41:08.765" v="338"/>
          <ac:spMkLst>
            <pc:docMk/>
            <pc:sldMk cId="3977680602" sldId="260"/>
            <ac:spMk id="16" creationId="{122D831E-076B-8C00-52D9-3F6BA7C4DBC3}"/>
          </ac:spMkLst>
        </pc:spChg>
        <pc:spChg chg="mod">
          <ac:chgData name="Ms L Devin" userId="S::ldevin@bishopr.co.uk::420b751f-cbd6-4fb8-a574-e02b6e98d2a9" providerId="AD" clId="Web-{22519F66-C53D-D5C5-11B2-CC21BF5A9CF5}" dt="2024-06-16T15:46:40.462" v="419" actId="14100"/>
          <ac:spMkLst>
            <pc:docMk/>
            <pc:sldMk cId="3977680602" sldId="260"/>
            <ac:spMk id="27" creationId="{663A381D-F3AD-F506-9A44-222728253F9B}"/>
          </ac:spMkLst>
        </pc:spChg>
        <pc:spChg chg="del">
          <ac:chgData name="Ms L Devin" userId="S::ldevin@bishopr.co.uk::420b751f-cbd6-4fb8-a574-e02b6e98d2a9" providerId="AD" clId="Web-{22519F66-C53D-D5C5-11B2-CC21BF5A9CF5}" dt="2024-06-16T15:41:10.796" v="339"/>
          <ac:spMkLst>
            <pc:docMk/>
            <pc:sldMk cId="3977680602" sldId="260"/>
            <ac:spMk id="44" creationId="{11A78581-5662-BF98-679B-7E73728E7C35}"/>
          </ac:spMkLst>
        </pc:spChg>
        <pc:picChg chg="add del mod">
          <ac:chgData name="Ms L Devin" userId="S::ldevin@bishopr.co.uk::420b751f-cbd6-4fb8-a574-e02b6e98d2a9" providerId="AD" clId="Web-{22519F66-C53D-D5C5-11B2-CC21BF5A9CF5}" dt="2024-06-16T15:40:17.342" v="329"/>
          <ac:picMkLst>
            <pc:docMk/>
            <pc:sldMk cId="3977680602" sldId="260"/>
            <ac:picMk id="7" creationId="{EAB6F2EB-8D4E-9C03-E7E1-1723BE80A70C}"/>
          </ac:picMkLst>
        </pc:picChg>
        <pc:picChg chg="add mod modCrop">
          <ac:chgData name="Ms L Devin" userId="S::ldevin@bishopr.co.uk::420b751f-cbd6-4fb8-a574-e02b6e98d2a9" providerId="AD" clId="Web-{22519F66-C53D-D5C5-11B2-CC21BF5A9CF5}" dt="2024-06-16T15:41:15.812" v="341" actId="1076"/>
          <ac:picMkLst>
            <pc:docMk/>
            <pc:sldMk cId="3977680602" sldId="260"/>
            <ac:picMk id="19" creationId="{31217222-AE4F-3682-4E2E-38C3C778EA7A}"/>
          </ac:picMkLst>
        </pc:picChg>
        <pc:picChg chg="add mod">
          <ac:chgData name="Ms L Devin" userId="S::ldevin@bishopr.co.uk::420b751f-cbd6-4fb8-a574-e02b6e98d2a9" providerId="AD" clId="Web-{22519F66-C53D-D5C5-11B2-CC21BF5A9CF5}" dt="2024-06-16T16:16:13.633" v="754" actId="1076"/>
          <ac:picMkLst>
            <pc:docMk/>
            <pc:sldMk cId="3977680602" sldId="260"/>
            <ac:picMk id="22" creationId="{22F5C8A5-F845-8CD9-2664-F311154C64AD}"/>
          </ac:picMkLst>
        </pc:picChg>
        <pc:picChg chg="add mod">
          <ac:chgData name="Ms L Devin" userId="S::ldevin@bishopr.co.uk::420b751f-cbd6-4fb8-a574-e02b6e98d2a9" providerId="AD" clId="Web-{22519F66-C53D-D5C5-11B2-CC21BF5A9CF5}" dt="2024-06-16T16:16:41.649" v="759" actId="1076"/>
          <ac:picMkLst>
            <pc:docMk/>
            <pc:sldMk cId="3977680602" sldId="260"/>
            <ac:picMk id="23" creationId="{610EA455-0043-5494-CF8E-07FC43D0F58E}"/>
          </ac:picMkLst>
        </pc:picChg>
        <pc:picChg chg="add mod">
          <ac:chgData name="Ms L Devin" userId="S::ldevin@bishopr.co.uk::420b751f-cbd6-4fb8-a574-e02b6e98d2a9" providerId="AD" clId="Web-{22519F66-C53D-D5C5-11B2-CC21BF5A9CF5}" dt="2024-06-16T16:17:08.166" v="763" actId="14100"/>
          <ac:picMkLst>
            <pc:docMk/>
            <pc:sldMk cId="3977680602" sldId="260"/>
            <ac:picMk id="24" creationId="{FFC0995C-20E8-048C-328B-97302D2F4B4C}"/>
          </ac:picMkLst>
        </pc:picChg>
        <pc:picChg chg="add mod">
          <ac:chgData name="Ms L Devin" userId="S::ldevin@bishopr.co.uk::420b751f-cbd6-4fb8-a574-e02b6e98d2a9" providerId="AD" clId="Web-{22519F66-C53D-D5C5-11B2-CC21BF5A9CF5}" dt="2024-06-16T16:17:35.041" v="767" actId="1076"/>
          <ac:picMkLst>
            <pc:docMk/>
            <pc:sldMk cId="3977680602" sldId="260"/>
            <ac:picMk id="25" creationId="{129462B1-45CB-8C0E-6BFA-EC747603DD74}"/>
          </ac:picMkLst>
        </pc:picChg>
        <pc:picChg chg="del">
          <ac:chgData name="Ms L Devin" userId="S::ldevin@bishopr.co.uk::420b751f-cbd6-4fb8-a574-e02b6e98d2a9" providerId="AD" clId="Web-{22519F66-C53D-D5C5-11B2-CC21BF5A9CF5}" dt="2024-06-16T15:41:11.890" v="340"/>
          <ac:picMkLst>
            <pc:docMk/>
            <pc:sldMk cId="3977680602" sldId="260"/>
            <ac:picMk id="51" creationId="{DF16BCE3-46F0-95F0-8D51-92EB4D5354A7}"/>
          </ac:picMkLst>
        </pc:picChg>
        <pc:cxnChg chg="del">
          <ac:chgData name="Ms L Devin" userId="S::ldevin@bishopr.co.uk::420b751f-cbd6-4fb8-a574-e02b6e98d2a9" providerId="AD" clId="Web-{22519F66-C53D-D5C5-11B2-CC21BF5A9CF5}" dt="2024-06-16T15:41:06.030" v="337"/>
          <ac:cxnSpMkLst>
            <pc:docMk/>
            <pc:sldMk cId="3977680602" sldId="260"/>
            <ac:cxnSpMk id="11" creationId="{C7C8490A-9E6A-3552-1ACC-34638F9D9558}"/>
          </ac:cxnSpMkLst>
        </pc:cxnChg>
      </pc:sldChg>
      <pc:sldChg chg="addSp delSp modSp">
        <pc:chgData name="Ms L Devin" userId="S::ldevin@bishopr.co.uk::420b751f-cbd6-4fb8-a574-e02b6e98d2a9" providerId="AD" clId="Web-{22519F66-C53D-D5C5-11B2-CC21BF5A9CF5}" dt="2024-06-16T16:15:46.273" v="749" actId="1076"/>
        <pc:sldMkLst>
          <pc:docMk/>
          <pc:sldMk cId="1154857292" sldId="261"/>
        </pc:sldMkLst>
        <pc:spChg chg="mod">
          <ac:chgData name="Ms L Devin" userId="S::ldevin@bishopr.co.uk::420b751f-cbd6-4fb8-a574-e02b6e98d2a9" providerId="AD" clId="Web-{22519F66-C53D-D5C5-11B2-CC21BF5A9CF5}" dt="2024-06-16T15:54:12.274" v="485" actId="1076"/>
          <ac:spMkLst>
            <pc:docMk/>
            <pc:sldMk cId="1154857292" sldId="261"/>
            <ac:spMk id="3" creationId="{A6CED3A5-09C7-78CA-5DC5-0E7AF151F9FB}"/>
          </ac:spMkLst>
        </pc:spChg>
        <pc:spChg chg="add del mod">
          <ac:chgData name="Ms L Devin" userId="S::ldevin@bishopr.co.uk::420b751f-cbd6-4fb8-a574-e02b6e98d2a9" providerId="AD" clId="Web-{22519F66-C53D-D5C5-11B2-CC21BF5A9CF5}" dt="2024-06-16T15:53:34.367" v="475" actId="14100"/>
          <ac:spMkLst>
            <pc:docMk/>
            <pc:sldMk cId="1154857292" sldId="261"/>
            <ac:spMk id="15" creationId="{B00E35AD-28BD-4744-C25C-D5E933460943}"/>
          </ac:spMkLst>
        </pc:spChg>
        <pc:spChg chg="del mod">
          <ac:chgData name="Ms L Devin" userId="S::ldevin@bishopr.co.uk::420b751f-cbd6-4fb8-a574-e02b6e98d2a9" providerId="AD" clId="Web-{22519F66-C53D-D5C5-11B2-CC21BF5A9CF5}" dt="2024-06-16T15:53:11.679" v="469"/>
          <ac:spMkLst>
            <pc:docMk/>
            <pc:sldMk cId="1154857292" sldId="261"/>
            <ac:spMk id="16" creationId="{122D831E-076B-8C00-52D9-3F6BA7C4DBC3}"/>
          </ac:spMkLst>
        </pc:spChg>
        <pc:spChg chg="mod">
          <ac:chgData name="Ms L Devin" userId="S::ldevin@bishopr.co.uk::420b751f-cbd6-4fb8-a574-e02b6e98d2a9" providerId="AD" clId="Web-{22519F66-C53D-D5C5-11B2-CC21BF5A9CF5}" dt="2024-06-16T15:53:37.586" v="476" actId="1076"/>
          <ac:spMkLst>
            <pc:docMk/>
            <pc:sldMk cId="1154857292" sldId="261"/>
            <ac:spMk id="27" creationId="{663A381D-F3AD-F506-9A44-222728253F9B}"/>
          </ac:spMkLst>
        </pc:spChg>
        <pc:spChg chg="del">
          <ac:chgData name="Ms L Devin" userId="S::ldevin@bishopr.co.uk::420b751f-cbd6-4fb8-a574-e02b6e98d2a9" providerId="AD" clId="Web-{22519F66-C53D-D5C5-11B2-CC21BF5A9CF5}" dt="2024-06-16T15:53:11.679" v="468"/>
          <ac:spMkLst>
            <pc:docMk/>
            <pc:sldMk cId="1154857292" sldId="261"/>
            <ac:spMk id="44" creationId="{11A78581-5662-BF98-679B-7E73728E7C35}"/>
          </ac:spMkLst>
        </pc:spChg>
        <pc:picChg chg="add mod">
          <ac:chgData name="Ms L Devin" userId="S::ldevin@bishopr.co.uk::420b751f-cbd6-4fb8-a574-e02b6e98d2a9" providerId="AD" clId="Web-{22519F66-C53D-D5C5-11B2-CC21BF5A9CF5}" dt="2024-06-16T15:54:16.180" v="486" actId="1076"/>
          <ac:picMkLst>
            <pc:docMk/>
            <pc:sldMk cId="1154857292" sldId="261"/>
            <ac:picMk id="7" creationId="{95B48064-B464-CA91-F60A-BFC753C6ABE7}"/>
          </ac:picMkLst>
        </pc:picChg>
        <pc:picChg chg="add mod">
          <ac:chgData name="Ms L Devin" userId="S::ldevin@bishopr.co.uk::420b751f-cbd6-4fb8-a574-e02b6e98d2a9" providerId="AD" clId="Web-{22519F66-C53D-D5C5-11B2-CC21BF5A9CF5}" dt="2024-06-16T16:15:46.273" v="749" actId="1076"/>
          <ac:picMkLst>
            <pc:docMk/>
            <pc:sldMk cId="1154857292" sldId="261"/>
            <ac:picMk id="19" creationId="{406212AC-D454-E0C5-4644-25DB07464BDF}"/>
          </ac:picMkLst>
        </pc:picChg>
        <pc:picChg chg="del">
          <ac:chgData name="Ms L Devin" userId="S::ldevin@bishopr.co.uk::420b751f-cbd6-4fb8-a574-e02b6e98d2a9" providerId="AD" clId="Web-{22519F66-C53D-D5C5-11B2-CC21BF5A9CF5}" dt="2024-06-16T15:53:11.679" v="467"/>
          <ac:picMkLst>
            <pc:docMk/>
            <pc:sldMk cId="1154857292" sldId="261"/>
            <ac:picMk id="51" creationId="{DF16BCE3-46F0-95F0-8D51-92EB4D5354A7}"/>
          </ac:picMkLst>
        </pc:picChg>
        <pc:cxnChg chg="del">
          <ac:chgData name="Ms L Devin" userId="S::ldevin@bishopr.co.uk::420b751f-cbd6-4fb8-a574-e02b6e98d2a9" providerId="AD" clId="Web-{22519F66-C53D-D5C5-11B2-CC21BF5A9CF5}" dt="2024-06-16T15:53:41.429" v="477"/>
          <ac:cxnSpMkLst>
            <pc:docMk/>
            <pc:sldMk cId="1154857292" sldId="261"/>
            <ac:cxnSpMk id="10" creationId="{A769388E-E974-C211-7CEE-3E3CCA767E10}"/>
          </ac:cxnSpMkLst>
        </pc:cxnChg>
      </pc:sldChg>
      <pc:sldChg chg="addSp delSp modSp">
        <pc:chgData name="Ms L Devin" userId="S::ldevin@bishopr.co.uk::420b751f-cbd6-4fb8-a574-e02b6e98d2a9" providerId="AD" clId="Web-{22519F66-C53D-D5C5-11B2-CC21BF5A9CF5}" dt="2024-06-16T16:15:13.444" v="745"/>
        <pc:sldMkLst>
          <pc:docMk/>
          <pc:sldMk cId="241089641" sldId="262"/>
        </pc:sldMkLst>
        <pc:spChg chg="mod">
          <ac:chgData name="Ms L Devin" userId="S::ldevin@bishopr.co.uk::420b751f-cbd6-4fb8-a574-e02b6e98d2a9" providerId="AD" clId="Web-{22519F66-C53D-D5C5-11B2-CC21BF5A9CF5}" dt="2024-06-16T09:13:11.925" v="34" actId="20577"/>
          <ac:spMkLst>
            <pc:docMk/>
            <pc:sldMk cId="241089641" sldId="262"/>
            <ac:spMk id="2" creationId="{C418A694-A9E7-6D4C-593C-311D54004EFA}"/>
          </ac:spMkLst>
        </pc:spChg>
        <pc:spChg chg="mod">
          <ac:chgData name="Ms L Devin" userId="S::ldevin@bishopr.co.uk::420b751f-cbd6-4fb8-a574-e02b6e98d2a9" providerId="AD" clId="Web-{22519F66-C53D-D5C5-11B2-CC21BF5A9CF5}" dt="2024-06-16T16:12:11.188" v="703" actId="1076"/>
          <ac:spMkLst>
            <pc:docMk/>
            <pc:sldMk cId="241089641" sldId="262"/>
            <ac:spMk id="3" creationId="{A6CED3A5-09C7-78CA-5DC5-0E7AF151F9FB}"/>
          </ac:spMkLst>
        </pc:spChg>
        <pc:spChg chg="mod">
          <ac:chgData name="Ms L Devin" userId="S::ldevin@bishopr.co.uk::420b751f-cbd6-4fb8-a574-e02b6e98d2a9" providerId="AD" clId="Web-{22519F66-C53D-D5C5-11B2-CC21BF5A9CF5}" dt="2024-06-16T16:14:53.599" v="743" actId="1076"/>
          <ac:spMkLst>
            <pc:docMk/>
            <pc:sldMk cId="241089641" sldId="262"/>
            <ac:spMk id="6" creationId="{5498001C-DF97-20CC-A728-70708001EAA5}"/>
          </ac:spMkLst>
        </pc:spChg>
        <pc:spChg chg="del">
          <ac:chgData name="Ms L Devin" userId="S::ldevin@bishopr.co.uk::420b751f-cbd6-4fb8-a574-e02b6e98d2a9" providerId="AD" clId="Web-{22519F66-C53D-D5C5-11B2-CC21BF5A9CF5}" dt="2024-06-16T16:03:39.486" v="521"/>
          <ac:spMkLst>
            <pc:docMk/>
            <pc:sldMk cId="241089641" sldId="262"/>
            <ac:spMk id="16" creationId="{122D831E-076B-8C00-52D9-3F6BA7C4DBC3}"/>
          </ac:spMkLst>
        </pc:spChg>
        <pc:spChg chg="mod">
          <ac:chgData name="Ms L Devin" userId="S::ldevin@bishopr.co.uk::420b751f-cbd6-4fb8-a574-e02b6e98d2a9" providerId="AD" clId="Web-{22519F66-C53D-D5C5-11B2-CC21BF5A9CF5}" dt="2024-06-16T16:12:31.392" v="716" actId="1076"/>
          <ac:spMkLst>
            <pc:docMk/>
            <pc:sldMk cId="241089641" sldId="262"/>
            <ac:spMk id="27" creationId="{663A381D-F3AD-F506-9A44-222728253F9B}"/>
          </ac:spMkLst>
        </pc:spChg>
        <pc:spChg chg="mod">
          <ac:chgData name="Ms L Devin" userId="S::ldevin@bishopr.co.uk::420b751f-cbd6-4fb8-a574-e02b6e98d2a9" providerId="AD" clId="Web-{22519F66-C53D-D5C5-11B2-CC21BF5A9CF5}" dt="2024-06-16T16:14:44.318" v="737" actId="1076"/>
          <ac:spMkLst>
            <pc:docMk/>
            <pc:sldMk cId="241089641" sldId="262"/>
            <ac:spMk id="41" creationId="{12A9954C-7F21-C6FF-BA45-33F4AEE35874}"/>
          </ac:spMkLst>
        </pc:spChg>
        <pc:picChg chg="add del mod">
          <ac:chgData name="Ms L Devin" userId="S::ldevin@bishopr.co.uk::420b751f-cbd6-4fb8-a574-e02b6e98d2a9" providerId="AD" clId="Web-{22519F66-C53D-D5C5-11B2-CC21BF5A9CF5}" dt="2024-06-16T15:57:32.757" v="491"/>
          <ac:picMkLst>
            <pc:docMk/>
            <pc:sldMk cId="241089641" sldId="262"/>
            <ac:picMk id="7" creationId="{79E9A3E9-4E5F-5771-3739-4CE37A10EB38}"/>
          </ac:picMkLst>
        </pc:picChg>
        <pc:picChg chg="mod">
          <ac:chgData name="Ms L Devin" userId="S::ldevin@bishopr.co.uk::420b751f-cbd6-4fb8-a574-e02b6e98d2a9" providerId="AD" clId="Web-{22519F66-C53D-D5C5-11B2-CC21BF5A9CF5}" dt="2024-06-16T16:15:13.412" v="744"/>
          <ac:picMkLst>
            <pc:docMk/>
            <pc:sldMk cId="241089641" sldId="262"/>
            <ac:picMk id="18" creationId="{B2F00829-FB9A-0211-DCDB-EB6D073DA38A}"/>
          </ac:picMkLst>
        </pc:picChg>
        <pc:picChg chg="add mod">
          <ac:chgData name="Ms L Devin" userId="S::ldevin@bishopr.co.uk::420b751f-cbd6-4fb8-a574-e02b6e98d2a9" providerId="AD" clId="Web-{22519F66-C53D-D5C5-11B2-CC21BF5A9CF5}" dt="2024-06-16T16:04:13.784" v="530" actId="1076"/>
          <ac:picMkLst>
            <pc:docMk/>
            <pc:sldMk cId="241089641" sldId="262"/>
            <ac:picMk id="19" creationId="{E017139A-7744-E4A9-5EB2-0F0BDEE76469}"/>
          </ac:picMkLst>
        </pc:picChg>
        <pc:picChg chg="mod">
          <ac:chgData name="Ms L Devin" userId="S::ldevin@bishopr.co.uk::420b751f-cbd6-4fb8-a574-e02b6e98d2a9" providerId="AD" clId="Web-{22519F66-C53D-D5C5-11B2-CC21BF5A9CF5}" dt="2024-06-16T16:15:13.444" v="745"/>
          <ac:picMkLst>
            <pc:docMk/>
            <pc:sldMk cId="241089641" sldId="262"/>
            <ac:picMk id="20" creationId="{BDC58C2F-F851-F3D9-29A2-0C7A4C840DEB}"/>
          </ac:picMkLst>
        </pc:picChg>
        <pc:picChg chg="add mod">
          <ac:chgData name="Ms L Devin" userId="S::ldevin@bishopr.co.uk::420b751f-cbd6-4fb8-a574-e02b6e98d2a9" providerId="AD" clId="Web-{22519F66-C53D-D5C5-11B2-CC21BF5A9CF5}" dt="2024-06-16T16:13:55.973" v="731" actId="1076"/>
          <ac:picMkLst>
            <pc:docMk/>
            <pc:sldMk cId="241089641" sldId="262"/>
            <ac:picMk id="22" creationId="{2D39CFC2-95B7-1330-2D77-DA59BE0DAF3E}"/>
          </ac:picMkLst>
        </pc:picChg>
        <pc:picChg chg="add mod">
          <ac:chgData name="Ms L Devin" userId="S::ldevin@bishopr.co.uk::420b751f-cbd6-4fb8-a574-e02b6e98d2a9" providerId="AD" clId="Web-{22519F66-C53D-D5C5-11B2-CC21BF5A9CF5}" dt="2024-06-16T16:13:51.691" v="729" actId="1076"/>
          <ac:picMkLst>
            <pc:docMk/>
            <pc:sldMk cId="241089641" sldId="262"/>
            <ac:picMk id="23" creationId="{9A17E9BC-7FB8-0A9D-D5B1-D71C2A4DBF3C}"/>
          </ac:picMkLst>
        </pc:picChg>
        <pc:picChg chg="add mod">
          <ac:chgData name="Ms L Devin" userId="S::ldevin@bishopr.co.uk::420b751f-cbd6-4fb8-a574-e02b6e98d2a9" providerId="AD" clId="Web-{22519F66-C53D-D5C5-11B2-CC21BF5A9CF5}" dt="2024-06-16T16:14:32.552" v="736" actId="1076"/>
          <ac:picMkLst>
            <pc:docMk/>
            <pc:sldMk cId="241089641" sldId="262"/>
            <ac:picMk id="24" creationId="{740E2B58-0F92-B4F2-0F62-67F15AE38A6E}"/>
          </ac:picMkLst>
        </pc:picChg>
        <pc:picChg chg="del">
          <ac:chgData name="Ms L Devin" userId="S::ldevin@bishopr.co.uk::420b751f-cbd6-4fb8-a574-e02b6e98d2a9" providerId="AD" clId="Web-{22519F66-C53D-D5C5-11B2-CC21BF5A9CF5}" dt="2024-06-16T16:04:11.003" v="529"/>
          <ac:picMkLst>
            <pc:docMk/>
            <pc:sldMk cId="241089641" sldId="262"/>
            <ac:picMk id="51" creationId="{DF16BCE3-46F0-95F0-8D51-92EB4D5354A7}"/>
          </ac:picMkLst>
        </pc:picChg>
        <pc:cxnChg chg="mod">
          <ac:chgData name="Ms L Devin" userId="S::ldevin@bishopr.co.uk::420b751f-cbd6-4fb8-a574-e02b6e98d2a9" providerId="AD" clId="Web-{22519F66-C53D-D5C5-11B2-CC21BF5A9CF5}" dt="2024-06-16T16:03:56.424" v="524" actId="1076"/>
          <ac:cxnSpMkLst>
            <pc:docMk/>
            <pc:sldMk cId="241089641" sldId="262"/>
            <ac:cxnSpMk id="10" creationId="{A769388E-E974-C211-7CEE-3E3CCA767E10}"/>
          </ac:cxnSpMkLst>
        </pc:cxnChg>
        <pc:cxnChg chg="del">
          <ac:chgData name="Ms L Devin" userId="S::ldevin@bishopr.co.uk::420b751f-cbd6-4fb8-a574-e02b6e98d2a9" providerId="AD" clId="Web-{22519F66-C53D-D5C5-11B2-CC21BF5A9CF5}" dt="2024-06-16T16:03:36.111" v="520"/>
          <ac:cxnSpMkLst>
            <pc:docMk/>
            <pc:sldMk cId="241089641" sldId="262"/>
            <ac:cxnSpMk id="11" creationId="{C7C8490A-9E6A-3552-1ACC-34638F9D9558}"/>
          </ac:cxnSpMkLst>
        </pc:cxnChg>
        <pc:cxnChg chg="mod">
          <ac:chgData name="Ms L Devin" userId="S::ldevin@bishopr.co.uk::420b751f-cbd6-4fb8-a574-e02b6e98d2a9" providerId="AD" clId="Web-{22519F66-C53D-D5C5-11B2-CC21BF5A9CF5}" dt="2024-06-16T16:04:05.753" v="526" actId="14100"/>
          <ac:cxnSpMkLst>
            <pc:docMk/>
            <pc:sldMk cId="241089641" sldId="262"/>
            <ac:cxnSpMk id="12" creationId="{0BA9B86C-7E36-DE9E-0C63-A58EDDCB5450}"/>
          </ac:cxnSpMkLst>
        </pc:cxnChg>
        <pc:cxnChg chg="mod">
          <ac:chgData name="Ms L Devin" userId="S::ldevin@bishopr.co.uk::420b751f-cbd6-4fb8-a574-e02b6e98d2a9" providerId="AD" clId="Web-{22519F66-C53D-D5C5-11B2-CC21BF5A9CF5}" dt="2024-06-16T16:03:59.831" v="525" actId="1076"/>
          <ac:cxnSpMkLst>
            <pc:docMk/>
            <pc:sldMk cId="241089641" sldId="262"/>
            <ac:cxnSpMk id="13" creationId="{12F2A28B-F5EB-B152-B2AF-24F750FD419E}"/>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B11E7B-F387-4591-96E7-65E8ECF379DF}" type="datetimeFigureOut">
              <a:t>6/16/2024</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1109C3-69AD-4640-B486-7AAB40756F13}" type="slidenum">
              <a:t>‹#›</a:t>
            </a:fld>
            <a:endParaRPr lang="en-GB"/>
          </a:p>
        </p:txBody>
      </p:sp>
    </p:spTree>
    <p:extLst>
      <p:ext uri="{BB962C8B-B14F-4D97-AF65-F5344CB8AC3E}">
        <p14:creationId xmlns:p14="http://schemas.microsoft.com/office/powerpoint/2010/main" val="3094530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3"/>
            <a:ext cx="7429500" cy="2387600"/>
          </a:xfrm>
        </p:spPr>
        <p:txBody>
          <a:bodyPr anchor="b"/>
          <a:lstStyle>
            <a:lvl1pPr algn="ctr">
              <a:defRPr sz="4875"/>
            </a:lvl1pPr>
          </a:lstStyle>
          <a:p>
            <a:r>
              <a:rPr lang="en-GB"/>
              <a:t>Click to edit Master title style</a:t>
            </a:r>
            <a:endParaRPr lang="en-GB"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16/06/2024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16/06/2024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65125"/>
            <a:ext cx="2135981"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681037" y="365125"/>
            <a:ext cx="6284119"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16/06/2024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16/06/2024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8" y="1709739"/>
            <a:ext cx="8543925" cy="2852737"/>
          </a:xfrm>
        </p:spPr>
        <p:txBody>
          <a:bodyPr anchor="b"/>
          <a:lstStyle>
            <a:lvl1pPr>
              <a:defRPr sz="4875"/>
            </a:lvl1pPr>
          </a:lstStyle>
          <a:p>
            <a:r>
              <a:rPr lang="en-GB"/>
              <a:t>Click to edit Master title style</a:t>
            </a:r>
            <a:endParaRPr lang="en-GB" dirty="0"/>
          </a:p>
        </p:txBody>
      </p:sp>
      <p:sp>
        <p:nvSpPr>
          <p:cNvPr id="3" name="Text Placeholder 2"/>
          <p:cNvSpPr>
            <a:spLocks noGrp="1"/>
          </p:cNvSpPr>
          <p:nvPr>
            <p:ph type="body" idx="1"/>
          </p:nvPr>
        </p:nvSpPr>
        <p:spPr>
          <a:xfrm>
            <a:off x="675878" y="4589464"/>
            <a:ext cx="8543925" cy="1500187"/>
          </a:xfrm>
        </p:spPr>
        <p:txBody>
          <a:bodyPr/>
          <a:lstStyle>
            <a:lvl1pPr marL="0" indent="0">
              <a:buNone/>
              <a:defRPr sz="1950">
                <a:solidFill>
                  <a:schemeClr val="tx1">
                    <a:tint val="82000"/>
                  </a:schemeClr>
                </a:solidFill>
              </a:defRPr>
            </a:lvl1pPr>
            <a:lvl2pPr marL="371475" indent="0">
              <a:buNone/>
              <a:defRPr sz="1625">
                <a:solidFill>
                  <a:schemeClr val="tx1">
                    <a:tint val="82000"/>
                  </a:schemeClr>
                </a:solidFill>
              </a:defRPr>
            </a:lvl2pPr>
            <a:lvl3pPr marL="742950" indent="0">
              <a:buNone/>
              <a:defRPr sz="1463">
                <a:solidFill>
                  <a:schemeClr val="tx1">
                    <a:tint val="82000"/>
                  </a:schemeClr>
                </a:solidFill>
              </a:defRPr>
            </a:lvl3pPr>
            <a:lvl4pPr marL="1114425" indent="0">
              <a:buNone/>
              <a:defRPr sz="1300">
                <a:solidFill>
                  <a:schemeClr val="tx1">
                    <a:tint val="82000"/>
                  </a:schemeClr>
                </a:solidFill>
              </a:defRPr>
            </a:lvl4pPr>
            <a:lvl5pPr marL="1485900" indent="0">
              <a:buNone/>
              <a:defRPr sz="1300">
                <a:solidFill>
                  <a:schemeClr val="tx1">
                    <a:tint val="82000"/>
                  </a:schemeClr>
                </a:solidFill>
              </a:defRPr>
            </a:lvl5pPr>
            <a:lvl6pPr marL="1857375" indent="0">
              <a:buNone/>
              <a:defRPr sz="1300">
                <a:solidFill>
                  <a:schemeClr val="tx1">
                    <a:tint val="82000"/>
                  </a:schemeClr>
                </a:solidFill>
              </a:defRPr>
            </a:lvl6pPr>
            <a:lvl7pPr marL="2228850" indent="0">
              <a:buNone/>
              <a:defRPr sz="1300">
                <a:solidFill>
                  <a:schemeClr val="tx1">
                    <a:tint val="82000"/>
                  </a:schemeClr>
                </a:solidFill>
              </a:defRPr>
            </a:lvl7pPr>
            <a:lvl8pPr marL="2600325" indent="0">
              <a:buNone/>
              <a:defRPr sz="1300">
                <a:solidFill>
                  <a:schemeClr val="tx1">
                    <a:tint val="82000"/>
                  </a:schemeClr>
                </a:solidFill>
              </a:defRPr>
            </a:lvl8pPr>
            <a:lvl9pPr marL="2971800" indent="0">
              <a:buNone/>
              <a:defRPr sz="13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16/06/2024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681038"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5014913"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16/06/2024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6"/>
            <a:ext cx="8543925"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GB"/>
              <a:t>Click to edit Master text styles</a:t>
            </a:r>
          </a:p>
        </p:txBody>
      </p:sp>
      <p:sp>
        <p:nvSpPr>
          <p:cNvPr id="4" name="Content Placeholder 3"/>
          <p:cNvSpPr>
            <a:spLocks noGrp="1"/>
          </p:cNvSpPr>
          <p:nvPr>
            <p:ph sz="half" idx="2"/>
          </p:nvPr>
        </p:nvSpPr>
        <p:spPr>
          <a:xfrm>
            <a:off x="682328" y="2505075"/>
            <a:ext cx="4190702"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GB"/>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16/06/2024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16/06/2024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16/06/2024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GB"/>
              <a:t>Click to edit Master title style</a:t>
            </a:r>
            <a:endParaRPr lang="en-GB" dirty="0"/>
          </a:p>
        </p:txBody>
      </p:sp>
      <p:sp>
        <p:nvSpPr>
          <p:cNvPr id="3" name="Content Placeholder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16/06/2024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GB"/>
              <a:t>Click to edit Master title style</a:t>
            </a:r>
            <a:endParaRPr lang="en-GB" dirty="0"/>
          </a:p>
        </p:txBody>
      </p:sp>
      <p:sp>
        <p:nvSpPr>
          <p:cNvPr id="3" name="Picture Placeholder 2"/>
          <p:cNvSpPr>
            <a:spLocks noGrp="1" noChangeAspect="1"/>
          </p:cNvSpPr>
          <p:nvPr>
            <p:ph type="pic" idx="1"/>
          </p:nvPr>
        </p:nvSpPr>
        <p:spPr>
          <a:xfrm>
            <a:off x="4211340" y="987426"/>
            <a:ext cx="5014913" cy="4873625"/>
          </a:xfrm>
        </p:spPr>
        <p:txBody>
          <a:bodyPr anchor="t"/>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r>
              <a:rPr lang="en-GB"/>
              <a:t>Click icon to add picture</a:t>
            </a:r>
            <a:endParaRPr lang="en-GB"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16/06/2024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82000"/>
                  </a:schemeClr>
                </a:solidFill>
              </a:defRPr>
            </a:lvl1pPr>
          </a:lstStyle>
          <a:p>
            <a:fld id="{846CE7D5-CF57-46EF-B807-FDD0502418D4}" type="datetimeFigureOut">
              <a:rPr lang="en-GB" smtClean="0"/>
              <a:t>16/06/2024</a:t>
            </a:fld>
            <a:endParaRPr lang="en-GB"/>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png"/><Relationship Id="rId7"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png"/><Relationship Id="rId7"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4A8EF22-00FE-1302-2723-D9993F034EEC}"/>
              </a:ext>
            </a:extLst>
          </p:cNvPr>
          <p:cNvGraphicFramePr>
            <a:graphicFrameLocks noGrp="1"/>
          </p:cNvGraphicFramePr>
          <p:nvPr>
            <p:extLst>
              <p:ext uri="{D42A27DB-BD31-4B8C-83A1-F6EECF244321}">
                <p14:modId xmlns:p14="http://schemas.microsoft.com/office/powerpoint/2010/main" val="1817055916"/>
              </p:ext>
            </p:extLst>
          </p:nvPr>
        </p:nvGraphicFramePr>
        <p:xfrm>
          <a:off x="436067" y="1431171"/>
          <a:ext cx="9357005" cy="5321402"/>
        </p:xfrm>
        <a:graphic>
          <a:graphicData uri="http://schemas.openxmlformats.org/drawingml/2006/table">
            <a:tbl>
              <a:tblPr firstRow="1" bandRow="1">
                <a:tableStyleId>{5C22544A-7EE6-4342-B048-85BDC9FD1C3A}</a:tableStyleId>
              </a:tblPr>
              <a:tblGrid>
                <a:gridCol w="3007525">
                  <a:extLst>
                    <a:ext uri="{9D8B030D-6E8A-4147-A177-3AD203B41FA5}">
                      <a16:colId xmlns:a16="http://schemas.microsoft.com/office/drawing/2014/main" val="2312803921"/>
                    </a:ext>
                  </a:extLst>
                </a:gridCol>
                <a:gridCol w="3150850">
                  <a:extLst>
                    <a:ext uri="{9D8B030D-6E8A-4147-A177-3AD203B41FA5}">
                      <a16:colId xmlns:a16="http://schemas.microsoft.com/office/drawing/2014/main" val="3904202172"/>
                    </a:ext>
                  </a:extLst>
                </a:gridCol>
                <a:gridCol w="3198630">
                  <a:extLst>
                    <a:ext uri="{9D8B030D-6E8A-4147-A177-3AD203B41FA5}">
                      <a16:colId xmlns:a16="http://schemas.microsoft.com/office/drawing/2014/main" val="3761829643"/>
                    </a:ext>
                  </a:extLst>
                </a:gridCol>
              </a:tblGrid>
              <a:tr h="2660701">
                <a:tc>
                  <a:txBody>
                    <a:bodyPr/>
                    <a:lstStyle/>
                    <a:p>
                      <a:pPr algn="ctr"/>
                      <a:r>
                        <a:rPr lang="en-GB" sz="1200" b="1" dirty="0">
                          <a:solidFill>
                            <a:schemeClr val="tx1"/>
                          </a:solidFill>
                          <a:latin typeface="Century Gothic"/>
                        </a:rPr>
                        <a:t>Task 1</a:t>
                      </a:r>
                      <a:br>
                        <a:rPr lang="en-GB" sz="1200" b="0" dirty="0">
                          <a:solidFill>
                            <a:srgbClr val="000000"/>
                          </a:solidFill>
                          <a:latin typeface="Century Gothic"/>
                        </a:rPr>
                      </a:br>
                      <a:endParaRPr lang="en-GB" sz="1200" b="0" dirty="0">
                        <a:solidFill>
                          <a:srgbClr val="000000"/>
                        </a:solidFill>
                        <a:latin typeface="Century Gothic"/>
                      </a:endParaRPr>
                    </a:p>
                    <a:p>
                      <a:pPr marL="228600" lvl="0" indent="-228600" algn="l">
                        <a:lnSpc>
                          <a:spcPct val="150000"/>
                        </a:lnSpc>
                        <a:buAutoNum type="arabicPeriod"/>
                      </a:pPr>
                      <a:r>
                        <a:rPr lang="en-GB" sz="1200" b="0" dirty="0">
                          <a:solidFill>
                            <a:schemeClr val="tx1"/>
                          </a:solidFill>
                          <a:latin typeface="Century Gothic"/>
                        </a:rPr>
                        <a:t>What is the Brandt Line?</a:t>
                      </a:r>
                    </a:p>
                    <a:p>
                      <a:pPr marL="228600" lvl="0" indent="-228600" algn="l">
                        <a:lnSpc>
                          <a:spcPct val="150000"/>
                        </a:lnSpc>
                        <a:buAutoNum type="arabicPeriod"/>
                      </a:pPr>
                      <a:r>
                        <a:rPr lang="en-GB" sz="1200" b="0" dirty="0">
                          <a:solidFill>
                            <a:schemeClr val="tx1"/>
                          </a:solidFill>
                          <a:latin typeface="Century Gothic"/>
                        </a:rPr>
                        <a:t>Why is the Brandt Line not always a good way to judge a country?</a:t>
                      </a:r>
                    </a:p>
                    <a:p>
                      <a:pPr marL="228600" lvl="0" indent="-228600" algn="l">
                        <a:lnSpc>
                          <a:spcPct val="150000"/>
                        </a:lnSpc>
                        <a:buAutoNum type="arabicPeriod"/>
                      </a:pPr>
                      <a:r>
                        <a:rPr lang="en-GB" sz="1200" b="0" dirty="0">
                          <a:solidFill>
                            <a:schemeClr val="tx1"/>
                          </a:solidFill>
                          <a:latin typeface="Century Gothic"/>
                        </a:rPr>
                        <a:t>What other development indicators can we use?</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algn="ctr"/>
                      <a:r>
                        <a:rPr lang="en-GB" sz="1200" b="1" dirty="0">
                          <a:solidFill>
                            <a:schemeClr val="tx1"/>
                          </a:solidFill>
                          <a:latin typeface="Century Gothic"/>
                        </a:rPr>
                        <a:t>Task 2</a:t>
                      </a:r>
                      <a:endParaRPr lang="en-US" sz="1200" dirty="0"/>
                    </a:p>
                    <a:p>
                      <a:pPr lvl="0" algn="l">
                        <a:buNone/>
                      </a:pPr>
                      <a:endParaRPr lang="en-GB" sz="1200" b="0" dirty="0">
                        <a:solidFill>
                          <a:schemeClr val="tx1"/>
                        </a:solidFill>
                        <a:latin typeface="Century Gothic"/>
                      </a:endParaRPr>
                    </a:p>
                    <a:p>
                      <a:pPr marL="228600" lvl="0" indent="-228600" algn="l">
                        <a:lnSpc>
                          <a:spcPct val="150000"/>
                        </a:lnSpc>
                        <a:buAutoNum type="arabicPeriod"/>
                      </a:pPr>
                      <a:r>
                        <a:rPr lang="en-GB" sz="1200" b="0" i="0" u="none" strike="noStrike" noProof="0" dirty="0">
                          <a:solidFill>
                            <a:schemeClr val="tx1"/>
                          </a:solidFill>
                          <a:latin typeface="Century Gothic"/>
                        </a:rPr>
                        <a:t>What are food miles?</a:t>
                      </a:r>
                    </a:p>
                    <a:p>
                      <a:pPr marL="228600" lvl="0" indent="-228600" algn="l">
                        <a:lnSpc>
                          <a:spcPct val="150000"/>
                        </a:lnSpc>
                        <a:buAutoNum type="arabicPeriod"/>
                      </a:pPr>
                      <a:r>
                        <a:rPr lang="en-GB" sz="1200" b="0" i="0" u="none" strike="noStrike" noProof="0" dirty="0">
                          <a:solidFill>
                            <a:schemeClr val="tx1"/>
                          </a:solidFill>
                          <a:latin typeface="Century Gothic"/>
                        </a:rPr>
                        <a:t>Why are we concerned by them?</a:t>
                      </a:r>
                    </a:p>
                    <a:p>
                      <a:pPr marL="228600" lvl="0" indent="-228600" algn="l">
                        <a:lnSpc>
                          <a:spcPct val="150000"/>
                        </a:lnSpc>
                        <a:buAutoNum type="arabicPeriod"/>
                      </a:pPr>
                      <a:r>
                        <a:rPr lang="en-GB" sz="1200" b="0" i="0" u="none" strike="noStrike" noProof="0" dirty="0">
                          <a:solidFill>
                            <a:schemeClr val="tx1"/>
                          </a:solidFill>
                          <a:latin typeface="Century Gothic"/>
                        </a:rPr>
                        <a:t>What changes can we make about the food we choose to eat?</a:t>
                      </a:r>
                    </a:p>
                    <a:p>
                      <a:pPr marL="228600" lvl="0" indent="-228600" algn="l">
                        <a:lnSpc>
                          <a:spcPct val="150000"/>
                        </a:lnSpc>
                        <a:buAutoNum type="arabicPeriod"/>
                      </a:pPr>
                      <a:r>
                        <a:rPr lang="en-GB" sz="1200" b="0" i="0" u="none" strike="noStrike" noProof="0" dirty="0">
                          <a:solidFill>
                            <a:schemeClr val="tx1"/>
                          </a:solidFill>
                          <a:latin typeface="Century Gothic"/>
                        </a:rPr>
                        <a:t>What is a carbon footprint?</a:t>
                      </a: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GB" sz="1200" b="1" dirty="0">
                          <a:solidFill>
                            <a:schemeClr val="tx1"/>
                          </a:solidFill>
                          <a:latin typeface="Century Gothic"/>
                        </a:rPr>
                        <a:t>Task 3</a:t>
                      </a:r>
                      <a:endParaRPr lang="en-US" sz="1200" dirty="0"/>
                    </a:p>
                    <a:p>
                      <a:pPr marL="0" lvl="0" indent="0" algn="l">
                        <a:buNone/>
                      </a:pPr>
                      <a:endParaRPr lang="en-GB" sz="1200" b="0" i="0" u="none" strike="noStrike" noProof="0" dirty="0">
                        <a:solidFill>
                          <a:schemeClr val="tx1"/>
                        </a:solidFill>
                        <a:latin typeface="Century Gothic"/>
                      </a:endParaRPr>
                    </a:p>
                    <a:p>
                      <a:pPr marL="228600" lvl="0" indent="-228600" algn="l">
                        <a:lnSpc>
                          <a:spcPct val="150000"/>
                        </a:lnSpc>
                        <a:buAutoNum type="arabicPeriod"/>
                      </a:pPr>
                      <a:r>
                        <a:rPr lang="en-GB" sz="1200" b="0" i="0" u="none" strike="noStrike" noProof="0" dirty="0">
                          <a:solidFill>
                            <a:schemeClr val="tx1"/>
                          </a:solidFill>
                          <a:latin typeface="Century Gothic"/>
                        </a:rPr>
                        <a:t>How does plastic end up in the ocean?</a:t>
                      </a:r>
                    </a:p>
                    <a:p>
                      <a:pPr marL="228600" lvl="0" indent="-228600" algn="l">
                        <a:lnSpc>
                          <a:spcPct val="150000"/>
                        </a:lnSpc>
                        <a:buAutoNum type="arabicPeriod"/>
                      </a:pPr>
                      <a:r>
                        <a:rPr lang="en-GB" sz="1200" b="0" i="0" u="none" strike="noStrike" noProof="0" dirty="0">
                          <a:solidFill>
                            <a:schemeClr val="tx1"/>
                          </a:solidFill>
                          <a:latin typeface="Century Gothic"/>
                        </a:rPr>
                        <a:t>Why is it a problem?</a:t>
                      </a:r>
                    </a:p>
                    <a:p>
                      <a:pPr marL="228600" lvl="0" indent="-228600" algn="l">
                        <a:lnSpc>
                          <a:spcPct val="150000"/>
                        </a:lnSpc>
                        <a:buAutoNum type="arabicPeriod"/>
                      </a:pPr>
                      <a:r>
                        <a:rPr lang="en-GB" sz="1200" b="0" i="0" u="none" strike="noStrike" noProof="0" dirty="0">
                          <a:solidFill>
                            <a:schemeClr val="tx1"/>
                          </a:solidFill>
                          <a:latin typeface="Century Gothic"/>
                        </a:rPr>
                        <a:t>What can be done to reduce the amount of plastic in the ocean?</a:t>
                      </a:r>
                    </a:p>
                    <a:p>
                      <a:pPr marL="228600" lvl="0" indent="-228600" algn="l">
                        <a:lnSpc>
                          <a:spcPct val="150000"/>
                        </a:lnSpc>
                        <a:buClr>
                          <a:srgbClr val="FFFFFF"/>
                        </a:buClr>
                        <a:buAutoNum type="arabicPeriod"/>
                      </a:pPr>
                      <a:endParaRPr lang="en-GB" sz="1200" b="1" i="0" u="none" strike="noStrike" noProof="0" dirty="0">
                        <a:solidFill>
                          <a:srgbClr val="FFFFFF"/>
                        </a:solidFill>
                        <a:latin typeface="Arial"/>
                      </a:endParaRP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00650725"/>
                  </a:ext>
                </a:extLst>
              </a:tr>
              <a:tr h="2660701">
                <a:tc>
                  <a:txBody>
                    <a:bodyPr/>
                    <a:lstStyle/>
                    <a:p>
                      <a:pPr marL="0" indent="0" algn="ctr">
                        <a:lnSpc>
                          <a:spcPct val="150000"/>
                        </a:lnSpc>
                        <a:buClr>
                          <a:srgbClr val="000000"/>
                        </a:buClr>
                        <a:buNone/>
                      </a:pPr>
                      <a:r>
                        <a:rPr lang="en-GB" sz="1200" b="1" dirty="0">
                          <a:solidFill>
                            <a:schemeClr val="tx1"/>
                          </a:solidFill>
                          <a:latin typeface="Century Gothic"/>
                        </a:rPr>
                        <a:t>Task 4</a:t>
                      </a:r>
                      <a:endParaRPr lang="en-US" sz="1200" b="1" i="0" u="none" strike="noStrike" noProof="0" dirty="0">
                        <a:solidFill>
                          <a:srgbClr val="FFFFFF"/>
                        </a:solidFill>
                        <a:latin typeface="Arial"/>
                      </a:endParaRPr>
                    </a:p>
                    <a:p>
                      <a:pPr marL="228600" lvl="0" indent="-228600" algn="l">
                        <a:lnSpc>
                          <a:spcPct val="150000"/>
                        </a:lnSpc>
                        <a:buClr>
                          <a:srgbClr val="000000"/>
                        </a:buClr>
                        <a:buAutoNum type="arabicPeriod"/>
                      </a:pPr>
                      <a:endParaRPr lang="en-GB" sz="1200" b="0" i="0" u="none" strike="noStrike" noProof="0" dirty="0">
                        <a:solidFill>
                          <a:schemeClr val="tx1"/>
                        </a:solidFill>
                        <a:latin typeface="Arial"/>
                      </a:endParaRPr>
                    </a:p>
                    <a:p>
                      <a:pPr marL="228600" lvl="0" indent="-228600" algn="l">
                        <a:lnSpc>
                          <a:spcPct val="150000"/>
                        </a:lnSpc>
                        <a:buClr>
                          <a:srgbClr val="000000"/>
                        </a:buClr>
                        <a:buAutoNum type="arabicPeriod"/>
                      </a:pPr>
                      <a:r>
                        <a:rPr lang="en-GB" sz="1200" b="0" i="0" u="none" strike="noStrike" noProof="0" dirty="0">
                          <a:solidFill>
                            <a:schemeClr val="tx1"/>
                          </a:solidFill>
                          <a:latin typeface="Century Gothic"/>
                        </a:rPr>
                        <a:t>What is palm oil?</a:t>
                      </a:r>
                    </a:p>
                    <a:p>
                      <a:pPr marL="228600" lvl="0" indent="-228600" algn="l">
                        <a:lnSpc>
                          <a:spcPct val="150000"/>
                        </a:lnSpc>
                        <a:buClr>
                          <a:srgbClr val="000000"/>
                        </a:buClr>
                        <a:buAutoNum type="arabicPeriod"/>
                      </a:pPr>
                      <a:r>
                        <a:rPr lang="en-GB" sz="1200" b="0" i="0" u="none" strike="noStrike" noProof="0" dirty="0">
                          <a:solidFill>
                            <a:schemeClr val="tx1"/>
                          </a:solidFill>
                          <a:latin typeface="Century Gothic"/>
                        </a:rPr>
                        <a:t>What is it used for?</a:t>
                      </a:r>
                    </a:p>
                    <a:p>
                      <a:pPr marL="228600" lvl="0" indent="-228600" algn="l">
                        <a:lnSpc>
                          <a:spcPct val="150000"/>
                        </a:lnSpc>
                        <a:buClr>
                          <a:srgbClr val="000000"/>
                        </a:buClr>
                        <a:buAutoNum type="arabicPeriod"/>
                      </a:pPr>
                      <a:r>
                        <a:rPr lang="en-GB" sz="1200" b="0" i="0" u="none" strike="noStrike" noProof="0" dirty="0">
                          <a:solidFill>
                            <a:schemeClr val="tx1"/>
                          </a:solidFill>
                          <a:latin typeface="Century Gothic"/>
                        </a:rPr>
                        <a:t>Why is palm oil a problem?</a:t>
                      </a:r>
                    </a:p>
                    <a:p>
                      <a:pPr marL="228600" lvl="0" indent="-228600" algn="l">
                        <a:lnSpc>
                          <a:spcPct val="150000"/>
                        </a:lnSpc>
                        <a:buClr>
                          <a:srgbClr val="000000"/>
                        </a:buClr>
                        <a:buAutoNum type="arabicPeriod"/>
                      </a:pPr>
                      <a:r>
                        <a:rPr lang="en-GB" sz="1200" b="0" i="0" u="none" strike="noStrike" noProof="0" dirty="0">
                          <a:solidFill>
                            <a:schemeClr val="tx1"/>
                          </a:solidFill>
                          <a:latin typeface="Century Gothic"/>
                        </a:rPr>
                        <a:t>What can we do about it?</a:t>
                      </a:r>
                    </a:p>
                  </a:txBody>
                  <a:tcP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tc>
                  <a:txBody>
                    <a:bodyPr/>
                    <a:lstStyle/>
                    <a:p>
                      <a:pPr algn="ctr"/>
                      <a:r>
                        <a:rPr lang="en-GB" sz="1200" b="1" dirty="0">
                          <a:solidFill>
                            <a:schemeClr val="tx1"/>
                          </a:solidFill>
                          <a:latin typeface="Century Gothic"/>
                        </a:rPr>
                        <a:t>Task 5</a:t>
                      </a:r>
                    </a:p>
                    <a:p>
                      <a:pPr lvl="0" algn="l">
                        <a:buNone/>
                      </a:pPr>
                      <a:endParaRPr lang="en-GB" sz="1200" b="0" dirty="0">
                        <a:solidFill>
                          <a:schemeClr val="tx1"/>
                        </a:solidFill>
                        <a:latin typeface="Century Gothic"/>
                      </a:endParaRPr>
                    </a:p>
                    <a:p>
                      <a:pPr lvl="0" algn="l">
                        <a:buNone/>
                      </a:pPr>
                      <a:endParaRPr lang="en-GB" sz="1200" b="0" dirty="0">
                        <a:solidFill>
                          <a:schemeClr val="tx1"/>
                        </a:solidFill>
                        <a:latin typeface="Century Gothic"/>
                      </a:endParaRPr>
                    </a:p>
                    <a:p>
                      <a:pPr marL="228600" lvl="0" indent="-228600" algn="l">
                        <a:lnSpc>
                          <a:spcPct val="150000"/>
                        </a:lnSpc>
                        <a:buAutoNum type="arabicPeriod"/>
                      </a:pPr>
                      <a:r>
                        <a:rPr lang="en-GB" sz="1200" b="0" dirty="0">
                          <a:solidFill>
                            <a:schemeClr val="tx1"/>
                          </a:solidFill>
                          <a:latin typeface="Century Gothic"/>
                        </a:rPr>
                        <a:t>What is CT?</a:t>
                      </a:r>
                    </a:p>
                    <a:p>
                      <a:pPr marL="228600" lvl="0" indent="-228600" algn="l">
                        <a:lnSpc>
                          <a:spcPct val="150000"/>
                        </a:lnSpc>
                        <a:buAutoNum type="arabicPeriod"/>
                      </a:pPr>
                      <a:r>
                        <a:rPr lang="en-GB" sz="1200" b="0" dirty="0">
                          <a:solidFill>
                            <a:schemeClr val="tx1"/>
                          </a:solidFill>
                          <a:latin typeface="Century Gothic"/>
                        </a:rPr>
                        <a:t>Why are we concerned about it?</a:t>
                      </a:r>
                    </a:p>
                    <a:p>
                      <a:pPr marL="0" lvl="0" indent="0" algn="l">
                        <a:lnSpc>
                          <a:spcPct val="150000"/>
                        </a:lnSpc>
                        <a:buNone/>
                      </a:pPr>
                      <a:endParaRPr lang="en-GB" sz="1200" b="0" dirty="0">
                        <a:solidFill>
                          <a:schemeClr val="tx1"/>
                        </a:solidFill>
                        <a:latin typeface="Century Gothic"/>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tc>
                  <a:txBody>
                    <a:bodyPr/>
                    <a:lstStyle/>
                    <a:p>
                      <a:pPr lvl="0" algn="ctr">
                        <a:buNone/>
                      </a:pPr>
                      <a:r>
                        <a:rPr lang="en-GB" sz="1200" b="1" dirty="0">
                          <a:solidFill>
                            <a:schemeClr val="tx1"/>
                          </a:solidFill>
                          <a:latin typeface="Century Gothic"/>
                        </a:rPr>
                        <a:t>Task 6</a:t>
                      </a:r>
                    </a:p>
                    <a:p>
                      <a:pPr lvl="0" algn="l">
                        <a:buNone/>
                      </a:pPr>
                      <a:endParaRPr lang="en-GB" sz="1200" b="0" dirty="0">
                        <a:solidFill>
                          <a:schemeClr val="tx1"/>
                        </a:solidFill>
                        <a:latin typeface="Century Gothic"/>
                      </a:endParaRPr>
                    </a:p>
                    <a:p>
                      <a:pPr marL="228600" lvl="0" indent="-228600" algn="l">
                        <a:lnSpc>
                          <a:spcPct val="150000"/>
                        </a:lnSpc>
                        <a:buAutoNum type="arabicPeriod"/>
                      </a:pPr>
                      <a:r>
                        <a:rPr lang="en-GB" sz="1200" b="0" dirty="0">
                          <a:solidFill>
                            <a:schemeClr val="tx1"/>
                          </a:solidFill>
                          <a:latin typeface="Century Gothic"/>
                        </a:rPr>
                        <a:t>What are the 3R's?</a:t>
                      </a:r>
                    </a:p>
                    <a:p>
                      <a:pPr marL="228600" lvl="0" indent="-228600" algn="l">
                        <a:lnSpc>
                          <a:spcPct val="150000"/>
                        </a:lnSpc>
                        <a:buAutoNum type="arabicPeriod"/>
                      </a:pPr>
                      <a:r>
                        <a:rPr lang="en-GB" sz="1200" b="0" dirty="0">
                          <a:solidFill>
                            <a:schemeClr val="tx1"/>
                          </a:solidFill>
                          <a:latin typeface="Century Gothic"/>
                        </a:rPr>
                        <a:t>What can you do to meet the 3R's?</a:t>
                      </a: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extLst>
                  <a:ext uri="{0D108BD9-81ED-4DB2-BD59-A6C34878D82A}">
                    <a16:rowId xmlns:a16="http://schemas.microsoft.com/office/drawing/2014/main" val="895784750"/>
                  </a:ext>
                </a:extLst>
              </a:tr>
            </a:tbl>
          </a:graphicData>
        </a:graphic>
      </p:graphicFrame>
      <p:sp>
        <p:nvSpPr>
          <p:cNvPr id="3" name="Title 1">
            <a:extLst>
              <a:ext uri="{FF2B5EF4-FFF2-40B4-BE49-F238E27FC236}">
                <a16:creationId xmlns:a16="http://schemas.microsoft.com/office/drawing/2014/main" id="{56334AA2-9FEB-1C13-D5C3-3A1B19FA7FE3}"/>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dirty="0">
                <a:latin typeface="Century Gothic"/>
              </a:rPr>
              <a:t>Knowledge Expert</a:t>
            </a:r>
          </a:p>
        </p:txBody>
      </p:sp>
      <p:sp>
        <p:nvSpPr>
          <p:cNvPr id="2" name="Rectangle 1">
            <a:extLst>
              <a:ext uri="{FF2B5EF4-FFF2-40B4-BE49-F238E27FC236}">
                <a16:creationId xmlns:a16="http://schemas.microsoft.com/office/drawing/2014/main" id="{A82BEFC8-3A01-9758-F47C-FAF73326CE34}"/>
              </a:ext>
            </a:extLst>
          </p:cNvPr>
          <p:cNvSpPr/>
          <p:nvPr/>
        </p:nvSpPr>
        <p:spPr>
          <a:xfrm>
            <a:off x="438411" y="851903"/>
            <a:ext cx="9352766" cy="480164"/>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000000"/>
                </a:solidFill>
                <a:latin typeface="Century Gothic"/>
              </a:rPr>
              <a:t>It is your responsibility to make sure that you are able to answer each of the questions set in the tasks below. This will be based on what you are taught in lessons and the information included the knowledge organisers.</a:t>
            </a:r>
          </a:p>
        </p:txBody>
      </p:sp>
      <p:sp>
        <p:nvSpPr>
          <p:cNvPr id="5" name="TextBox 5">
            <a:extLst>
              <a:ext uri="{FF2B5EF4-FFF2-40B4-BE49-F238E27FC236}">
                <a16:creationId xmlns:a16="http://schemas.microsoft.com/office/drawing/2014/main" id="{FF69EE7F-B6CC-4348-8495-19BC54D09DCF}"/>
              </a:ext>
            </a:extLst>
          </p:cNvPr>
          <p:cNvSpPr txBox="1"/>
          <p:nvPr/>
        </p:nvSpPr>
        <p:spPr>
          <a:xfrm>
            <a:off x="2698260" y="206522"/>
            <a:ext cx="4852074" cy="5847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latin typeface="Century Gothic"/>
                <a:ea typeface="Calibri"/>
                <a:cs typeface="Calibri"/>
              </a:rPr>
              <a:t>Geography of My Stuff</a:t>
            </a:r>
          </a:p>
          <a:p>
            <a:pPr algn="ctr"/>
            <a:r>
              <a:rPr lang="en-US" sz="1600" b="1" dirty="0">
                <a:latin typeface="Century Gothic"/>
                <a:ea typeface="Calibri"/>
                <a:cs typeface="Calibri"/>
              </a:rPr>
              <a:t>knowledge checkers</a:t>
            </a:r>
            <a:endParaRPr lang="en-US" sz="1600" b="1" dirty="0">
              <a:latin typeface="Century Gothic"/>
              <a:cs typeface="Calibri"/>
            </a:endParaRPr>
          </a:p>
        </p:txBody>
      </p:sp>
      <p:pic>
        <p:nvPicPr>
          <p:cNvPr id="6" name="Picture 5">
            <a:extLst>
              <a:ext uri="{FF2B5EF4-FFF2-40B4-BE49-F238E27FC236}">
                <a16:creationId xmlns:a16="http://schemas.microsoft.com/office/drawing/2014/main" id="{1C83CA72-E7D5-348A-39A7-802DC3234419}"/>
              </a:ext>
            </a:extLst>
          </p:cNvPr>
          <p:cNvPicPr>
            <a:picLocks noChangeAspect="1"/>
          </p:cNvPicPr>
          <p:nvPr/>
        </p:nvPicPr>
        <p:blipFill>
          <a:blip r:embed="rId2"/>
          <a:stretch>
            <a:fillRect/>
          </a:stretch>
        </p:blipFill>
        <p:spPr>
          <a:xfrm>
            <a:off x="8921829" y="102852"/>
            <a:ext cx="749599" cy="696639"/>
          </a:xfrm>
          <a:prstGeom prst="rect">
            <a:avLst/>
          </a:prstGeom>
        </p:spPr>
      </p:pic>
      <p:pic>
        <p:nvPicPr>
          <p:cNvPr id="9" name="Picture 8">
            <a:extLst>
              <a:ext uri="{FF2B5EF4-FFF2-40B4-BE49-F238E27FC236}">
                <a16:creationId xmlns:a16="http://schemas.microsoft.com/office/drawing/2014/main" id="{5CFFA71E-691C-B450-4D30-C03997DD2433}"/>
              </a:ext>
            </a:extLst>
          </p:cNvPr>
          <p:cNvPicPr>
            <a:picLocks noChangeAspect="1"/>
          </p:cNvPicPr>
          <p:nvPr/>
        </p:nvPicPr>
        <p:blipFill>
          <a:blip r:embed="rId3"/>
          <a:stretch>
            <a:fillRect/>
          </a:stretch>
        </p:blipFill>
        <p:spPr>
          <a:xfrm>
            <a:off x="437745" y="111468"/>
            <a:ext cx="666896" cy="680418"/>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Geography of my Stuff</a:t>
            </a:r>
          </a:p>
          <a:p>
            <a:pPr algn="ctr"/>
            <a:r>
              <a:rPr lang="en-US" sz="1600" b="1" dirty="0">
                <a:latin typeface="Century Gothic"/>
                <a:ea typeface="Calibri"/>
                <a:cs typeface="Calibri"/>
              </a:rPr>
              <a:t>knowledge checkers</a:t>
            </a:r>
            <a:endParaRPr lang="en-US" sz="1600" b="1" dirty="0">
              <a:latin typeface="Century Gothic"/>
              <a:cs typeface="Calibri"/>
            </a:endParaRPr>
          </a:p>
        </p:txBody>
      </p:sp>
      <p:cxnSp>
        <p:nvCxnSpPr>
          <p:cNvPr id="8" name="Straight Arrow Connector 7">
            <a:extLst>
              <a:ext uri="{FF2B5EF4-FFF2-40B4-BE49-F238E27FC236}">
                <a16:creationId xmlns:a16="http://schemas.microsoft.com/office/drawing/2014/main" id="{64189E15-1F74-6509-AADA-182679D99778}"/>
              </a:ext>
            </a:extLst>
          </p:cNvPr>
          <p:cNvCxnSpPr/>
          <p:nvPr/>
        </p:nvCxnSpPr>
        <p:spPr>
          <a:xfrm flipV="1">
            <a:off x="1080397" y="876301"/>
            <a:ext cx="4510600" cy="14362"/>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443110" y="833512"/>
            <a:ext cx="3129515" cy="26157"/>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H="1" flipV="1">
            <a:off x="5995735" y="1066800"/>
            <a:ext cx="9525" cy="38671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0BA9B86C-7E36-DE9E-0C63-A58EDDCB5450}"/>
              </a:ext>
            </a:extLst>
          </p:cNvPr>
          <p:cNvCxnSpPr>
            <a:cxnSpLocks/>
          </p:cNvCxnSpPr>
          <p:nvPr/>
        </p:nvCxnSpPr>
        <p:spPr>
          <a:xfrm flipV="1">
            <a:off x="6152372" y="5184603"/>
            <a:ext cx="3563128" cy="28575"/>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5995735" y="5281401"/>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989589" y="89623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6081129" y="849721"/>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Key words</a:t>
            </a:r>
            <a:endParaRPr lang="en-US" sz="1600" b="1">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6173828" y="5271667"/>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cs typeface="Calibri"/>
              </a:rPr>
              <a:t>Take it further...</a:t>
            </a:r>
            <a:endParaRPr lang="en-US" dirty="0"/>
          </a:p>
        </p:txBody>
      </p:sp>
      <p:sp>
        <p:nvSpPr>
          <p:cNvPr id="27" name="TextBox 26">
            <a:extLst>
              <a:ext uri="{FF2B5EF4-FFF2-40B4-BE49-F238E27FC236}">
                <a16:creationId xmlns:a16="http://schemas.microsoft.com/office/drawing/2014/main" id="{663A381D-F3AD-F506-9A44-222728253F9B}"/>
              </a:ext>
            </a:extLst>
          </p:cNvPr>
          <p:cNvSpPr txBox="1"/>
          <p:nvPr/>
        </p:nvSpPr>
        <p:spPr>
          <a:xfrm>
            <a:off x="6846363" y="1229080"/>
            <a:ext cx="3057856" cy="39160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dirty="0">
                <a:latin typeface="Century Gothic"/>
                <a:ea typeface="+mn-lt"/>
                <a:cs typeface="+mn-lt"/>
              </a:rPr>
              <a:t>Development indicator </a:t>
            </a:r>
            <a:r>
              <a:rPr lang="en-GB" sz="1100" dirty="0">
                <a:latin typeface="Century Gothic"/>
                <a:ea typeface="+mn-lt"/>
                <a:cs typeface="+mn-lt"/>
              </a:rPr>
              <a:t>- </a:t>
            </a:r>
            <a:r>
              <a:rPr lang="en-GB" sz="1100" dirty="0">
                <a:solidFill>
                  <a:srgbClr val="000000"/>
                </a:solidFill>
                <a:latin typeface="Century Gothic"/>
                <a:ea typeface="+mn-lt"/>
                <a:cs typeface="+mn-lt"/>
              </a:rPr>
              <a:t>a method used to measure how developed a country or region is. Development indicators can then be used to compare levels of </a:t>
            </a:r>
            <a:r>
              <a:rPr lang="en-GB" sz="1100" dirty="0">
                <a:latin typeface="Century Gothic"/>
                <a:ea typeface="+mn-lt"/>
                <a:cs typeface="+mn-lt"/>
              </a:rPr>
              <a:t>development</a:t>
            </a:r>
            <a:r>
              <a:rPr lang="en-GB" sz="1100" dirty="0">
                <a:solidFill>
                  <a:srgbClr val="000000"/>
                </a:solidFill>
                <a:latin typeface="Century Gothic"/>
                <a:ea typeface="+mn-lt"/>
                <a:cs typeface="+mn-lt"/>
              </a:rPr>
              <a:t> between countries or regions.</a:t>
            </a:r>
          </a:p>
          <a:p>
            <a:endParaRPr lang="en-GB" sz="1100" dirty="0">
              <a:latin typeface="Century Gothic"/>
              <a:ea typeface="+mn-lt"/>
              <a:cs typeface="+mn-lt"/>
            </a:endParaRPr>
          </a:p>
          <a:p>
            <a:r>
              <a:rPr lang="en-GB" sz="1100" b="1" dirty="0">
                <a:latin typeface="Century Gothic"/>
                <a:ea typeface="+mn-lt"/>
                <a:cs typeface="+mn-lt"/>
              </a:rPr>
              <a:t>Wealth </a:t>
            </a:r>
            <a:r>
              <a:rPr lang="en-GB" sz="1100" dirty="0">
                <a:latin typeface="Century Gothic"/>
                <a:ea typeface="+mn-lt"/>
                <a:cs typeface="+mn-lt"/>
              </a:rPr>
              <a:t>- </a:t>
            </a:r>
            <a:r>
              <a:rPr lang="en-GB" sz="1100" dirty="0">
                <a:solidFill>
                  <a:srgbClr val="000000"/>
                </a:solidFill>
                <a:latin typeface="Century Gothic"/>
                <a:ea typeface="+mn-lt"/>
                <a:cs typeface="+mn-lt"/>
              </a:rPr>
              <a:t>the value of all the resources that are possessed by an individual or society</a:t>
            </a:r>
            <a:br>
              <a:rPr lang="en-GB" sz="1100" dirty="0">
                <a:latin typeface="Century Gothic"/>
                <a:ea typeface="+mn-lt"/>
                <a:cs typeface="+mn-lt"/>
              </a:rPr>
            </a:br>
            <a:endParaRPr lang="en-GB" sz="1100" dirty="0">
              <a:latin typeface="Century Gothic"/>
              <a:ea typeface="+mn-lt"/>
              <a:cs typeface="+mn-lt"/>
            </a:endParaRPr>
          </a:p>
          <a:p>
            <a:r>
              <a:rPr lang="en-GB" sz="1100" b="1" dirty="0">
                <a:latin typeface="Century Gothic"/>
                <a:ea typeface="+mn-lt"/>
                <a:cs typeface="+mn-lt"/>
              </a:rPr>
              <a:t>Developed</a:t>
            </a:r>
            <a:r>
              <a:rPr lang="en-GB" sz="1100" dirty="0">
                <a:latin typeface="Century Gothic"/>
                <a:ea typeface="+mn-lt"/>
                <a:cs typeface="+mn-lt"/>
              </a:rPr>
              <a:t> - </a:t>
            </a:r>
            <a:r>
              <a:rPr lang="en-GB" sz="1100" dirty="0">
                <a:solidFill>
                  <a:srgbClr val="000000"/>
                </a:solidFill>
                <a:latin typeface="Century Gothic"/>
                <a:ea typeface="+mn-lt"/>
                <a:cs typeface="+mn-lt"/>
              </a:rPr>
              <a:t>one that is considered to have a high standard of living, such as: good housing. good education system. longer life expectancy. </a:t>
            </a:r>
            <a:br>
              <a:rPr lang="en-GB" sz="1100" dirty="0">
                <a:solidFill>
                  <a:srgbClr val="000000"/>
                </a:solidFill>
                <a:latin typeface="Century Gothic"/>
                <a:ea typeface="+mn-lt"/>
                <a:cs typeface="+mn-lt"/>
              </a:rPr>
            </a:br>
            <a:endParaRPr lang="en-GB" sz="1100" dirty="0">
              <a:solidFill>
                <a:srgbClr val="000000"/>
              </a:solidFill>
              <a:latin typeface="Century Gothic"/>
              <a:ea typeface="+mn-lt"/>
              <a:cs typeface="+mn-lt"/>
            </a:endParaRPr>
          </a:p>
          <a:p>
            <a:r>
              <a:rPr lang="en-GB" sz="1100" b="1" dirty="0">
                <a:latin typeface="Century Gothic"/>
              </a:rPr>
              <a:t>Developing - </a:t>
            </a:r>
            <a:r>
              <a:rPr lang="en-GB" sz="1200" dirty="0">
                <a:solidFill>
                  <a:srgbClr val="141414"/>
                </a:solidFill>
                <a:latin typeface="Century Gothic"/>
                <a:ea typeface="+mn-lt"/>
                <a:cs typeface="+mn-lt"/>
              </a:rPr>
              <a:t>one that is considered to have a lower standard of living, such a lack of medical care, limited access to education, more people working in agriculture</a:t>
            </a:r>
            <a:endParaRPr lang="en-GB" dirty="0">
              <a:latin typeface="Century Gothic"/>
            </a:endParaRPr>
          </a:p>
          <a:p>
            <a:endParaRPr lang="en-GB" sz="1100" b="1" dirty="0">
              <a:solidFill>
                <a:srgbClr val="000000"/>
              </a:solidFill>
              <a:latin typeface="Century Gothic"/>
              <a:ea typeface="+mn-lt"/>
              <a:cs typeface="+mn-lt"/>
            </a:endParaRPr>
          </a:p>
          <a:p>
            <a:r>
              <a:rPr lang="en-GB" sz="1100" b="1" dirty="0">
                <a:solidFill>
                  <a:srgbClr val="000000"/>
                </a:solidFill>
                <a:latin typeface="Century Gothic"/>
                <a:ea typeface="+mn-lt"/>
                <a:cs typeface="+mn-lt"/>
              </a:rPr>
              <a:t>Per capita</a:t>
            </a:r>
            <a:r>
              <a:rPr lang="en-GB" sz="1100" dirty="0">
                <a:solidFill>
                  <a:srgbClr val="000000"/>
                </a:solidFill>
                <a:latin typeface="Century Gothic"/>
                <a:ea typeface="+mn-lt"/>
                <a:cs typeface="+mn-lt"/>
              </a:rPr>
              <a:t> - per person</a:t>
            </a:r>
          </a:p>
        </p:txBody>
      </p:sp>
      <p:sp>
        <p:nvSpPr>
          <p:cNvPr id="41" name="TextBox 40">
            <a:extLst>
              <a:ext uri="{FF2B5EF4-FFF2-40B4-BE49-F238E27FC236}">
                <a16:creationId xmlns:a16="http://schemas.microsoft.com/office/drawing/2014/main" id="{12A9954C-7F21-C6FF-BA45-33F4AEE35874}"/>
              </a:ext>
            </a:extLst>
          </p:cNvPr>
          <p:cNvSpPr txBox="1"/>
          <p:nvPr/>
        </p:nvSpPr>
        <p:spPr>
          <a:xfrm>
            <a:off x="6152372" y="6423727"/>
            <a:ext cx="13144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Brandt Line</a:t>
            </a:r>
            <a:endParaRPr lang="en-US" dirty="0"/>
          </a:p>
        </p:txBody>
      </p:sp>
      <p:sp>
        <p:nvSpPr>
          <p:cNvPr id="2" name="TextBox 1">
            <a:extLst>
              <a:ext uri="{FF2B5EF4-FFF2-40B4-BE49-F238E27FC236}">
                <a16:creationId xmlns:a16="http://schemas.microsoft.com/office/drawing/2014/main" id="{C418A694-A9E7-6D4C-593C-311D54004EFA}"/>
              </a:ext>
            </a:extLst>
          </p:cNvPr>
          <p:cNvSpPr txBox="1"/>
          <p:nvPr/>
        </p:nvSpPr>
        <p:spPr>
          <a:xfrm>
            <a:off x="6445685" y="341103"/>
            <a:ext cx="331879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rPr>
              <a:t>Levels of Development</a:t>
            </a:r>
            <a:endParaRPr lang="en-US" sz="2000" b="1" dirty="0"/>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712176" y="251499"/>
            <a:ext cx="648242" cy="669612"/>
          </a:xfrm>
          <a:prstGeom prst="rect">
            <a:avLst/>
          </a:prstGeom>
        </p:spPr>
      </p:pic>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dirty="0">
                <a:latin typeface="Century Gothic"/>
              </a:rPr>
              <a:t>Knowledge </a:t>
            </a:r>
            <a:r>
              <a:rPr lang="en-US" sz="1100" b="1" i="1" dirty="0" err="1">
                <a:latin typeface="Century Gothic"/>
              </a:rPr>
              <a:t>Organiser</a:t>
            </a:r>
            <a:endParaRPr lang="en-US" sz="1100" b="1" i="1" dirty="0">
              <a:latin typeface="Century Gothic"/>
            </a:endParaRPr>
          </a:p>
        </p:txBody>
      </p:sp>
      <p:pic>
        <p:nvPicPr>
          <p:cNvPr id="5" name="Picture 4">
            <a:extLst>
              <a:ext uri="{FF2B5EF4-FFF2-40B4-BE49-F238E27FC236}">
                <a16:creationId xmlns:a16="http://schemas.microsoft.com/office/drawing/2014/main" id="{2945D945-DD88-3D11-D23F-3414822260AE}"/>
              </a:ext>
            </a:extLst>
          </p:cNvPr>
          <p:cNvPicPr>
            <a:picLocks noChangeAspect="1"/>
          </p:cNvPicPr>
          <p:nvPr/>
        </p:nvPicPr>
        <p:blipFill>
          <a:blip r:embed="rId3"/>
          <a:stretch>
            <a:fillRect/>
          </a:stretch>
        </p:blipFill>
        <p:spPr>
          <a:xfrm>
            <a:off x="316116" y="118224"/>
            <a:ext cx="788525" cy="788525"/>
          </a:xfrm>
          <a:prstGeom prst="rect">
            <a:avLst/>
          </a:prstGeom>
        </p:spPr>
      </p:pic>
      <p:sp>
        <p:nvSpPr>
          <p:cNvPr id="6" name="TextBox 5">
            <a:extLst>
              <a:ext uri="{FF2B5EF4-FFF2-40B4-BE49-F238E27FC236}">
                <a16:creationId xmlns:a16="http://schemas.microsoft.com/office/drawing/2014/main" id="{5498001C-DF97-20CC-A728-70708001EAA5}"/>
              </a:ext>
            </a:extLst>
          </p:cNvPr>
          <p:cNvSpPr txBox="1"/>
          <p:nvPr/>
        </p:nvSpPr>
        <p:spPr>
          <a:xfrm>
            <a:off x="7661260" y="6428706"/>
            <a:ext cx="224473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Development Indicators</a:t>
            </a:r>
            <a:endParaRPr lang="en-US" dirty="0"/>
          </a:p>
        </p:txBody>
      </p:sp>
      <p:pic>
        <p:nvPicPr>
          <p:cNvPr id="18" name="Picture 17" descr="A qr code on a white background&#10;&#10;Description automatically generated">
            <a:extLst>
              <a:ext uri="{FF2B5EF4-FFF2-40B4-BE49-F238E27FC236}">
                <a16:creationId xmlns:a16="http://schemas.microsoft.com/office/drawing/2014/main" id="{24C89075-54D4-5035-AC9D-3F15B2A557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3110" y="5594387"/>
            <a:ext cx="826447" cy="815986"/>
          </a:xfrm>
          <a:prstGeom prst="rect">
            <a:avLst/>
          </a:prstGeom>
        </p:spPr>
      </p:pic>
      <p:pic>
        <p:nvPicPr>
          <p:cNvPr id="22" name="Picture 21" descr="A qr code on a white background&#10;&#10;Description automatically generated">
            <a:extLst>
              <a:ext uri="{FF2B5EF4-FFF2-40B4-BE49-F238E27FC236}">
                <a16:creationId xmlns:a16="http://schemas.microsoft.com/office/drawing/2014/main" id="{3F0AD088-C240-7B5C-BB79-445D8E8E57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37318" y="5609431"/>
            <a:ext cx="842154" cy="853021"/>
          </a:xfrm>
          <a:prstGeom prst="rect">
            <a:avLst/>
          </a:prstGeom>
        </p:spPr>
      </p:pic>
      <p:pic>
        <p:nvPicPr>
          <p:cNvPr id="7" name="Picture 6" descr="The Brandt line separates the world into the rich north and poor south. The line separates Europe from Africa, and north Asia from south Asia. Australasia is considered part of the rich north.">
            <a:extLst>
              <a:ext uri="{FF2B5EF4-FFF2-40B4-BE49-F238E27FC236}">
                <a16:creationId xmlns:a16="http://schemas.microsoft.com/office/drawing/2014/main" id="{7CBFC47D-B4E7-4929-CAAD-E05667CBEFB3}"/>
              </a:ext>
            </a:extLst>
          </p:cNvPr>
          <p:cNvPicPr>
            <a:picLocks noChangeAspect="1"/>
          </p:cNvPicPr>
          <p:nvPr/>
        </p:nvPicPr>
        <p:blipFill>
          <a:blip r:embed="rId6"/>
          <a:stretch>
            <a:fillRect/>
          </a:stretch>
        </p:blipFill>
        <p:spPr>
          <a:xfrm>
            <a:off x="3081370" y="1323326"/>
            <a:ext cx="2743200" cy="2562726"/>
          </a:xfrm>
          <a:prstGeom prst="rect">
            <a:avLst/>
          </a:prstGeom>
          <a:ln>
            <a:noFill/>
          </a:ln>
        </p:spPr>
      </p:pic>
      <p:sp>
        <p:nvSpPr>
          <p:cNvPr id="19" name="TextBox 18">
            <a:extLst>
              <a:ext uri="{FF2B5EF4-FFF2-40B4-BE49-F238E27FC236}">
                <a16:creationId xmlns:a16="http://schemas.microsoft.com/office/drawing/2014/main" id="{698347F8-2FDC-F75D-BE82-4FD4DB51D2F3}"/>
              </a:ext>
            </a:extLst>
          </p:cNvPr>
          <p:cNvSpPr txBox="1"/>
          <p:nvPr/>
        </p:nvSpPr>
        <p:spPr>
          <a:xfrm>
            <a:off x="439319" y="1322051"/>
            <a:ext cx="2540486" cy="19543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solidFill>
                  <a:srgbClr val="141414"/>
                </a:solidFill>
                <a:latin typeface="Century Gothic"/>
              </a:rPr>
              <a:t>In the past, the  Brandt Line (</a:t>
            </a:r>
            <a:r>
              <a:rPr lang="en-US" sz="1100" dirty="0">
                <a:solidFill>
                  <a:srgbClr val="141414"/>
                </a:solidFill>
                <a:latin typeface="Century Gothic"/>
                <a:ea typeface="+mn-lt"/>
                <a:cs typeface="+mn-lt"/>
              </a:rPr>
              <a:t>A line that separates countries in the rich north of the world from those in the poorer south.) </a:t>
            </a:r>
            <a:r>
              <a:rPr lang="en-US" sz="1100" dirty="0">
                <a:solidFill>
                  <a:srgbClr val="141414"/>
                </a:solidFill>
                <a:latin typeface="Century Gothic"/>
              </a:rPr>
              <a:t>divided the planet into the rich north and the poor south. However, the world has changed a lot in the last 20 years and the Brandt line is now too simplistic. For example, China and India are no longer seen as poor countries</a:t>
            </a:r>
            <a:endParaRPr lang="en-US" sz="1100" dirty="0">
              <a:latin typeface="Century Gothic"/>
            </a:endParaRPr>
          </a:p>
        </p:txBody>
      </p:sp>
      <p:graphicFrame>
        <p:nvGraphicFramePr>
          <p:cNvPr id="23" name="Table 22">
            <a:extLst>
              <a:ext uri="{FF2B5EF4-FFF2-40B4-BE49-F238E27FC236}">
                <a16:creationId xmlns:a16="http://schemas.microsoft.com/office/drawing/2014/main" id="{B2840E6A-7EF9-B8D8-A4FA-89742BF9E96E}"/>
              </a:ext>
            </a:extLst>
          </p:cNvPr>
          <p:cNvGraphicFramePr>
            <a:graphicFrameLocks noGrp="1"/>
          </p:cNvGraphicFramePr>
          <p:nvPr>
            <p:extLst>
              <p:ext uri="{D42A27DB-BD31-4B8C-83A1-F6EECF244321}">
                <p14:modId xmlns:p14="http://schemas.microsoft.com/office/powerpoint/2010/main" val="2681629386"/>
              </p:ext>
            </p:extLst>
          </p:nvPr>
        </p:nvGraphicFramePr>
        <p:xfrm>
          <a:off x="344615" y="3899939"/>
          <a:ext cx="5557521" cy="2819400"/>
        </p:xfrm>
        <a:graphic>
          <a:graphicData uri="http://schemas.openxmlformats.org/drawingml/2006/table">
            <a:tbl>
              <a:tblPr bandRow="1">
                <a:tableStyleId>{5C22544A-7EE6-4342-B048-85BDC9FD1C3A}</a:tableStyleId>
              </a:tblPr>
              <a:tblGrid>
                <a:gridCol w="1922274">
                  <a:extLst>
                    <a:ext uri="{9D8B030D-6E8A-4147-A177-3AD203B41FA5}">
                      <a16:colId xmlns:a16="http://schemas.microsoft.com/office/drawing/2014/main" val="1693552085"/>
                    </a:ext>
                  </a:extLst>
                </a:gridCol>
                <a:gridCol w="3635247">
                  <a:extLst>
                    <a:ext uri="{9D8B030D-6E8A-4147-A177-3AD203B41FA5}">
                      <a16:colId xmlns:a16="http://schemas.microsoft.com/office/drawing/2014/main" val="3351662578"/>
                    </a:ext>
                  </a:extLst>
                </a:gridCol>
              </a:tblGrid>
              <a:tr h="0">
                <a:tc>
                  <a:txBody>
                    <a:bodyPr/>
                    <a:lstStyle/>
                    <a:p>
                      <a:pPr fontAlgn="base"/>
                      <a:r>
                        <a:rPr lang="en-US" sz="1100" b="1" dirty="0">
                          <a:effectLst/>
                          <a:latin typeface="Century Gothic"/>
                        </a:rPr>
                        <a:t>Measure of development</a:t>
                      </a:r>
                    </a:p>
                  </a:txBody>
                  <a:tcPr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solidFill>
                      <a:srgbClr val="FFFFFF"/>
                    </a:solidFill>
                  </a:tcPr>
                </a:tc>
                <a:tc>
                  <a:txBody>
                    <a:bodyPr/>
                    <a:lstStyle/>
                    <a:p>
                      <a:pPr fontAlgn="base"/>
                      <a:r>
                        <a:rPr lang="en-US" sz="1100" b="1" dirty="0">
                          <a:effectLst/>
                          <a:latin typeface="Century Gothic"/>
                        </a:rPr>
                        <a:t>Description</a:t>
                      </a:r>
                    </a:p>
                  </a:txBody>
                  <a:tcPr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solidFill>
                      <a:srgbClr val="FFFFFF"/>
                    </a:solidFill>
                  </a:tcPr>
                </a:tc>
                <a:extLst>
                  <a:ext uri="{0D108BD9-81ED-4DB2-BD59-A6C34878D82A}">
                    <a16:rowId xmlns:a16="http://schemas.microsoft.com/office/drawing/2014/main" val="612146593"/>
                  </a:ext>
                </a:extLst>
              </a:tr>
              <a:tr h="0">
                <a:tc>
                  <a:txBody>
                    <a:bodyPr/>
                    <a:lstStyle/>
                    <a:p>
                      <a:pPr fontAlgn="base"/>
                      <a:r>
                        <a:rPr lang="en-US" sz="1100" dirty="0">
                          <a:effectLst/>
                          <a:latin typeface="Century Gothic"/>
                        </a:rPr>
                        <a:t>Birth rate</a:t>
                      </a:r>
                    </a:p>
                  </a:txBody>
                  <a:tcPr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solidFill>
                      <a:srgbClr val="FFFFFF"/>
                    </a:solidFill>
                  </a:tcPr>
                </a:tc>
                <a:tc>
                  <a:txBody>
                    <a:bodyPr/>
                    <a:lstStyle/>
                    <a:p>
                      <a:pPr fontAlgn="base"/>
                      <a:r>
                        <a:rPr lang="en-US" sz="1100" dirty="0">
                          <a:effectLst/>
                          <a:latin typeface="Century Gothic"/>
                        </a:rPr>
                        <a:t>The number of live births per 1,000 people. Birth rates are often high in a less developed country.</a:t>
                      </a:r>
                    </a:p>
                  </a:txBody>
                  <a:tcPr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solidFill>
                      <a:srgbClr val="FFFFFF"/>
                    </a:solidFill>
                  </a:tcPr>
                </a:tc>
                <a:extLst>
                  <a:ext uri="{0D108BD9-81ED-4DB2-BD59-A6C34878D82A}">
                    <a16:rowId xmlns:a16="http://schemas.microsoft.com/office/drawing/2014/main" val="2301914267"/>
                  </a:ext>
                </a:extLst>
              </a:tr>
              <a:tr h="0">
                <a:tc>
                  <a:txBody>
                    <a:bodyPr/>
                    <a:lstStyle/>
                    <a:p>
                      <a:pPr fontAlgn="base"/>
                      <a:r>
                        <a:rPr lang="en-US" sz="1100" dirty="0">
                          <a:effectLst/>
                          <a:latin typeface="Century Gothic"/>
                        </a:rPr>
                        <a:t>Death rate</a:t>
                      </a:r>
                    </a:p>
                  </a:txBody>
                  <a:tcPr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solidFill>
                      <a:srgbClr val="FFFFFF"/>
                    </a:solidFill>
                  </a:tcPr>
                </a:tc>
                <a:tc>
                  <a:txBody>
                    <a:bodyPr/>
                    <a:lstStyle/>
                    <a:p>
                      <a:pPr fontAlgn="base"/>
                      <a:r>
                        <a:rPr lang="en-US" sz="1100" dirty="0">
                          <a:effectLst/>
                          <a:latin typeface="Century Gothic"/>
                        </a:rPr>
                        <a:t>The number of deaths per 1,000 people. High death rates can indicate a less developed country.</a:t>
                      </a:r>
                    </a:p>
                  </a:txBody>
                  <a:tcPr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solidFill>
                      <a:srgbClr val="FFFFFF"/>
                    </a:solidFill>
                  </a:tcPr>
                </a:tc>
                <a:extLst>
                  <a:ext uri="{0D108BD9-81ED-4DB2-BD59-A6C34878D82A}">
                    <a16:rowId xmlns:a16="http://schemas.microsoft.com/office/drawing/2014/main" val="1041793966"/>
                  </a:ext>
                </a:extLst>
              </a:tr>
              <a:tr h="0">
                <a:tc>
                  <a:txBody>
                    <a:bodyPr/>
                    <a:lstStyle/>
                    <a:p>
                      <a:pPr fontAlgn="base"/>
                      <a:r>
                        <a:rPr lang="en-US" sz="1100" dirty="0">
                          <a:effectLst/>
                          <a:latin typeface="Century Gothic"/>
                        </a:rPr>
                        <a:t>GNI per capita</a:t>
                      </a:r>
                    </a:p>
                  </a:txBody>
                  <a:tcPr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solidFill>
                      <a:srgbClr val="FFFFFF"/>
                    </a:solidFill>
                  </a:tcPr>
                </a:tc>
                <a:tc>
                  <a:txBody>
                    <a:bodyPr/>
                    <a:lstStyle/>
                    <a:p>
                      <a:pPr fontAlgn="base"/>
                      <a:r>
                        <a:rPr lang="en-US" sz="1100" dirty="0">
                          <a:effectLst/>
                          <a:latin typeface="Century Gothic"/>
                        </a:rPr>
                        <a:t>Gross national income per person. The value of a country's income, divided by the number of people in that country.</a:t>
                      </a:r>
                    </a:p>
                  </a:txBody>
                  <a:tcPr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solidFill>
                      <a:srgbClr val="FFFFFF"/>
                    </a:solidFill>
                  </a:tcPr>
                </a:tc>
                <a:extLst>
                  <a:ext uri="{0D108BD9-81ED-4DB2-BD59-A6C34878D82A}">
                    <a16:rowId xmlns:a16="http://schemas.microsoft.com/office/drawing/2014/main" val="2534043319"/>
                  </a:ext>
                </a:extLst>
              </a:tr>
              <a:tr h="0">
                <a:tc>
                  <a:txBody>
                    <a:bodyPr/>
                    <a:lstStyle/>
                    <a:p>
                      <a:pPr fontAlgn="base"/>
                      <a:r>
                        <a:rPr lang="en-US" sz="1100" dirty="0">
                          <a:effectLst/>
                          <a:latin typeface="Century Gothic"/>
                        </a:rPr>
                        <a:t>Infant mortality rate</a:t>
                      </a:r>
                    </a:p>
                  </a:txBody>
                  <a:tcPr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solidFill>
                      <a:srgbClr val="FFFFFF"/>
                    </a:solidFill>
                  </a:tcPr>
                </a:tc>
                <a:tc>
                  <a:txBody>
                    <a:bodyPr/>
                    <a:lstStyle/>
                    <a:p>
                      <a:pPr fontAlgn="base"/>
                      <a:r>
                        <a:rPr lang="en-US" sz="1100" dirty="0">
                          <a:effectLst/>
                          <a:latin typeface="Century Gothic"/>
                        </a:rPr>
                        <a:t>The number of babies who do not survive to the age of 1 per 1,000 live births.</a:t>
                      </a:r>
                    </a:p>
                  </a:txBody>
                  <a:tcPr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solidFill>
                      <a:srgbClr val="FFFFFF"/>
                    </a:solidFill>
                  </a:tcPr>
                </a:tc>
                <a:extLst>
                  <a:ext uri="{0D108BD9-81ED-4DB2-BD59-A6C34878D82A}">
                    <a16:rowId xmlns:a16="http://schemas.microsoft.com/office/drawing/2014/main" val="3950141217"/>
                  </a:ext>
                </a:extLst>
              </a:tr>
              <a:tr h="0">
                <a:tc>
                  <a:txBody>
                    <a:bodyPr/>
                    <a:lstStyle/>
                    <a:p>
                      <a:pPr fontAlgn="base"/>
                      <a:r>
                        <a:rPr lang="en-US" sz="1100" dirty="0">
                          <a:effectLst/>
                          <a:latin typeface="Century Gothic"/>
                        </a:rPr>
                        <a:t>Life expectancy</a:t>
                      </a:r>
                    </a:p>
                  </a:txBody>
                  <a:tcPr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solidFill>
                      <a:srgbClr val="FFFFFF"/>
                    </a:solidFill>
                  </a:tcPr>
                </a:tc>
                <a:tc>
                  <a:txBody>
                    <a:bodyPr/>
                    <a:lstStyle/>
                    <a:p>
                      <a:pPr fontAlgn="base"/>
                      <a:r>
                        <a:rPr lang="en-US" sz="1100" dirty="0">
                          <a:effectLst/>
                          <a:latin typeface="Century Gothic"/>
                        </a:rPr>
                        <a:t>The average age that a person may live to.</a:t>
                      </a:r>
                    </a:p>
                  </a:txBody>
                  <a:tcPr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solidFill>
                      <a:srgbClr val="FFFFFF"/>
                    </a:solidFill>
                  </a:tcPr>
                </a:tc>
                <a:extLst>
                  <a:ext uri="{0D108BD9-81ED-4DB2-BD59-A6C34878D82A}">
                    <a16:rowId xmlns:a16="http://schemas.microsoft.com/office/drawing/2014/main" val="3260580672"/>
                  </a:ext>
                </a:extLst>
              </a:tr>
              <a:tr h="0">
                <a:tc>
                  <a:txBody>
                    <a:bodyPr/>
                    <a:lstStyle/>
                    <a:p>
                      <a:pPr fontAlgn="base"/>
                      <a:r>
                        <a:rPr lang="en-US" sz="1100" dirty="0">
                          <a:effectLst/>
                          <a:latin typeface="Century Gothic"/>
                        </a:rPr>
                        <a:t>Literacy rate</a:t>
                      </a:r>
                    </a:p>
                  </a:txBody>
                  <a:tcPr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solidFill>
                      <a:srgbClr val="FFFFFF"/>
                    </a:solidFill>
                  </a:tcPr>
                </a:tc>
                <a:tc>
                  <a:txBody>
                    <a:bodyPr/>
                    <a:lstStyle/>
                    <a:p>
                      <a:pPr fontAlgn="base"/>
                      <a:r>
                        <a:rPr lang="en-US" sz="1100" dirty="0">
                          <a:effectLst/>
                          <a:latin typeface="Century Gothic"/>
                        </a:rPr>
                        <a:t>The percentage of adults who can read and write.</a:t>
                      </a:r>
                    </a:p>
                  </a:txBody>
                  <a:tcPr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solidFill>
                      <a:srgbClr val="FFFFFF"/>
                    </a:solidFill>
                  </a:tcPr>
                </a:tc>
                <a:extLst>
                  <a:ext uri="{0D108BD9-81ED-4DB2-BD59-A6C34878D82A}">
                    <a16:rowId xmlns:a16="http://schemas.microsoft.com/office/drawing/2014/main" val="2659070773"/>
                  </a:ext>
                </a:extLst>
              </a:tr>
            </a:tbl>
          </a:graphicData>
        </a:graphic>
      </p:graphicFrame>
      <p:pic>
        <p:nvPicPr>
          <p:cNvPr id="3" name="Picture 2">
            <a:extLst>
              <a:ext uri="{FF2B5EF4-FFF2-40B4-BE49-F238E27FC236}">
                <a16:creationId xmlns:a16="http://schemas.microsoft.com/office/drawing/2014/main" id="{F6EF9BFC-A1FB-007F-3F74-49FB2DF9E7EF}"/>
              </a:ext>
            </a:extLst>
          </p:cNvPr>
          <p:cNvPicPr>
            <a:picLocks noChangeAspect="1"/>
          </p:cNvPicPr>
          <p:nvPr/>
        </p:nvPicPr>
        <p:blipFill>
          <a:blip r:embed="rId7"/>
          <a:stretch>
            <a:fillRect/>
          </a:stretch>
        </p:blipFill>
        <p:spPr>
          <a:xfrm>
            <a:off x="6053752" y="1323293"/>
            <a:ext cx="801387" cy="831564"/>
          </a:xfrm>
          <a:prstGeom prst="rect">
            <a:avLst/>
          </a:prstGeom>
        </p:spPr>
      </p:pic>
      <p:pic>
        <p:nvPicPr>
          <p:cNvPr id="11" name="Picture 10">
            <a:extLst>
              <a:ext uri="{FF2B5EF4-FFF2-40B4-BE49-F238E27FC236}">
                <a16:creationId xmlns:a16="http://schemas.microsoft.com/office/drawing/2014/main" id="{7719D958-7357-6134-B827-8486F648779A}"/>
              </a:ext>
            </a:extLst>
          </p:cNvPr>
          <p:cNvPicPr>
            <a:picLocks noChangeAspect="1"/>
          </p:cNvPicPr>
          <p:nvPr/>
        </p:nvPicPr>
        <p:blipFill>
          <a:blip r:embed="rId8"/>
          <a:stretch>
            <a:fillRect/>
          </a:stretch>
        </p:blipFill>
        <p:spPr>
          <a:xfrm>
            <a:off x="6182303" y="2306247"/>
            <a:ext cx="529161" cy="491310"/>
          </a:xfrm>
          <a:prstGeom prst="rect">
            <a:avLst/>
          </a:prstGeom>
        </p:spPr>
      </p:pic>
      <p:pic>
        <p:nvPicPr>
          <p:cNvPr id="16" name="Picture 15">
            <a:extLst>
              <a:ext uri="{FF2B5EF4-FFF2-40B4-BE49-F238E27FC236}">
                <a16:creationId xmlns:a16="http://schemas.microsoft.com/office/drawing/2014/main" id="{8DA8D350-EBD0-13D9-643C-300FE0C1F06E}"/>
              </a:ext>
            </a:extLst>
          </p:cNvPr>
          <p:cNvPicPr>
            <a:picLocks noChangeAspect="1"/>
          </p:cNvPicPr>
          <p:nvPr/>
        </p:nvPicPr>
        <p:blipFill>
          <a:blip r:embed="rId9"/>
          <a:stretch>
            <a:fillRect/>
          </a:stretch>
        </p:blipFill>
        <p:spPr>
          <a:xfrm rot="-4320000">
            <a:off x="6242280" y="3016015"/>
            <a:ext cx="506476" cy="506432"/>
          </a:xfrm>
          <a:prstGeom prst="rect">
            <a:avLst/>
          </a:prstGeom>
        </p:spPr>
      </p:pic>
      <p:pic>
        <p:nvPicPr>
          <p:cNvPr id="20" name="Picture 19">
            <a:extLst>
              <a:ext uri="{FF2B5EF4-FFF2-40B4-BE49-F238E27FC236}">
                <a16:creationId xmlns:a16="http://schemas.microsoft.com/office/drawing/2014/main" id="{5EDC9CDE-0925-07EB-4A9C-B6E293FADD38}"/>
              </a:ext>
            </a:extLst>
          </p:cNvPr>
          <p:cNvPicPr>
            <a:picLocks noChangeAspect="1"/>
          </p:cNvPicPr>
          <p:nvPr/>
        </p:nvPicPr>
        <p:blipFill>
          <a:blip r:embed="rId9"/>
          <a:stretch>
            <a:fillRect/>
          </a:stretch>
        </p:blipFill>
        <p:spPr>
          <a:xfrm rot="20220000">
            <a:off x="6271986" y="3855307"/>
            <a:ext cx="506476" cy="506432"/>
          </a:xfrm>
          <a:prstGeom prst="rect">
            <a:avLst/>
          </a:prstGeom>
        </p:spPr>
      </p:pic>
      <p:pic>
        <p:nvPicPr>
          <p:cNvPr id="24" name="Picture 23">
            <a:extLst>
              <a:ext uri="{FF2B5EF4-FFF2-40B4-BE49-F238E27FC236}">
                <a16:creationId xmlns:a16="http://schemas.microsoft.com/office/drawing/2014/main" id="{3ABCE422-5795-4C02-E0A4-241A9B5198C8}"/>
              </a:ext>
            </a:extLst>
          </p:cNvPr>
          <p:cNvPicPr>
            <a:picLocks noChangeAspect="1"/>
          </p:cNvPicPr>
          <p:nvPr/>
        </p:nvPicPr>
        <p:blipFill>
          <a:blip r:embed="rId10"/>
          <a:stretch>
            <a:fillRect/>
          </a:stretch>
        </p:blipFill>
        <p:spPr>
          <a:xfrm>
            <a:off x="6257921" y="4582165"/>
            <a:ext cx="498913" cy="453504"/>
          </a:xfrm>
          <a:prstGeom prst="rect">
            <a:avLst/>
          </a:prstGeom>
        </p:spPr>
      </p:pic>
    </p:spTree>
    <p:extLst>
      <p:ext uri="{BB962C8B-B14F-4D97-AF65-F5344CB8AC3E}">
        <p14:creationId xmlns:p14="http://schemas.microsoft.com/office/powerpoint/2010/main" val="2172531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Geography of my Stuff</a:t>
            </a:r>
          </a:p>
          <a:p>
            <a:pPr algn="ctr"/>
            <a:r>
              <a:rPr lang="en-US" sz="1600" b="1" dirty="0">
                <a:latin typeface="Century Gothic"/>
                <a:ea typeface="Calibri"/>
                <a:cs typeface="Calibri"/>
              </a:rPr>
              <a:t>knowledge checkers</a:t>
            </a:r>
            <a:endParaRPr lang="en-US" sz="1600" b="1" dirty="0">
              <a:latin typeface="Century Gothic"/>
              <a:cs typeface="Calibri"/>
            </a:endParaRPr>
          </a:p>
        </p:txBody>
      </p:sp>
      <p:cxnSp>
        <p:nvCxnSpPr>
          <p:cNvPr id="8" name="Straight Arrow Connector 7">
            <a:extLst>
              <a:ext uri="{FF2B5EF4-FFF2-40B4-BE49-F238E27FC236}">
                <a16:creationId xmlns:a16="http://schemas.microsoft.com/office/drawing/2014/main" id="{64189E15-1F74-6509-AADA-182679D99778}"/>
              </a:ext>
            </a:extLst>
          </p:cNvPr>
          <p:cNvCxnSpPr/>
          <p:nvPr/>
        </p:nvCxnSpPr>
        <p:spPr>
          <a:xfrm flipV="1">
            <a:off x="1080397" y="876301"/>
            <a:ext cx="4510600" cy="14362"/>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443110" y="833512"/>
            <a:ext cx="3129515" cy="26157"/>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H="1" flipV="1">
            <a:off x="6155626" y="1066800"/>
            <a:ext cx="9525" cy="38671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0BA9B86C-7E36-DE9E-0C63-A58EDDCB5450}"/>
              </a:ext>
            </a:extLst>
          </p:cNvPr>
          <p:cNvCxnSpPr>
            <a:cxnSpLocks/>
          </p:cNvCxnSpPr>
          <p:nvPr/>
        </p:nvCxnSpPr>
        <p:spPr>
          <a:xfrm flipV="1">
            <a:off x="6348602" y="5058259"/>
            <a:ext cx="3366898" cy="2131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6155626" y="5153025"/>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989589" y="89623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6081129" y="984854"/>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Key words</a:t>
            </a:r>
            <a:endParaRPr lang="en-US" sz="1600" b="1">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6153557" y="5156804"/>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cs typeface="Calibri"/>
              </a:rPr>
              <a:t>Take it further...</a:t>
            </a:r>
            <a:endParaRPr lang="en-US" dirty="0"/>
          </a:p>
        </p:txBody>
      </p:sp>
      <p:sp>
        <p:nvSpPr>
          <p:cNvPr id="27" name="TextBox 26">
            <a:extLst>
              <a:ext uri="{FF2B5EF4-FFF2-40B4-BE49-F238E27FC236}">
                <a16:creationId xmlns:a16="http://schemas.microsoft.com/office/drawing/2014/main" id="{663A381D-F3AD-F506-9A44-222728253F9B}"/>
              </a:ext>
            </a:extLst>
          </p:cNvPr>
          <p:cNvSpPr txBox="1"/>
          <p:nvPr/>
        </p:nvSpPr>
        <p:spPr>
          <a:xfrm>
            <a:off x="7350584" y="1466367"/>
            <a:ext cx="2418492"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dirty="0">
                <a:latin typeface="Century Gothic"/>
                <a:ea typeface="+mn-lt"/>
                <a:cs typeface="+mn-lt"/>
              </a:rPr>
              <a:t>Food miles</a:t>
            </a:r>
            <a:r>
              <a:rPr lang="en-GB" sz="1100" dirty="0">
                <a:latin typeface="Century Gothic"/>
                <a:ea typeface="+mn-lt"/>
                <a:cs typeface="+mn-lt"/>
              </a:rPr>
              <a:t>- </a:t>
            </a:r>
            <a:r>
              <a:rPr lang="en-GB" sz="1100" dirty="0">
                <a:solidFill>
                  <a:srgbClr val="000000"/>
                </a:solidFill>
                <a:latin typeface="Century Gothic"/>
                <a:ea typeface="+mn-lt"/>
                <a:cs typeface="+mn-lt"/>
              </a:rPr>
              <a:t>the distance food has travelled to get to your plate. Food must travel from the farm it is grown on or the factory it is made in to a supermarket or shop to be sold.</a:t>
            </a:r>
            <a:endParaRPr lang="en-GB" sz="1100">
              <a:solidFill>
                <a:srgbClr val="000000"/>
              </a:solidFill>
              <a:latin typeface="Aptos" panose="020B0004020202020204"/>
              <a:ea typeface="+mn-lt"/>
              <a:cs typeface="+mn-lt"/>
            </a:endParaRPr>
          </a:p>
          <a:p>
            <a:endParaRPr lang="en-GB" sz="1100" dirty="0">
              <a:latin typeface="Century Gothic"/>
              <a:ea typeface="+mn-lt"/>
              <a:cs typeface="+mn-lt"/>
            </a:endParaRPr>
          </a:p>
          <a:p>
            <a:r>
              <a:rPr lang="en-GB" sz="1100" b="1" dirty="0">
                <a:latin typeface="Century Gothic"/>
                <a:ea typeface="+mn-lt"/>
                <a:cs typeface="+mn-lt"/>
              </a:rPr>
              <a:t>Carbon emissions:</a:t>
            </a:r>
            <a:r>
              <a:rPr lang="en-GB" sz="1100" dirty="0">
                <a:latin typeface="Century Gothic"/>
                <a:ea typeface="+mn-lt"/>
                <a:cs typeface="+mn-lt"/>
              </a:rPr>
              <a:t> </a:t>
            </a:r>
            <a:r>
              <a:rPr lang="en-GB" sz="1100" dirty="0">
                <a:solidFill>
                  <a:srgbClr val="000000"/>
                </a:solidFill>
                <a:latin typeface="Century Gothic"/>
                <a:ea typeface="+mn-lt"/>
                <a:cs typeface="+mn-lt"/>
              </a:rPr>
              <a:t>harmful gases such as carbon dioxide are released into the Earth’s atmosphere when we use fossil fuels to provide energy. We need energy to grow, produce and transport food.</a:t>
            </a:r>
            <a:br>
              <a:rPr lang="en-GB" sz="1100" dirty="0">
                <a:solidFill>
                  <a:srgbClr val="000000"/>
                </a:solidFill>
                <a:latin typeface="Century Gothic"/>
                <a:ea typeface="+mn-lt"/>
                <a:cs typeface="+mn-lt"/>
              </a:rPr>
            </a:br>
            <a:endParaRPr lang="en-GB" sz="1100">
              <a:solidFill>
                <a:srgbClr val="000000"/>
              </a:solidFill>
              <a:latin typeface="Aptos" panose="020B0004020202020204"/>
              <a:ea typeface="+mn-lt"/>
              <a:cs typeface="+mn-lt"/>
            </a:endParaRPr>
          </a:p>
          <a:p>
            <a:r>
              <a:rPr lang="en-GB" sz="1100" b="1" dirty="0">
                <a:latin typeface="Century Gothic"/>
              </a:rPr>
              <a:t>Carbon footprint - </a:t>
            </a:r>
            <a:r>
              <a:rPr lang="en-GB" sz="1100" dirty="0">
                <a:solidFill>
                  <a:srgbClr val="000000"/>
                </a:solidFill>
                <a:latin typeface="Century Gothic"/>
                <a:cs typeface="Arial"/>
              </a:rPr>
              <a:t>the amount of carbon dioxide released into the Earth's atmosphere as a result of human activities, rather than any natural emissions</a:t>
            </a:r>
            <a:endParaRPr lang="en-GB" sz="1100" dirty="0">
              <a:solidFill>
                <a:srgbClr val="000000"/>
              </a:solidFill>
              <a:latin typeface="Century Gothic"/>
              <a:ea typeface="+mn-lt"/>
              <a:cs typeface="+mn-lt"/>
            </a:endParaRPr>
          </a:p>
        </p:txBody>
      </p:sp>
      <p:sp>
        <p:nvSpPr>
          <p:cNvPr id="41" name="TextBox 40">
            <a:extLst>
              <a:ext uri="{FF2B5EF4-FFF2-40B4-BE49-F238E27FC236}">
                <a16:creationId xmlns:a16="http://schemas.microsoft.com/office/drawing/2014/main" id="{12A9954C-7F21-C6FF-BA45-33F4AEE35874}"/>
              </a:ext>
            </a:extLst>
          </p:cNvPr>
          <p:cNvSpPr txBox="1"/>
          <p:nvPr/>
        </p:nvSpPr>
        <p:spPr>
          <a:xfrm>
            <a:off x="6390632" y="6425905"/>
            <a:ext cx="13144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Food Miles</a:t>
            </a:r>
            <a:endParaRPr lang="en-US" dirty="0"/>
          </a:p>
        </p:txBody>
      </p:sp>
      <p:sp>
        <p:nvSpPr>
          <p:cNvPr id="2" name="TextBox 1">
            <a:extLst>
              <a:ext uri="{FF2B5EF4-FFF2-40B4-BE49-F238E27FC236}">
                <a16:creationId xmlns:a16="http://schemas.microsoft.com/office/drawing/2014/main" id="{C418A694-A9E7-6D4C-593C-311D54004EFA}"/>
              </a:ext>
            </a:extLst>
          </p:cNvPr>
          <p:cNvSpPr txBox="1"/>
          <p:nvPr/>
        </p:nvSpPr>
        <p:spPr>
          <a:xfrm>
            <a:off x="6445685" y="341103"/>
            <a:ext cx="331879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rPr>
              <a:t>Food Miles</a:t>
            </a:r>
            <a:endParaRPr lang="en-US" sz="2000" b="1" dirty="0"/>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712176" y="251499"/>
            <a:ext cx="648242" cy="669612"/>
          </a:xfrm>
          <a:prstGeom prst="rect">
            <a:avLst/>
          </a:prstGeom>
        </p:spPr>
      </p:pic>
      <p:sp>
        <p:nvSpPr>
          <p:cNvPr id="3" name="TextBox 2">
            <a:extLst>
              <a:ext uri="{FF2B5EF4-FFF2-40B4-BE49-F238E27FC236}">
                <a16:creationId xmlns:a16="http://schemas.microsoft.com/office/drawing/2014/main" id="{A6CED3A5-09C7-78CA-5DC5-0E7AF151F9FB}"/>
              </a:ext>
            </a:extLst>
          </p:cNvPr>
          <p:cNvSpPr txBox="1"/>
          <p:nvPr/>
        </p:nvSpPr>
        <p:spPr>
          <a:xfrm>
            <a:off x="320454" y="1295895"/>
            <a:ext cx="5820292" cy="55113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solidFill>
                  <a:srgbClr val="000000"/>
                </a:solidFill>
                <a:latin typeface="Century Gothic"/>
                <a:ea typeface="+mn-lt"/>
                <a:cs typeface="+mn-lt"/>
              </a:rPr>
              <a:t>The further a piece of food has to travel to be eaten, the worse it is for the environment. This is because it will have to be transported by lorry, boat and/or plane, using fuels that harm the environment.</a:t>
            </a:r>
            <a:endParaRPr lang="en-US" dirty="0"/>
          </a:p>
          <a:p>
            <a:endParaRPr lang="en-US" sz="1100" dirty="0">
              <a:solidFill>
                <a:srgbClr val="000000"/>
              </a:solidFill>
              <a:latin typeface="Century Gothic"/>
              <a:ea typeface="+mn-lt"/>
              <a:cs typeface="+mn-lt"/>
            </a:endParaRPr>
          </a:p>
          <a:p>
            <a:r>
              <a:rPr lang="en-US" sz="1100" dirty="0">
                <a:solidFill>
                  <a:srgbClr val="000000"/>
                </a:solidFill>
                <a:latin typeface="Century Gothic"/>
                <a:ea typeface="+mn-lt"/>
                <a:cs typeface="+mn-lt"/>
              </a:rPr>
              <a:t>If we eat food that has been grown locally, it won't have travelled as far to get to us. This means it will have less of an impact on the environment.</a:t>
            </a:r>
            <a:endParaRPr lang="en-US" dirty="0"/>
          </a:p>
          <a:p>
            <a:endParaRPr lang="en-US" sz="1100" dirty="0">
              <a:solidFill>
                <a:srgbClr val="000000"/>
              </a:solidFill>
              <a:latin typeface="Century Gothic"/>
            </a:endParaRPr>
          </a:p>
          <a:p>
            <a:r>
              <a:rPr lang="en-US" sz="1100" dirty="0">
                <a:solidFill>
                  <a:srgbClr val="000000"/>
                </a:solidFill>
                <a:latin typeface="Century Gothic"/>
                <a:ea typeface="+mn-lt"/>
                <a:cs typeface="+mn-lt"/>
              </a:rPr>
              <a:t>Seasonal foods are fruit and vegetables that are ripe and ready in a particular season. If we want to eat fresh strawberries during winter time we need to import them from other countries or grow them in greenhouses that use heating and lighting powered by electricity.</a:t>
            </a:r>
            <a:endParaRPr lang="en-US"/>
          </a:p>
          <a:p>
            <a:endParaRPr lang="en-US" sz="1100" dirty="0">
              <a:solidFill>
                <a:srgbClr val="000000"/>
              </a:solidFill>
              <a:latin typeface="Century Gothic"/>
              <a:ea typeface="+mn-lt"/>
              <a:cs typeface="+mn-lt"/>
            </a:endParaRPr>
          </a:p>
          <a:p>
            <a:r>
              <a:rPr lang="en-US" sz="1100" dirty="0">
                <a:solidFill>
                  <a:srgbClr val="000000"/>
                </a:solidFill>
                <a:latin typeface="Century Gothic"/>
                <a:ea typeface="+mn-lt"/>
                <a:cs typeface="+mn-lt"/>
              </a:rPr>
              <a:t>Knowing when food is being grown locally can help us to eat a sustainable, local diet, reducing food miles and helping the environment.</a:t>
            </a:r>
            <a:endParaRPr lang="en-US" dirty="0"/>
          </a:p>
          <a:p>
            <a:endParaRPr lang="en-US" sz="1100" dirty="0">
              <a:solidFill>
                <a:srgbClr val="000000"/>
              </a:solidFill>
              <a:latin typeface="Century Gothic"/>
            </a:endParaRPr>
          </a:p>
          <a:p>
            <a:r>
              <a:rPr lang="en-US" sz="1100" dirty="0">
                <a:solidFill>
                  <a:srgbClr val="000000"/>
                </a:solidFill>
                <a:latin typeface="Century Gothic"/>
                <a:ea typeface="+mn-lt"/>
                <a:cs typeface="+mn-lt"/>
              </a:rPr>
              <a:t>Plant-based foods are fruits, vegetables, beans, nuts, grains, seeds and even seaweed!</a:t>
            </a:r>
            <a:endParaRPr lang="en-US" dirty="0"/>
          </a:p>
          <a:p>
            <a:endParaRPr lang="en-US" sz="1100" dirty="0">
              <a:solidFill>
                <a:srgbClr val="000000"/>
              </a:solidFill>
              <a:latin typeface="Century Gothic"/>
              <a:ea typeface="+mn-lt"/>
              <a:cs typeface="+mn-lt"/>
            </a:endParaRPr>
          </a:p>
          <a:p>
            <a:r>
              <a:rPr lang="en-US" sz="1100" dirty="0">
                <a:solidFill>
                  <a:srgbClr val="000000"/>
                </a:solidFill>
                <a:latin typeface="Century Gothic"/>
                <a:ea typeface="+mn-lt"/>
                <a:cs typeface="+mn-lt"/>
              </a:rPr>
              <a:t>Growing plants for food needs land and energy but the plants get most of that energy from the sun.</a:t>
            </a:r>
            <a:endParaRPr lang="en-US" dirty="0"/>
          </a:p>
          <a:p>
            <a:endParaRPr lang="en-US" sz="1100" dirty="0">
              <a:solidFill>
                <a:srgbClr val="000000"/>
              </a:solidFill>
              <a:latin typeface="Century Gothic"/>
              <a:ea typeface="+mn-lt"/>
              <a:cs typeface="+mn-lt"/>
            </a:endParaRPr>
          </a:p>
          <a:p>
            <a:r>
              <a:rPr lang="en-US" sz="1100" dirty="0">
                <a:solidFill>
                  <a:srgbClr val="000000"/>
                </a:solidFill>
                <a:latin typeface="Century Gothic"/>
                <a:ea typeface="+mn-lt"/>
                <a:cs typeface="+mn-lt"/>
              </a:rPr>
              <a:t>Keeping animals for meat, eggs or dairy needs more energy. The animals get energy from food but just like us, a lot of that energy is used for movement and bodily functions. Much less of the energy goes towards food for people.</a:t>
            </a:r>
            <a:endParaRPr lang="en-US" dirty="0"/>
          </a:p>
          <a:p>
            <a:r>
              <a:rPr lang="en-US" sz="1100" dirty="0">
                <a:solidFill>
                  <a:srgbClr val="000000"/>
                </a:solidFill>
                <a:latin typeface="Century Gothic"/>
                <a:ea typeface="+mn-lt"/>
                <a:cs typeface="+mn-lt"/>
              </a:rPr>
              <a:t>Another problem is that cows produce a lot of methane. This is a greenhouse gas that contributes to global warming.</a:t>
            </a:r>
            <a:endParaRPr lang="en-US" dirty="0"/>
          </a:p>
          <a:p>
            <a:endParaRPr lang="en-US" sz="1100" dirty="0">
              <a:solidFill>
                <a:srgbClr val="000000"/>
              </a:solidFill>
              <a:latin typeface="Century Gothic"/>
              <a:ea typeface="+mn-lt"/>
              <a:cs typeface="+mn-lt"/>
            </a:endParaRPr>
          </a:p>
          <a:p>
            <a:r>
              <a:rPr lang="en-US" sz="1100" dirty="0">
                <a:solidFill>
                  <a:srgbClr val="000000"/>
                </a:solidFill>
                <a:latin typeface="Century Gothic"/>
                <a:ea typeface="+mn-lt"/>
                <a:cs typeface="+mn-lt"/>
              </a:rPr>
              <a:t>Eating more plant-based foods can make our diet more sustainable</a:t>
            </a:r>
            <a:endParaRPr lang="en-US" dirty="0"/>
          </a:p>
          <a:p>
            <a:endParaRPr lang="en-US" sz="1100" dirty="0">
              <a:solidFill>
                <a:srgbClr val="000000"/>
              </a:solidFill>
              <a:latin typeface="Century Gothic"/>
            </a:endParaRPr>
          </a:p>
          <a:p>
            <a:r>
              <a:rPr lang="en-US" sz="1100" dirty="0">
                <a:solidFill>
                  <a:srgbClr val="000000"/>
                </a:solidFill>
                <a:latin typeface="Century Gothic"/>
                <a:ea typeface="+mn-lt"/>
                <a:cs typeface="+mn-lt"/>
              </a:rPr>
              <a:t>Around 4.5 million </a:t>
            </a:r>
            <a:r>
              <a:rPr lang="en-US" sz="1100" dirty="0" err="1">
                <a:solidFill>
                  <a:srgbClr val="000000"/>
                </a:solidFill>
                <a:latin typeface="Century Gothic"/>
                <a:ea typeface="+mn-lt"/>
                <a:cs typeface="+mn-lt"/>
              </a:rPr>
              <a:t>tonnes</a:t>
            </a:r>
            <a:r>
              <a:rPr lang="en-US" sz="1100" dirty="0">
                <a:solidFill>
                  <a:srgbClr val="000000"/>
                </a:solidFill>
                <a:latin typeface="Century Gothic"/>
                <a:ea typeface="+mn-lt"/>
                <a:cs typeface="+mn-lt"/>
              </a:rPr>
              <a:t> of food are wasted in the UK each year. Some of the waste is out of date food from shops and supermarkets, or leftover food from restaurants. We waste lots of food at home too.</a:t>
            </a:r>
            <a:endParaRPr lang="en-US" dirty="0"/>
          </a:p>
        </p:txBody>
      </p:sp>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dirty="0">
                <a:latin typeface="Century Gothic"/>
              </a:rPr>
              <a:t>Knowledge </a:t>
            </a:r>
            <a:r>
              <a:rPr lang="en-US" sz="1100" b="1" i="1" dirty="0" err="1">
                <a:latin typeface="Century Gothic"/>
              </a:rPr>
              <a:t>Organiser</a:t>
            </a:r>
            <a:endParaRPr lang="en-US" sz="1100" b="1" i="1" dirty="0">
              <a:latin typeface="Century Gothic"/>
            </a:endParaRPr>
          </a:p>
        </p:txBody>
      </p:sp>
      <p:pic>
        <p:nvPicPr>
          <p:cNvPr id="5" name="Picture 4">
            <a:extLst>
              <a:ext uri="{FF2B5EF4-FFF2-40B4-BE49-F238E27FC236}">
                <a16:creationId xmlns:a16="http://schemas.microsoft.com/office/drawing/2014/main" id="{2945D945-DD88-3D11-D23F-3414822260AE}"/>
              </a:ext>
            </a:extLst>
          </p:cNvPr>
          <p:cNvPicPr>
            <a:picLocks noChangeAspect="1"/>
          </p:cNvPicPr>
          <p:nvPr/>
        </p:nvPicPr>
        <p:blipFill>
          <a:blip r:embed="rId3"/>
          <a:stretch>
            <a:fillRect/>
          </a:stretch>
        </p:blipFill>
        <p:spPr>
          <a:xfrm>
            <a:off x="316116" y="118224"/>
            <a:ext cx="788525" cy="788525"/>
          </a:xfrm>
          <a:prstGeom prst="rect">
            <a:avLst/>
          </a:prstGeom>
        </p:spPr>
      </p:pic>
      <p:sp>
        <p:nvSpPr>
          <p:cNvPr id="6" name="TextBox 5">
            <a:extLst>
              <a:ext uri="{FF2B5EF4-FFF2-40B4-BE49-F238E27FC236}">
                <a16:creationId xmlns:a16="http://schemas.microsoft.com/office/drawing/2014/main" id="{5498001C-DF97-20CC-A728-70708001EAA5}"/>
              </a:ext>
            </a:extLst>
          </p:cNvPr>
          <p:cNvSpPr txBox="1"/>
          <p:nvPr/>
        </p:nvSpPr>
        <p:spPr>
          <a:xfrm>
            <a:off x="7661260" y="6428706"/>
            <a:ext cx="224473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Food Miles Calculator</a:t>
            </a:r>
            <a:endParaRPr lang="en-US" dirty="0"/>
          </a:p>
        </p:txBody>
      </p:sp>
      <p:pic>
        <p:nvPicPr>
          <p:cNvPr id="18" name="Picture 17" descr="A qr code with a few black squares&#10;&#10;Description automatically generated">
            <a:extLst>
              <a:ext uri="{FF2B5EF4-FFF2-40B4-BE49-F238E27FC236}">
                <a16:creationId xmlns:a16="http://schemas.microsoft.com/office/drawing/2014/main" id="{61B0520B-3044-5F1D-8C77-6D00DC2116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4877" y="5583192"/>
            <a:ext cx="831945" cy="821481"/>
          </a:xfrm>
          <a:prstGeom prst="rect">
            <a:avLst/>
          </a:prstGeom>
          <a:ln>
            <a:noFill/>
          </a:ln>
        </p:spPr>
      </p:pic>
      <p:pic>
        <p:nvPicPr>
          <p:cNvPr id="20" name="Picture 19" descr="A qr code with a black and white background&#10;&#10;Description automatically generated">
            <a:extLst>
              <a:ext uri="{FF2B5EF4-FFF2-40B4-BE49-F238E27FC236}">
                <a16:creationId xmlns:a16="http://schemas.microsoft.com/office/drawing/2014/main" id="{77AEECEF-7174-324E-FDD2-F49EEDEA2D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65485" y="5585993"/>
            <a:ext cx="832434" cy="821481"/>
          </a:xfrm>
          <a:prstGeom prst="rect">
            <a:avLst/>
          </a:prstGeom>
          <a:ln>
            <a:noFill/>
          </a:ln>
        </p:spPr>
      </p:pic>
      <p:pic>
        <p:nvPicPr>
          <p:cNvPr id="7" name="Picture 6">
            <a:extLst>
              <a:ext uri="{FF2B5EF4-FFF2-40B4-BE49-F238E27FC236}">
                <a16:creationId xmlns:a16="http://schemas.microsoft.com/office/drawing/2014/main" id="{FBFD8931-E073-DCAD-F4EF-313DE11CCB80}"/>
              </a:ext>
            </a:extLst>
          </p:cNvPr>
          <p:cNvPicPr>
            <a:picLocks noChangeAspect="1"/>
          </p:cNvPicPr>
          <p:nvPr/>
        </p:nvPicPr>
        <p:blipFill>
          <a:blip r:embed="rId6"/>
          <a:stretch>
            <a:fillRect/>
          </a:stretch>
        </p:blipFill>
        <p:spPr>
          <a:xfrm>
            <a:off x="6447501" y="1717082"/>
            <a:ext cx="750682" cy="728581"/>
          </a:xfrm>
          <a:prstGeom prst="rect">
            <a:avLst/>
          </a:prstGeom>
        </p:spPr>
      </p:pic>
      <p:pic>
        <p:nvPicPr>
          <p:cNvPr id="19" name="Picture 18">
            <a:extLst>
              <a:ext uri="{FF2B5EF4-FFF2-40B4-BE49-F238E27FC236}">
                <a16:creationId xmlns:a16="http://schemas.microsoft.com/office/drawing/2014/main" id="{26EDD827-1C51-84E4-7D7E-BA2F4948CF6F}"/>
              </a:ext>
            </a:extLst>
          </p:cNvPr>
          <p:cNvPicPr>
            <a:picLocks noChangeAspect="1"/>
          </p:cNvPicPr>
          <p:nvPr/>
        </p:nvPicPr>
        <p:blipFill>
          <a:blip r:embed="rId7"/>
          <a:stretch>
            <a:fillRect/>
          </a:stretch>
        </p:blipFill>
        <p:spPr>
          <a:xfrm>
            <a:off x="6454768" y="4114476"/>
            <a:ext cx="743415" cy="735846"/>
          </a:xfrm>
          <a:prstGeom prst="rect">
            <a:avLst/>
          </a:prstGeom>
        </p:spPr>
      </p:pic>
      <p:pic>
        <p:nvPicPr>
          <p:cNvPr id="22" name="Picture 21">
            <a:extLst>
              <a:ext uri="{FF2B5EF4-FFF2-40B4-BE49-F238E27FC236}">
                <a16:creationId xmlns:a16="http://schemas.microsoft.com/office/drawing/2014/main" id="{184497F3-794B-7E6A-973D-059C9D6CD151}"/>
              </a:ext>
            </a:extLst>
          </p:cNvPr>
          <p:cNvPicPr>
            <a:picLocks noChangeAspect="1"/>
          </p:cNvPicPr>
          <p:nvPr/>
        </p:nvPicPr>
        <p:blipFill>
          <a:blip r:embed="rId8"/>
          <a:stretch>
            <a:fillRect/>
          </a:stretch>
        </p:blipFill>
        <p:spPr>
          <a:xfrm>
            <a:off x="6418430" y="2995693"/>
            <a:ext cx="779753" cy="728582"/>
          </a:xfrm>
          <a:prstGeom prst="rect">
            <a:avLst/>
          </a:prstGeom>
        </p:spPr>
      </p:pic>
    </p:spTree>
    <p:extLst>
      <p:ext uri="{BB962C8B-B14F-4D97-AF65-F5344CB8AC3E}">
        <p14:creationId xmlns:p14="http://schemas.microsoft.com/office/powerpoint/2010/main" val="180599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Geography of my Stuff</a:t>
            </a:r>
          </a:p>
          <a:p>
            <a:pPr algn="ctr"/>
            <a:r>
              <a:rPr lang="en-US" sz="1600" b="1" dirty="0">
                <a:latin typeface="Century Gothic"/>
                <a:ea typeface="Calibri"/>
                <a:cs typeface="Calibri"/>
              </a:rPr>
              <a:t>knowledge checkers</a:t>
            </a:r>
            <a:endParaRPr lang="en-US" sz="1600" b="1" dirty="0">
              <a:latin typeface="Century Gothic"/>
              <a:cs typeface="Calibri"/>
            </a:endParaRPr>
          </a:p>
        </p:txBody>
      </p:sp>
      <p:cxnSp>
        <p:nvCxnSpPr>
          <p:cNvPr id="8" name="Straight Arrow Connector 7">
            <a:extLst>
              <a:ext uri="{FF2B5EF4-FFF2-40B4-BE49-F238E27FC236}">
                <a16:creationId xmlns:a16="http://schemas.microsoft.com/office/drawing/2014/main" id="{64189E15-1F74-6509-AADA-182679D99778}"/>
              </a:ext>
            </a:extLst>
          </p:cNvPr>
          <p:cNvCxnSpPr/>
          <p:nvPr/>
        </p:nvCxnSpPr>
        <p:spPr>
          <a:xfrm flipV="1">
            <a:off x="1080397" y="876301"/>
            <a:ext cx="4510600" cy="14362"/>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443110" y="833512"/>
            <a:ext cx="3129515" cy="26157"/>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H="1" flipV="1">
            <a:off x="5995735" y="1066800"/>
            <a:ext cx="9525" cy="38671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0BA9B86C-7E36-DE9E-0C63-A58EDDCB5450}"/>
              </a:ext>
            </a:extLst>
          </p:cNvPr>
          <p:cNvCxnSpPr>
            <a:cxnSpLocks/>
          </p:cNvCxnSpPr>
          <p:nvPr/>
        </p:nvCxnSpPr>
        <p:spPr>
          <a:xfrm flipV="1">
            <a:off x="6152372" y="5029200"/>
            <a:ext cx="3563128" cy="28575"/>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5995735" y="5153025"/>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989589" y="89623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6081129" y="984854"/>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Key words</a:t>
            </a:r>
            <a:endParaRPr lang="en-US" sz="1600" b="1">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6153557" y="5156804"/>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cs typeface="Calibri"/>
              </a:rPr>
              <a:t>Take it further...</a:t>
            </a:r>
            <a:endParaRPr lang="en-US" dirty="0"/>
          </a:p>
        </p:txBody>
      </p:sp>
      <p:sp>
        <p:nvSpPr>
          <p:cNvPr id="27" name="TextBox 26">
            <a:extLst>
              <a:ext uri="{FF2B5EF4-FFF2-40B4-BE49-F238E27FC236}">
                <a16:creationId xmlns:a16="http://schemas.microsoft.com/office/drawing/2014/main" id="{663A381D-F3AD-F506-9A44-222728253F9B}"/>
              </a:ext>
            </a:extLst>
          </p:cNvPr>
          <p:cNvSpPr txBox="1"/>
          <p:nvPr/>
        </p:nvSpPr>
        <p:spPr>
          <a:xfrm>
            <a:off x="7147086" y="1466367"/>
            <a:ext cx="2621990" cy="33085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dirty="0">
                <a:latin typeface="Century Gothic"/>
                <a:ea typeface="+mn-lt"/>
                <a:cs typeface="+mn-lt"/>
              </a:rPr>
              <a:t>Littering </a:t>
            </a:r>
            <a:r>
              <a:rPr lang="en-GB" sz="1100" dirty="0">
                <a:latin typeface="Century Gothic"/>
                <a:ea typeface="+mn-lt"/>
                <a:cs typeface="+mn-lt"/>
              </a:rPr>
              <a:t>- dropping waste on the ground</a:t>
            </a:r>
            <a:br>
              <a:rPr lang="en-GB" sz="1100" dirty="0">
                <a:latin typeface="Century Gothic"/>
                <a:ea typeface="+mn-lt"/>
                <a:cs typeface="+mn-lt"/>
              </a:rPr>
            </a:br>
            <a:endParaRPr lang="en-US" sz="1100" b="1" dirty="0">
              <a:solidFill>
                <a:srgbClr val="FFFFFF"/>
              </a:solidFill>
              <a:latin typeface="Century Gothic"/>
              <a:ea typeface="+mn-lt"/>
              <a:cs typeface="+mn-lt"/>
            </a:endParaRPr>
          </a:p>
          <a:p>
            <a:endParaRPr lang="en-GB" sz="1100" dirty="0">
              <a:latin typeface="Century Gothic"/>
              <a:ea typeface="+mn-lt"/>
              <a:cs typeface="+mn-lt"/>
            </a:endParaRPr>
          </a:p>
          <a:p>
            <a:r>
              <a:rPr lang="en-GB" sz="1100" b="1" dirty="0">
                <a:latin typeface="Century Gothic"/>
                <a:ea typeface="+mn-lt"/>
                <a:cs typeface="+mn-lt"/>
              </a:rPr>
              <a:t>Waste management </a:t>
            </a:r>
            <a:r>
              <a:rPr lang="en-GB" sz="1100" dirty="0">
                <a:latin typeface="Century Gothic"/>
                <a:ea typeface="+mn-lt"/>
                <a:cs typeface="+mn-lt"/>
              </a:rPr>
              <a:t>- </a:t>
            </a:r>
            <a:r>
              <a:rPr lang="en-GB" sz="1100" dirty="0">
                <a:solidFill>
                  <a:srgbClr val="000000"/>
                </a:solidFill>
                <a:latin typeface="Century Gothic"/>
                <a:ea typeface="+mn-lt"/>
                <a:cs typeface="+mn-lt"/>
              </a:rPr>
              <a:t>the various schemes to manage and dispose of waste</a:t>
            </a:r>
            <a:br>
              <a:rPr lang="en-GB" sz="1100" dirty="0">
                <a:latin typeface="Century Gothic"/>
                <a:ea typeface="+mn-lt"/>
                <a:cs typeface="+mn-lt"/>
              </a:rPr>
            </a:br>
            <a:endParaRPr lang="en-GB" sz="1100" dirty="0">
              <a:latin typeface="Century Gothic"/>
              <a:ea typeface="+mn-lt"/>
              <a:cs typeface="+mn-lt"/>
            </a:endParaRPr>
          </a:p>
          <a:p>
            <a:endParaRPr lang="en-GB" sz="1100" b="1" dirty="0">
              <a:latin typeface="Century Gothic"/>
              <a:ea typeface="+mn-lt"/>
              <a:cs typeface="+mn-lt"/>
            </a:endParaRPr>
          </a:p>
          <a:p>
            <a:r>
              <a:rPr lang="en-GB" sz="1100" b="1" dirty="0">
                <a:latin typeface="Century Gothic"/>
                <a:ea typeface="+mn-lt"/>
                <a:cs typeface="+mn-lt"/>
              </a:rPr>
              <a:t>Industrial activity – </a:t>
            </a:r>
            <a:r>
              <a:rPr lang="en-GB" sz="1100" dirty="0">
                <a:latin typeface="Century Gothic"/>
                <a:ea typeface="+mn-lt"/>
                <a:cs typeface="+mn-lt"/>
              </a:rPr>
              <a:t>the </a:t>
            </a:r>
            <a:r>
              <a:rPr lang="en-GB" sz="1100" dirty="0">
                <a:solidFill>
                  <a:srgbClr val="000000"/>
                </a:solidFill>
                <a:latin typeface="Century Gothic"/>
                <a:ea typeface="+mn-lt"/>
                <a:cs typeface="Arial"/>
              </a:rPr>
              <a:t>processes involved in making, or processing goods on a large scale</a:t>
            </a:r>
            <a:br>
              <a:rPr lang="en-GB" sz="1100" dirty="0">
                <a:solidFill>
                  <a:srgbClr val="000000"/>
                </a:solidFill>
                <a:latin typeface="Century Gothic"/>
                <a:ea typeface="+mn-lt"/>
                <a:cs typeface="+mn-lt"/>
              </a:rPr>
            </a:br>
            <a:endParaRPr lang="en-GB" sz="1100" dirty="0">
              <a:solidFill>
                <a:srgbClr val="000000"/>
              </a:solidFill>
              <a:latin typeface="Aptos" panose="020B0004020202020204"/>
              <a:ea typeface="+mn-lt"/>
              <a:cs typeface="+mn-lt"/>
            </a:endParaRPr>
          </a:p>
          <a:p>
            <a:endParaRPr lang="en-GB" sz="1100" dirty="0">
              <a:latin typeface="Century Gothic"/>
            </a:endParaRPr>
          </a:p>
          <a:p>
            <a:r>
              <a:rPr lang="en-GB" sz="1100" b="1" dirty="0">
                <a:latin typeface="Century Gothic"/>
              </a:rPr>
              <a:t>infrastructure - </a:t>
            </a:r>
            <a:r>
              <a:rPr lang="en-GB" sz="1100" dirty="0">
                <a:solidFill>
                  <a:srgbClr val="000000"/>
                </a:solidFill>
                <a:latin typeface="Century Gothic"/>
                <a:ea typeface="+mn-lt"/>
                <a:cs typeface="+mn-lt"/>
              </a:rPr>
              <a:t>the basic facilities and systems a country needs. Examples of infrastructure include road and rail network and telecommunications networks.</a:t>
            </a:r>
          </a:p>
        </p:txBody>
      </p:sp>
      <p:sp>
        <p:nvSpPr>
          <p:cNvPr id="41" name="TextBox 40">
            <a:extLst>
              <a:ext uri="{FF2B5EF4-FFF2-40B4-BE49-F238E27FC236}">
                <a16:creationId xmlns:a16="http://schemas.microsoft.com/office/drawing/2014/main" id="{12A9954C-7F21-C6FF-BA45-33F4AEE35874}"/>
              </a:ext>
            </a:extLst>
          </p:cNvPr>
          <p:cNvSpPr txBox="1"/>
          <p:nvPr/>
        </p:nvSpPr>
        <p:spPr>
          <a:xfrm>
            <a:off x="6513723" y="6428705"/>
            <a:ext cx="13144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Green Peace</a:t>
            </a:r>
            <a:endParaRPr lang="en-US" dirty="0"/>
          </a:p>
        </p:txBody>
      </p:sp>
      <p:sp>
        <p:nvSpPr>
          <p:cNvPr id="2" name="TextBox 1">
            <a:extLst>
              <a:ext uri="{FF2B5EF4-FFF2-40B4-BE49-F238E27FC236}">
                <a16:creationId xmlns:a16="http://schemas.microsoft.com/office/drawing/2014/main" id="{C418A694-A9E7-6D4C-593C-311D54004EFA}"/>
              </a:ext>
            </a:extLst>
          </p:cNvPr>
          <p:cNvSpPr txBox="1"/>
          <p:nvPr/>
        </p:nvSpPr>
        <p:spPr>
          <a:xfrm>
            <a:off x="6445685" y="341103"/>
            <a:ext cx="331879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rPr>
              <a:t>Plastic Pollution</a:t>
            </a:r>
            <a:endParaRPr lang="en-US" sz="2000" b="1" dirty="0"/>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712176" y="251499"/>
            <a:ext cx="648242" cy="669612"/>
          </a:xfrm>
          <a:prstGeom prst="rect">
            <a:avLst/>
          </a:prstGeom>
        </p:spPr>
      </p:pic>
      <p:sp>
        <p:nvSpPr>
          <p:cNvPr id="3" name="TextBox 2">
            <a:extLst>
              <a:ext uri="{FF2B5EF4-FFF2-40B4-BE49-F238E27FC236}">
                <a16:creationId xmlns:a16="http://schemas.microsoft.com/office/drawing/2014/main" id="{A6CED3A5-09C7-78CA-5DC5-0E7AF151F9FB}"/>
              </a:ext>
            </a:extLst>
          </p:cNvPr>
          <p:cNvSpPr txBox="1"/>
          <p:nvPr/>
        </p:nvSpPr>
        <p:spPr>
          <a:xfrm>
            <a:off x="385863" y="1375811"/>
            <a:ext cx="5464173" cy="16158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solidFill>
                  <a:srgbClr val="000000"/>
                </a:solidFill>
                <a:latin typeface="Century Gothic"/>
                <a:ea typeface="+mn-lt"/>
                <a:cs typeface="+mn-lt"/>
              </a:rPr>
              <a:t>Around 80 per cent of the plastic waste found in the oceans today originated inland. Littering, poor waste management and industrial activity can all allow plastic to enter the natural environment.</a:t>
            </a:r>
            <a:endParaRPr lang="en-US" dirty="0"/>
          </a:p>
          <a:p>
            <a:endParaRPr lang="en-US" sz="1100" dirty="0">
              <a:solidFill>
                <a:srgbClr val="000000"/>
              </a:solidFill>
              <a:latin typeface="Century Gothic"/>
              <a:ea typeface="+mn-lt"/>
              <a:cs typeface="+mn-lt"/>
            </a:endParaRPr>
          </a:p>
          <a:p>
            <a:r>
              <a:rPr lang="en-US" sz="1100">
                <a:solidFill>
                  <a:srgbClr val="000000"/>
                </a:solidFill>
                <a:latin typeface="Century Gothic"/>
                <a:ea typeface="+mn-lt"/>
                <a:cs typeface="+mn-lt"/>
              </a:rPr>
              <a:t>A significant proportion of this then blows into rivers and streams, which carry it into the ocean. This is particularly common in countries where waste infrastructure is lacking: an estimated two billion people worldwide don’t have access to solid waste collection.</a:t>
            </a:r>
            <a:endParaRPr lang="en-US"/>
          </a:p>
          <a:p>
            <a:endParaRPr lang="en-US" sz="1100" dirty="0">
              <a:solidFill>
                <a:srgbClr val="000000"/>
              </a:solidFill>
              <a:latin typeface="Century Gothic"/>
            </a:endParaRPr>
          </a:p>
        </p:txBody>
      </p:sp>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dirty="0">
                <a:latin typeface="Century Gothic"/>
              </a:rPr>
              <a:t>Knowledge </a:t>
            </a:r>
            <a:r>
              <a:rPr lang="en-US" sz="1100" b="1" i="1" dirty="0" err="1">
                <a:latin typeface="Century Gothic"/>
              </a:rPr>
              <a:t>Organiser</a:t>
            </a:r>
            <a:endParaRPr lang="en-US" sz="1100" b="1" i="1" dirty="0">
              <a:latin typeface="Century Gothic"/>
            </a:endParaRPr>
          </a:p>
        </p:txBody>
      </p:sp>
      <p:pic>
        <p:nvPicPr>
          <p:cNvPr id="5" name="Picture 4">
            <a:extLst>
              <a:ext uri="{FF2B5EF4-FFF2-40B4-BE49-F238E27FC236}">
                <a16:creationId xmlns:a16="http://schemas.microsoft.com/office/drawing/2014/main" id="{2945D945-DD88-3D11-D23F-3414822260AE}"/>
              </a:ext>
            </a:extLst>
          </p:cNvPr>
          <p:cNvPicPr>
            <a:picLocks noChangeAspect="1"/>
          </p:cNvPicPr>
          <p:nvPr/>
        </p:nvPicPr>
        <p:blipFill>
          <a:blip r:embed="rId3"/>
          <a:stretch>
            <a:fillRect/>
          </a:stretch>
        </p:blipFill>
        <p:spPr>
          <a:xfrm>
            <a:off x="316116" y="118224"/>
            <a:ext cx="788525" cy="788525"/>
          </a:xfrm>
          <a:prstGeom prst="rect">
            <a:avLst/>
          </a:prstGeom>
        </p:spPr>
      </p:pic>
      <p:sp>
        <p:nvSpPr>
          <p:cNvPr id="6" name="TextBox 5">
            <a:extLst>
              <a:ext uri="{FF2B5EF4-FFF2-40B4-BE49-F238E27FC236}">
                <a16:creationId xmlns:a16="http://schemas.microsoft.com/office/drawing/2014/main" id="{5498001C-DF97-20CC-A728-70708001EAA5}"/>
              </a:ext>
            </a:extLst>
          </p:cNvPr>
          <p:cNvSpPr txBox="1"/>
          <p:nvPr/>
        </p:nvSpPr>
        <p:spPr>
          <a:xfrm>
            <a:off x="7661260" y="6428706"/>
            <a:ext cx="224473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That Bad?</a:t>
            </a:r>
            <a:endParaRPr lang="en-US" dirty="0"/>
          </a:p>
        </p:txBody>
      </p:sp>
      <p:pic>
        <p:nvPicPr>
          <p:cNvPr id="18" name="Picture 17" descr="A qr code on a white background&#10;&#10;Description automatically generated">
            <a:extLst>
              <a:ext uri="{FF2B5EF4-FFF2-40B4-BE49-F238E27FC236}">
                <a16:creationId xmlns:a16="http://schemas.microsoft.com/office/drawing/2014/main" id="{DCD8E9B8-3043-25EB-A22D-A31FEADF7C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4177" y="5594387"/>
            <a:ext cx="817240" cy="832956"/>
          </a:xfrm>
          <a:prstGeom prst="rect">
            <a:avLst/>
          </a:prstGeom>
        </p:spPr>
      </p:pic>
      <p:pic>
        <p:nvPicPr>
          <p:cNvPr id="20" name="Picture 19" descr="A qr code on a white background&#10;&#10;Description automatically generated">
            <a:extLst>
              <a:ext uri="{FF2B5EF4-FFF2-40B4-BE49-F238E27FC236}">
                <a16:creationId xmlns:a16="http://schemas.microsoft.com/office/drawing/2014/main" id="{BCFFB613-FA16-1662-1BE2-270A1C6BC9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36636" y="5588499"/>
            <a:ext cx="855508" cy="861063"/>
          </a:xfrm>
          <a:prstGeom prst="rect">
            <a:avLst/>
          </a:prstGeom>
        </p:spPr>
      </p:pic>
      <p:pic>
        <p:nvPicPr>
          <p:cNvPr id="19" name="Picture 18" descr="A poster of a recycle&#10;&#10;Description automatically generated">
            <a:extLst>
              <a:ext uri="{FF2B5EF4-FFF2-40B4-BE49-F238E27FC236}">
                <a16:creationId xmlns:a16="http://schemas.microsoft.com/office/drawing/2014/main" id="{31217222-AE4F-3682-4E2E-38C3C778EA7A}"/>
              </a:ext>
            </a:extLst>
          </p:cNvPr>
          <p:cNvPicPr>
            <a:picLocks noChangeAspect="1"/>
          </p:cNvPicPr>
          <p:nvPr/>
        </p:nvPicPr>
        <p:blipFill rotWithShape="1">
          <a:blip r:embed="rId6"/>
          <a:srcRect l="312" t="87" r="112" b="980"/>
          <a:stretch/>
        </p:blipFill>
        <p:spPr>
          <a:xfrm>
            <a:off x="709464" y="2951034"/>
            <a:ext cx="4934011" cy="3666404"/>
          </a:xfrm>
          <a:prstGeom prst="rect">
            <a:avLst/>
          </a:prstGeom>
        </p:spPr>
      </p:pic>
      <p:pic>
        <p:nvPicPr>
          <p:cNvPr id="22" name="Picture 21">
            <a:extLst>
              <a:ext uri="{FF2B5EF4-FFF2-40B4-BE49-F238E27FC236}">
                <a16:creationId xmlns:a16="http://schemas.microsoft.com/office/drawing/2014/main" id="{22F5C8A5-F845-8CD9-2664-F311154C64AD}"/>
              </a:ext>
            </a:extLst>
          </p:cNvPr>
          <p:cNvPicPr>
            <a:picLocks noChangeAspect="1"/>
          </p:cNvPicPr>
          <p:nvPr/>
        </p:nvPicPr>
        <p:blipFill>
          <a:blip r:embed="rId7"/>
          <a:stretch>
            <a:fillRect/>
          </a:stretch>
        </p:blipFill>
        <p:spPr>
          <a:xfrm>
            <a:off x="6447500" y="1462813"/>
            <a:ext cx="409098" cy="452519"/>
          </a:xfrm>
          <a:prstGeom prst="rect">
            <a:avLst/>
          </a:prstGeom>
        </p:spPr>
      </p:pic>
      <p:pic>
        <p:nvPicPr>
          <p:cNvPr id="23" name="Picture 22">
            <a:extLst>
              <a:ext uri="{FF2B5EF4-FFF2-40B4-BE49-F238E27FC236}">
                <a16:creationId xmlns:a16="http://schemas.microsoft.com/office/drawing/2014/main" id="{610EA455-0043-5494-CF8E-07FC43D0F58E}"/>
              </a:ext>
            </a:extLst>
          </p:cNvPr>
          <p:cNvPicPr>
            <a:picLocks noChangeAspect="1"/>
          </p:cNvPicPr>
          <p:nvPr/>
        </p:nvPicPr>
        <p:blipFill>
          <a:blip r:embed="rId8"/>
          <a:stretch>
            <a:fillRect/>
          </a:stretch>
        </p:blipFill>
        <p:spPr>
          <a:xfrm>
            <a:off x="6323949" y="2189297"/>
            <a:ext cx="648933" cy="561491"/>
          </a:xfrm>
          <a:prstGeom prst="rect">
            <a:avLst/>
          </a:prstGeom>
        </p:spPr>
      </p:pic>
      <p:pic>
        <p:nvPicPr>
          <p:cNvPr id="24" name="Picture 23">
            <a:extLst>
              <a:ext uri="{FF2B5EF4-FFF2-40B4-BE49-F238E27FC236}">
                <a16:creationId xmlns:a16="http://schemas.microsoft.com/office/drawing/2014/main" id="{FFC0995C-20E8-048C-328B-97302D2F4B4C}"/>
              </a:ext>
            </a:extLst>
          </p:cNvPr>
          <p:cNvPicPr>
            <a:picLocks noChangeAspect="1"/>
          </p:cNvPicPr>
          <p:nvPr/>
        </p:nvPicPr>
        <p:blipFill>
          <a:blip r:embed="rId9"/>
          <a:stretch>
            <a:fillRect/>
          </a:stretch>
        </p:blipFill>
        <p:spPr>
          <a:xfrm>
            <a:off x="6316680" y="3039281"/>
            <a:ext cx="648935" cy="597815"/>
          </a:xfrm>
          <a:prstGeom prst="rect">
            <a:avLst/>
          </a:prstGeom>
        </p:spPr>
      </p:pic>
      <p:pic>
        <p:nvPicPr>
          <p:cNvPr id="25" name="Picture 24">
            <a:extLst>
              <a:ext uri="{FF2B5EF4-FFF2-40B4-BE49-F238E27FC236}">
                <a16:creationId xmlns:a16="http://schemas.microsoft.com/office/drawing/2014/main" id="{129462B1-45CB-8C0E-6BFA-EC747603DD74}"/>
              </a:ext>
            </a:extLst>
          </p:cNvPr>
          <p:cNvPicPr>
            <a:picLocks noChangeAspect="1"/>
          </p:cNvPicPr>
          <p:nvPr/>
        </p:nvPicPr>
        <p:blipFill>
          <a:blip r:embed="rId10"/>
          <a:stretch>
            <a:fillRect/>
          </a:stretch>
        </p:blipFill>
        <p:spPr>
          <a:xfrm>
            <a:off x="6331217" y="3998239"/>
            <a:ext cx="641665" cy="590549"/>
          </a:xfrm>
          <a:prstGeom prst="rect">
            <a:avLst/>
          </a:prstGeom>
        </p:spPr>
      </p:pic>
    </p:spTree>
    <p:extLst>
      <p:ext uri="{BB962C8B-B14F-4D97-AF65-F5344CB8AC3E}">
        <p14:creationId xmlns:p14="http://schemas.microsoft.com/office/powerpoint/2010/main" val="3977680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Geography of my Stuff</a:t>
            </a:r>
          </a:p>
          <a:p>
            <a:pPr algn="ctr"/>
            <a:r>
              <a:rPr lang="en-US" sz="1600" b="1" dirty="0">
                <a:latin typeface="Century Gothic"/>
                <a:ea typeface="Calibri"/>
                <a:cs typeface="Calibri"/>
              </a:rPr>
              <a:t>knowledge checkers</a:t>
            </a:r>
            <a:endParaRPr lang="en-US" sz="1600" b="1" dirty="0">
              <a:latin typeface="Century Gothic"/>
              <a:cs typeface="Calibri"/>
            </a:endParaRPr>
          </a:p>
        </p:txBody>
      </p:sp>
      <p:cxnSp>
        <p:nvCxnSpPr>
          <p:cNvPr id="8" name="Straight Arrow Connector 7">
            <a:extLst>
              <a:ext uri="{FF2B5EF4-FFF2-40B4-BE49-F238E27FC236}">
                <a16:creationId xmlns:a16="http://schemas.microsoft.com/office/drawing/2014/main" id="{64189E15-1F74-6509-AADA-182679D99778}"/>
              </a:ext>
            </a:extLst>
          </p:cNvPr>
          <p:cNvCxnSpPr/>
          <p:nvPr/>
        </p:nvCxnSpPr>
        <p:spPr>
          <a:xfrm flipV="1">
            <a:off x="1080397" y="876301"/>
            <a:ext cx="4510600" cy="14362"/>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443110" y="833512"/>
            <a:ext cx="3129515" cy="26157"/>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C7C8490A-9E6A-3552-1ACC-34638F9D9558}"/>
              </a:ext>
            </a:extLst>
          </p:cNvPr>
          <p:cNvCxnSpPr>
            <a:cxnSpLocks/>
          </p:cNvCxnSpPr>
          <p:nvPr/>
        </p:nvCxnSpPr>
        <p:spPr>
          <a:xfrm flipV="1">
            <a:off x="657225" y="5083782"/>
            <a:ext cx="5226931" cy="28725"/>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0BA9B86C-7E36-DE9E-0C63-A58EDDCB5450}"/>
              </a:ext>
            </a:extLst>
          </p:cNvPr>
          <p:cNvCxnSpPr>
            <a:cxnSpLocks/>
          </p:cNvCxnSpPr>
          <p:nvPr/>
        </p:nvCxnSpPr>
        <p:spPr>
          <a:xfrm flipV="1">
            <a:off x="6152372" y="5029200"/>
            <a:ext cx="3563128" cy="28575"/>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5995735" y="5153025"/>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989589" y="89623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310503" y="5147602"/>
            <a:ext cx="565988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Key words</a:t>
            </a:r>
            <a:endParaRPr lang="en-US" sz="1600" b="1">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6153557" y="5156804"/>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cs typeface="Calibri"/>
              </a:rPr>
              <a:t>Take it further...</a:t>
            </a:r>
            <a:endParaRPr lang="en-US" dirty="0"/>
          </a:p>
        </p:txBody>
      </p:sp>
      <p:sp>
        <p:nvSpPr>
          <p:cNvPr id="27" name="TextBox 26">
            <a:extLst>
              <a:ext uri="{FF2B5EF4-FFF2-40B4-BE49-F238E27FC236}">
                <a16:creationId xmlns:a16="http://schemas.microsoft.com/office/drawing/2014/main" id="{663A381D-F3AD-F506-9A44-222728253F9B}"/>
              </a:ext>
            </a:extLst>
          </p:cNvPr>
          <p:cNvSpPr txBox="1"/>
          <p:nvPr/>
        </p:nvSpPr>
        <p:spPr>
          <a:xfrm>
            <a:off x="1616298" y="5672704"/>
            <a:ext cx="4271777"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dirty="0">
                <a:latin typeface="Century Gothic"/>
                <a:ea typeface="+mn-lt"/>
                <a:cs typeface="+mn-lt"/>
              </a:rPr>
              <a:t>Deforestation-</a:t>
            </a:r>
            <a:r>
              <a:rPr lang="en-GB" sz="1100" dirty="0">
                <a:latin typeface="Century Gothic"/>
                <a:ea typeface="+mn-lt"/>
                <a:cs typeface="+mn-lt"/>
              </a:rPr>
              <a:t> </a:t>
            </a:r>
            <a:r>
              <a:rPr lang="en-GB" sz="1100" dirty="0">
                <a:solidFill>
                  <a:srgbClr val="000000"/>
                </a:solidFill>
                <a:latin typeface="Century Gothic"/>
                <a:ea typeface="+mn-lt"/>
                <a:cs typeface="+mn-lt"/>
              </a:rPr>
              <a:t>The removal of trees. This is sometimes done to make land for farming, roads or settlement.</a:t>
            </a:r>
            <a:endParaRPr lang="en-GB" sz="1100" dirty="0">
              <a:latin typeface="Century Gothic"/>
              <a:ea typeface="+mn-lt"/>
              <a:cs typeface="+mn-lt"/>
            </a:endParaRPr>
          </a:p>
        </p:txBody>
      </p:sp>
      <p:sp>
        <p:nvSpPr>
          <p:cNvPr id="41" name="TextBox 40">
            <a:extLst>
              <a:ext uri="{FF2B5EF4-FFF2-40B4-BE49-F238E27FC236}">
                <a16:creationId xmlns:a16="http://schemas.microsoft.com/office/drawing/2014/main" id="{12A9954C-7F21-C6FF-BA45-33F4AEE35874}"/>
              </a:ext>
            </a:extLst>
          </p:cNvPr>
          <p:cNvSpPr txBox="1"/>
          <p:nvPr/>
        </p:nvSpPr>
        <p:spPr>
          <a:xfrm>
            <a:off x="6513723" y="6428705"/>
            <a:ext cx="13144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The problem</a:t>
            </a:r>
            <a:endParaRPr lang="en-US" dirty="0"/>
          </a:p>
        </p:txBody>
      </p:sp>
      <p:sp>
        <p:nvSpPr>
          <p:cNvPr id="2" name="TextBox 1">
            <a:extLst>
              <a:ext uri="{FF2B5EF4-FFF2-40B4-BE49-F238E27FC236}">
                <a16:creationId xmlns:a16="http://schemas.microsoft.com/office/drawing/2014/main" id="{C418A694-A9E7-6D4C-593C-311D54004EFA}"/>
              </a:ext>
            </a:extLst>
          </p:cNvPr>
          <p:cNvSpPr txBox="1"/>
          <p:nvPr/>
        </p:nvSpPr>
        <p:spPr>
          <a:xfrm>
            <a:off x="6445685" y="341103"/>
            <a:ext cx="331879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rPr>
              <a:t>Palm Oil</a:t>
            </a:r>
            <a:endParaRPr lang="en-US" sz="2000" b="1" dirty="0"/>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712176" y="251499"/>
            <a:ext cx="648242" cy="669612"/>
          </a:xfrm>
          <a:prstGeom prst="rect">
            <a:avLst/>
          </a:prstGeom>
        </p:spPr>
      </p:pic>
      <p:sp>
        <p:nvSpPr>
          <p:cNvPr id="3" name="TextBox 2">
            <a:extLst>
              <a:ext uri="{FF2B5EF4-FFF2-40B4-BE49-F238E27FC236}">
                <a16:creationId xmlns:a16="http://schemas.microsoft.com/office/drawing/2014/main" id="{A6CED3A5-09C7-78CA-5DC5-0E7AF151F9FB}"/>
              </a:ext>
            </a:extLst>
          </p:cNvPr>
          <p:cNvSpPr txBox="1"/>
          <p:nvPr/>
        </p:nvSpPr>
        <p:spPr>
          <a:xfrm>
            <a:off x="502148" y="1332222"/>
            <a:ext cx="4163238"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solidFill>
                  <a:srgbClr val="000000"/>
                </a:solidFill>
                <a:latin typeface="Century Gothic"/>
                <a:ea typeface="+mn-lt"/>
                <a:cs typeface="+mn-lt"/>
              </a:rPr>
              <a:t>Palm oil can be found in many things, from make-up to pizza, soap to chocolate.</a:t>
            </a:r>
          </a:p>
          <a:p>
            <a:endParaRPr lang="en-US" sz="1100" dirty="0">
              <a:latin typeface="Century Gothic"/>
            </a:endParaRPr>
          </a:p>
          <a:p>
            <a:r>
              <a:rPr lang="en-US" sz="1100" dirty="0">
                <a:solidFill>
                  <a:srgbClr val="000000"/>
                </a:solidFill>
                <a:latin typeface="Century Gothic"/>
                <a:ea typeface="+mn-lt"/>
                <a:cs typeface="+mn-lt"/>
              </a:rPr>
              <a:t>Palm oil is a type of oil which can be extracted from the fruit of the oil palm. These trees are originally from Africa, but are now widely grown in Malaysia and Indonesia.</a:t>
            </a:r>
          </a:p>
          <a:p>
            <a:endParaRPr lang="en-US" sz="1100" dirty="0">
              <a:latin typeface="Century Gothic"/>
            </a:endParaRPr>
          </a:p>
          <a:p>
            <a:r>
              <a:rPr lang="en-US" sz="1100" dirty="0">
                <a:solidFill>
                  <a:srgbClr val="000000"/>
                </a:solidFill>
                <a:latin typeface="Century Gothic"/>
                <a:ea typeface="+mn-lt"/>
                <a:cs typeface="+mn-lt"/>
              </a:rPr>
              <a:t>Palm oil is a highly-efficient oil crop because it takes less land to produce the same amount of oil as other varieties.</a:t>
            </a:r>
            <a:endParaRPr lang="en-US" dirty="0"/>
          </a:p>
          <a:p>
            <a:endParaRPr lang="en-US" sz="1100" dirty="0">
              <a:solidFill>
                <a:srgbClr val="000000"/>
              </a:solidFill>
              <a:latin typeface="Century Gothic"/>
              <a:ea typeface="+mn-lt"/>
              <a:cs typeface="+mn-lt"/>
            </a:endParaRPr>
          </a:p>
          <a:p>
            <a:r>
              <a:rPr lang="en-US" sz="1100" dirty="0">
                <a:solidFill>
                  <a:srgbClr val="000000"/>
                </a:solidFill>
                <a:latin typeface="Century Gothic"/>
                <a:ea typeface="+mn-lt"/>
                <a:cs typeface="+mn-lt"/>
              </a:rPr>
              <a:t>However, because it’s in such high demand, increased production has led to deforestation and the destruction of habitats, putting species like the orangutan at risk.</a:t>
            </a:r>
            <a:endParaRPr lang="en-US" dirty="0"/>
          </a:p>
          <a:p>
            <a:endParaRPr lang="en-US" sz="1100" dirty="0">
              <a:solidFill>
                <a:srgbClr val="000000"/>
              </a:solidFill>
              <a:latin typeface="Century Gothic"/>
              <a:ea typeface="+mn-lt"/>
              <a:cs typeface="+mn-lt"/>
            </a:endParaRPr>
          </a:p>
          <a:p>
            <a:r>
              <a:rPr lang="en-US" sz="1100">
                <a:solidFill>
                  <a:srgbClr val="000000"/>
                </a:solidFill>
                <a:latin typeface="Century Gothic"/>
                <a:ea typeface="+mn-lt"/>
                <a:cs typeface="+mn-lt"/>
              </a:rPr>
              <a:t>Improvements can be made to how palm oil is harvested and produced, minimising the impact on nature while supporting the livelihoods of local communities. We can help by checking what the things we buy are made of and trying to make the most sustainable choices.</a:t>
            </a:r>
            <a:endParaRPr lang="en-US"/>
          </a:p>
          <a:p>
            <a:endParaRPr lang="en-US" sz="1100" dirty="0">
              <a:latin typeface="Century Gothic"/>
            </a:endParaRPr>
          </a:p>
        </p:txBody>
      </p:sp>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dirty="0">
                <a:latin typeface="Century Gothic"/>
              </a:rPr>
              <a:t>Knowledge </a:t>
            </a:r>
            <a:r>
              <a:rPr lang="en-US" sz="1100" b="1" i="1" dirty="0" err="1">
                <a:latin typeface="Century Gothic"/>
              </a:rPr>
              <a:t>Organiser</a:t>
            </a:r>
            <a:endParaRPr lang="en-US" sz="1100" b="1" i="1" dirty="0">
              <a:latin typeface="Century Gothic"/>
            </a:endParaRPr>
          </a:p>
        </p:txBody>
      </p:sp>
      <p:pic>
        <p:nvPicPr>
          <p:cNvPr id="5" name="Picture 4">
            <a:extLst>
              <a:ext uri="{FF2B5EF4-FFF2-40B4-BE49-F238E27FC236}">
                <a16:creationId xmlns:a16="http://schemas.microsoft.com/office/drawing/2014/main" id="{2945D945-DD88-3D11-D23F-3414822260AE}"/>
              </a:ext>
            </a:extLst>
          </p:cNvPr>
          <p:cNvPicPr>
            <a:picLocks noChangeAspect="1"/>
          </p:cNvPicPr>
          <p:nvPr/>
        </p:nvPicPr>
        <p:blipFill>
          <a:blip r:embed="rId3"/>
          <a:stretch>
            <a:fillRect/>
          </a:stretch>
        </p:blipFill>
        <p:spPr>
          <a:xfrm>
            <a:off x="316116" y="118224"/>
            <a:ext cx="788525" cy="788525"/>
          </a:xfrm>
          <a:prstGeom prst="rect">
            <a:avLst/>
          </a:prstGeom>
        </p:spPr>
      </p:pic>
      <p:sp>
        <p:nvSpPr>
          <p:cNvPr id="6" name="TextBox 5">
            <a:extLst>
              <a:ext uri="{FF2B5EF4-FFF2-40B4-BE49-F238E27FC236}">
                <a16:creationId xmlns:a16="http://schemas.microsoft.com/office/drawing/2014/main" id="{5498001C-DF97-20CC-A728-70708001EAA5}"/>
              </a:ext>
            </a:extLst>
          </p:cNvPr>
          <p:cNvSpPr txBox="1"/>
          <p:nvPr/>
        </p:nvSpPr>
        <p:spPr>
          <a:xfrm>
            <a:off x="7661260" y="6428706"/>
            <a:ext cx="224473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Chester Zoo</a:t>
            </a:r>
            <a:endParaRPr lang="en-US" dirty="0"/>
          </a:p>
        </p:txBody>
      </p:sp>
      <p:pic>
        <p:nvPicPr>
          <p:cNvPr id="18" name="Picture 17" descr="A qr code on a white background&#10;&#10;Description automatically generated">
            <a:extLst>
              <a:ext uri="{FF2B5EF4-FFF2-40B4-BE49-F238E27FC236}">
                <a16:creationId xmlns:a16="http://schemas.microsoft.com/office/drawing/2014/main" id="{84267D79-9EDD-9BE2-301C-0FF1334DB1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6607" y="5534863"/>
            <a:ext cx="908681" cy="908681"/>
          </a:xfrm>
          <a:prstGeom prst="rect">
            <a:avLst/>
          </a:prstGeom>
        </p:spPr>
      </p:pic>
      <p:pic>
        <p:nvPicPr>
          <p:cNvPr id="20" name="Picture 19" descr="A qr code with a few squares&#10;&#10;Description automatically generated">
            <a:extLst>
              <a:ext uri="{FF2B5EF4-FFF2-40B4-BE49-F238E27FC236}">
                <a16:creationId xmlns:a16="http://schemas.microsoft.com/office/drawing/2014/main" id="{325A9FE0-74D8-25A8-9CEE-A6539BE2E2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26318" y="5534693"/>
            <a:ext cx="914621" cy="908682"/>
          </a:xfrm>
          <a:prstGeom prst="rect">
            <a:avLst/>
          </a:prstGeom>
        </p:spPr>
      </p:pic>
      <p:pic>
        <p:nvPicPr>
          <p:cNvPr id="7" name="Picture 6" descr="A poster with text and images&#10;&#10;Description automatically generated">
            <a:extLst>
              <a:ext uri="{FF2B5EF4-FFF2-40B4-BE49-F238E27FC236}">
                <a16:creationId xmlns:a16="http://schemas.microsoft.com/office/drawing/2014/main" id="{95B48064-B464-CA91-F60A-BFC753C6ABE7}"/>
              </a:ext>
            </a:extLst>
          </p:cNvPr>
          <p:cNvPicPr>
            <a:picLocks noChangeAspect="1"/>
          </p:cNvPicPr>
          <p:nvPr/>
        </p:nvPicPr>
        <p:blipFill>
          <a:blip r:embed="rId6"/>
          <a:stretch>
            <a:fillRect/>
          </a:stretch>
        </p:blipFill>
        <p:spPr>
          <a:xfrm>
            <a:off x="4764278" y="1335533"/>
            <a:ext cx="4955019" cy="3475344"/>
          </a:xfrm>
          <a:prstGeom prst="rect">
            <a:avLst/>
          </a:prstGeom>
        </p:spPr>
      </p:pic>
      <p:pic>
        <p:nvPicPr>
          <p:cNvPr id="19" name="Picture 18">
            <a:extLst>
              <a:ext uri="{FF2B5EF4-FFF2-40B4-BE49-F238E27FC236}">
                <a16:creationId xmlns:a16="http://schemas.microsoft.com/office/drawing/2014/main" id="{406212AC-D454-E0C5-4644-25DB07464BDF}"/>
              </a:ext>
            </a:extLst>
          </p:cNvPr>
          <p:cNvPicPr>
            <a:picLocks noChangeAspect="1"/>
          </p:cNvPicPr>
          <p:nvPr/>
        </p:nvPicPr>
        <p:blipFill>
          <a:blip r:embed="rId7"/>
          <a:stretch>
            <a:fillRect/>
          </a:stretch>
        </p:blipFill>
        <p:spPr>
          <a:xfrm>
            <a:off x="676875" y="5465735"/>
            <a:ext cx="859699" cy="837553"/>
          </a:xfrm>
          <a:prstGeom prst="rect">
            <a:avLst/>
          </a:prstGeom>
        </p:spPr>
      </p:pic>
    </p:spTree>
    <p:extLst>
      <p:ext uri="{BB962C8B-B14F-4D97-AF65-F5344CB8AC3E}">
        <p14:creationId xmlns:p14="http://schemas.microsoft.com/office/powerpoint/2010/main" val="1154857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Geography of my Stuff</a:t>
            </a:r>
          </a:p>
          <a:p>
            <a:pPr algn="ctr"/>
            <a:r>
              <a:rPr lang="en-US" sz="1600" b="1" dirty="0">
                <a:latin typeface="Century Gothic"/>
                <a:ea typeface="Calibri"/>
                <a:cs typeface="Calibri"/>
              </a:rPr>
              <a:t>knowledge checkers</a:t>
            </a:r>
            <a:endParaRPr lang="en-US" sz="1600" b="1" dirty="0">
              <a:latin typeface="Century Gothic"/>
              <a:cs typeface="Calibri"/>
            </a:endParaRPr>
          </a:p>
        </p:txBody>
      </p:sp>
      <p:cxnSp>
        <p:nvCxnSpPr>
          <p:cNvPr id="8" name="Straight Arrow Connector 7">
            <a:extLst>
              <a:ext uri="{FF2B5EF4-FFF2-40B4-BE49-F238E27FC236}">
                <a16:creationId xmlns:a16="http://schemas.microsoft.com/office/drawing/2014/main" id="{64189E15-1F74-6509-AADA-182679D99778}"/>
              </a:ext>
            </a:extLst>
          </p:cNvPr>
          <p:cNvCxnSpPr/>
          <p:nvPr/>
        </p:nvCxnSpPr>
        <p:spPr>
          <a:xfrm flipV="1">
            <a:off x="1080397" y="876301"/>
            <a:ext cx="4510600" cy="14362"/>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443110" y="833512"/>
            <a:ext cx="3129515" cy="26157"/>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H="1" flipV="1">
            <a:off x="6642568" y="1066800"/>
            <a:ext cx="9525" cy="38671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0BA9B86C-7E36-DE9E-0C63-A58EDDCB5450}"/>
              </a:ext>
            </a:extLst>
          </p:cNvPr>
          <p:cNvCxnSpPr>
            <a:cxnSpLocks/>
          </p:cNvCxnSpPr>
          <p:nvPr/>
        </p:nvCxnSpPr>
        <p:spPr>
          <a:xfrm>
            <a:off x="6726527" y="5050511"/>
            <a:ext cx="2981706" cy="483"/>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6642568" y="5261997"/>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989589" y="89623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6081129" y="984854"/>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Key words</a:t>
            </a:r>
            <a:endParaRPr lang="en-US" sz="1600" b="1">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6153557" y="5156804"/>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cs typeface="Calibri"/>
              </a:rPr>
              <a:t>Take it further...</a:t>
            </a:r>
            <a:endParaRPr lang="en-US" dirty="0"/>
          </a:p>
        </p:txBody>
      </p:sp>
      <p:sp>
        <p:nvSpPr>
          <p:cNvPr id="27" name="TextBox 26">
            <a:extLst>
              <a:ext uri="{FF2B5EF4-FFF2-40B4-BE49-F238E27FC236}">
                <a16:creationId xmlns:a16="http://schemas.microsoft.com/office/drawing/2014/main" id="{663A381D-F3AD-F506-9A44-222728253F9B}"/>
              </a:ext>
            </a:extLst>
          </p:cNvPr>
          <p:cNvSpPr txBox="1"/>
          <p:nvPr/>
        </p:nvSpPr>
        <p:spPr>
          <a:xfrm>
            <a:off x="7982882" y="1575339"/>
            <a:ext cx="1778926"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dirty="0">
                <a:latin typeface="Century Gothic"/>
                <a:ea typeface="+mn-lt"/>
                <a:cs typeface="+mn-lt"/>
              </a:rPr>
              <a:t>Coltan </a:t>
            </a:r>
            <a:r>
              <a:rPr lang="en-GB" sz="1100" dirty="0">
                <a:latin typeface="Century Gothic"/>
                <a:ea typeface="+mn-lt"/>
                <a:cs typeface="+mn-lt"/>
              </a:rPr>
              <a:t>- Columbite Tantalite is ideal for making capacitors, which are used in many electronic devices, including mobile phones</a:t>
            </a:r>
            <a:br>
              <a:rPr lang="en-GB" sz="1100" dirty="0">
                <a:latin typeface="Century Gothic"/>
                <a:ea typeface="+mn-lt"/>
                <a:cs typeface="+mn-lt"/>
              </a:rPr>
            </a:br>
            <a:br>
              <a:rPr lang="en-GB" sz="1100" dirty="0">
                <a:latin typeface="Century Gothic"/>
                <a:ea typeface="+mn-lt"/>
                <a:cs typeface="+mn-lt"/>
              </a:rPr>
            </a:br>
            <a:br>
              <a:rPr lang="en-GB" sz="1100" dirty="0">
                <a:latin typeface="Century Gothic"/>
                <a:ea typeface="+mn-lt"/>
                <a:cs typeface="+mn-lt"/>
              </a:rPr>
            </a:br>
            <a:endParaRPr lang="en-GB" sz="1100" dirty="0">
              <a:solidFill>
                <a:srgbClr val="000000"/>
              </a:solidFill>
              <a:latin typeface="Century Gothic"/>
              <a:ea typeface="+mn-lt"/>
              <a:cs typeface="+mn-lt"/>
            </a:endParaRPr>
          </a:p>
          <a:p>
            <a:r>
              <a:rPr lang="en-GB" sz="1100" b="1" dirty="0">
                <a:latin typeface="Century Gothic"/>
                <a:ea typeface="+mn-lt"/>
                <a:cs typeface="+mn-lt"/>
              </a:rPr>
              <a:t>Product</a:t>
            </a:r>
            <a:r>
              <a:rPr lang="en-GB" sz="1100" b="1" dirty="0">
                <a:solidFill>
                  <a:srgbClr val="000000"/>
                </a:solidFill>
                <a:latin typeface="Century Gothic"/>
                <a:ea typeface="+mn-lt"/>
                <a:cs typeface="+mn-lt"/>
              </a:rPr>
              <a:t> - </a:t>
            </a:r>
            <a:r>
              <a:rPr lang="en-GB" sz="1100" dirty="0">
                <a:solidFill>
                  <a:srgbClr val="000000"/>
                </a:solidFill>
                <a:latin typeface="Century Gothic"/>
                <a:ea typeface="+mn-lt"/>
                <a:cs typeface="+mn-lt"/>
              </a:rPr>
              <a:t>something we buy</a:t>
            </a:r>
            <a:r>
              <a:rPr lang="en-GB" sz="1100" b="1" dirty="0">
                <a:solidFill>
                  <a:srgbClr val="000000"/>
                </a:solidFill>
                <a:latin typeface="Century Gothic"/>
                <a:ea typeface="+mn-lt"/>
                <a:cs typeface="+mn-lt"/>
              </a:rPr>
              <a:t> </a:t>
            </a:r>
            <a:endParaRPr lang="en-GB" dirty="0"/>
          </a:p>
          <a:p>
            <a:br>
              <a:rPr lang="en-GB" sz="1100" b="1" dirty="0">
                <a:solidFill>
                  <a:srgbClr val="000000"/>
                </a:solidFill>
                <a:latin typeface="Century Gothic"/>
                <a:ea typeface="+mn-lt"/>
                <a:cs typeface="+mn-lt"/>
              </a:rPr>
            </a:br>
            <a:br>
              <a:rPr lang="en-GB" sz="1100" b="1" dirty="0">
                <a:latin typeface="Century Gothic"/>
                <a:ea typeface="+mn-lt"/>
                <a:cs typeface="+mn-lt"/>
              </a:rPr>
            </a:br>
            <a:endParaRPr lang="en-GB" sz="1100" b="1" dirty="0">
              <a:solidFill>
                <a:srgbClr val="000000"/>
              </a:solidFill>
              <a:latin typeface="Century Gothic"/>
              <a:ea typeface="+mn-lt"/>
              <a:cs typeface="+mn-lt"/>
            </a:endParaRPr>
          </a:p>
          <a:p>
            <a:r>
              <a:rPr lang="en-GB" sz="1100" b="1" dirty="0">
                <a:solidFill>
                  <a:srgbClr val="000000"/>
                </a:solidFill>
                <a:latin typeface="Century Gothic"/>
                <a:ea typeface="+mn-lt"/>
                <a:cs typeface="+mn-lt"/>
              </a:rPr>
              <a:t>Consumer - </a:t>
            </a:r>
            <a:r>
              <a:rPr lang="en-GB" sz="1100" dirty="0">
                <a:solidFill>
                  <a:srgbClr val="000000"/>
                </a:solidFill>
                <a:latin typeface="Century Gothic"/>
                <a:ea typeface="+mn-lt"/>
                <a:cs typeface="+mn-lt"/>
              </a:rPr>
              <a:t>a person who buys or uses a product</a:t>
            </a:r>
          </a:p>
        </p:txBody>
      </p:sp>
      <p:sp>
        <p:nvSpPr>
          <p:cNvPr id="41" name="TextBox 40">
            <a:extLst>
              <a:ext uri="{FF2B5EF4-FFF2-40B4-BE49-F238E27FC236}">
                <a16:creationId xmlns:a16="http://schemas.microsoft.com/office/drawing/2014/main" id="{12A9954C-7F21-C6FF-BA45-33F4AEE35874}"/>
              </a:ext>
            </a:extLst>
          </p:cNvPr>
          <p:cNvSpPr txBox="1"/>
          <p:nvPr/>
        </p:nvSpPr>
        <p:spPr>
          <a:xfrm>
            <a:off x="6782631" y="6457764"/>
            <a:ext cx="13144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3 R’s</a:t>
            </a:r>
            <a:endParaRPr lang="en-US" dirty="0"/>
          </a:p>
        </p:txBody>
      </p:sp>
      <p:sp>
        <p:nvSpPr>
          <p:cNvPr id="44" name="TextBox 43">
            <a:extLst>
              <a:ext uri="{FF2B5EF4-FFF2-40B4-BE49-F238E27FC236}">
                <a16:creationId xmlns:a16="http://schemas.microsoft.com/office/drawing/2014/main" id="{11A78581-5662-BF98-679B-7E73728E7C35}"/>
              </a:ext>
            </a:extLst>
          </p:cNvPr>
          <p:cNvSpPr txBox="1"/>
          <p:nvPr/>
        </p:nvSpPr>
        <p:spPr>
          <a:xfrm>
            <a:off x="1320667" y="5767200"/>
            <a:ext cx="3019068"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Century Gothic"/>
                <a:ea typeface="Calibri"/>
                <a:cs typeface="Calibri"/>
              </a:rPr>
              <a:t>Just</a:t>
            </a:r>
          </a:p>
        </p:txBody>
      </p:sp>
      <p:sp>
        <p:nvSpPr>
          <p:cNvPr id="2" name="TextBox 1">
            <a:extLst>
              <a:ext uri="{FF2B5EF4-FFF2-40B4-BE49-F238E27FC236}">
                <a16:creationId xmlns:a16="http://schemas.microsoft.com/office/drawing/2014/main" id="{C418A694-A9E7-6D4C-593C-311D54004EFA}"/>
              </a:ext>
            </a:extLst>
          </p:cNvPr>
          <p:cNvSpPr txBox="1"/>
          <p:nvPr/>
        </p:nvSpPr>
        <p:spPr>
          <a:xfrm>
            <a:off x="6445685" y="341103"/>
            <a:ext cx="331879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rPr>
              <a:t>The Three R’s and Mobiles</a:t>
            </a:r>
            <a:endParaRPr lang="en-US" sz="2000" b="1" dirty="0"/>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712176" y="251499"/>
            <a:ext cx="648242" cy="669612"/>
          </a:xfrm>
          <a:prstGeom prst="rect">
            <a:avLst/>
          </a:prstGeom>
        </p:spPr>
      </p:pic>
      <p:sp>
        <p:nvSpPr>
          <p:cNvPr id="3" name="TextBox 2">
            <a:extLst>
              <a:ext uri="{FF2B5EF4-FFF2-40B4-BE49-F238E27FC236}">
                <a16:creationId xmlns:a16="http://schemas.microsoft.com/office/drawing/2014/main" id="{A6CED3A5-09C7-78CA-5DC5-0E7AF151F9FB}"/>
              </a:ext>
            </a:extLst>
          </p:cNvPr>
          <p:cNvSpPr txBox="1"/>
          <p:nvPr/>
        </p:nvSpPr>
        <p:spPr>
          <a:xfrm>
            <a:off x="3758118" y="1484784"/>
            <a:ext cx="2753286" cy="50812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solidFill>
                  <a:srgbClr val="141414"/>
                </a:solidFill>
                <a:latin typeface="Century Gothic"/>
                <a:ea typeface="+mn-lt"/>
                <a:cs typeface="+mn-lt"/>
              </a:rPr>
              <a:t>Consumers have a big role in looking after the environment through the products they buy. The </a:t>
            </a:r>
            <a:r>
              <a:rPr lang="en-US" sz="1100" b="1" dirty="0">
                <a:solidFill>
                  <a:srgbClr val="141414"/>
                </a:solidFill>
                <a:latin typeface="Century Gothic"/>
                <a:ea typeface="+mn-lt"/>
                <a:cs typeface="+mn-lt"/>
              </a:rPr>
              <a:t>Three Rs Rule: Reduce, Reuse and Recycle</a:t>
            </a:r>
            <a:r>
              <a:rPr lang="en-US" sz="1100" dirty="0">
                <a:solidFill>
                  <a:srgbClr val="141414"/>
                </a:solidFill>
                <a:latin typeface="Century Gothic"/>
                <a:ea typeface="+mn-lt"/>
                <a:cs typeface="+mn-lt"/>
              </a:rPr>
              <a:t>.</a:t>
            </a:r>
            <a:endParaRPr lang="en-US" sz="1100" dirty="0">
              <a:solidFill>
                <a:srgbClr val="141414"/>
              </a:solidFill>
              <a:latin typeface="Century Gothic"/>
            </a:endParaRPr>
          </a:p>
          <a:p>
            <a:pPr marL="171450" indent="-171450">
              <a:buFont typeface="Wingdings"/>
              <a:buChar char="Ø"/>
            </a:pPr>
            <a:endParaRPr lang="en-US" sz="1100" dirty="0">
              <a:solidFill>
                <a:srgbClr val="141414"/>
              </a:solidFill>
              <a:latin typeface="Century Gothic"/>
              <a:ea typeface="+mn-lt"/>
              <a:cs typeface="+mn-lt"/>
            </a:endParaRPr>
          </a:p>
          <a:p>
            <a:pPr marL="285750" indent="-285750">
              <a:buFont typeface="Wingdings"/>
              <a:buChar char="Ø"/>
            </a:pPr>
            <a:r>
              <a:rPr lang="en-US" sz="1100" b="1" dirty="0">
                <a:solidFill>
                  <a:srgbClr val="141414"/>
                </a:solidFill>
                <a:latin typeface="Century Gothic"/>
                <a:ea typeface="+mn-lt"/>
                <a:cs typeface="+mn-lt"/>
              </a:rPr>
              <a:t>Reduce:</a:t>
            </a:r>
            <a:r>
              <a:rPr lang="en-US" sz="1100" dirty="0">
                <a:solidFill>
                  <a:srgbClr val="141414"/>
                </a:solidFill>
                <a:latin typeface="Century Gothic"/>
                <a:ea typeface="+mn-lt"/>
                <a:cs typeface="+mn-lt"/>
              </a:rPr>
              <a:t> it is important to reduce consumption in the first place – stopping the creation of waste, changing our consumption habits and buying products responsibly.</a:t>
            </a:r>
            <a:br>
              <a:rPr lang="en-US" sz="1100" dirty="0">
                <a:solidFill>
                  <a:srgbClr val="141414"/>
                </a:solidFill>
                <a:latin typeface="Century Gothic"/>
                <a:ea typeface="+mn-lt"/>
                <a:cs typeface="+mn-lt"/>
              </a:rPr>
            </a:br>
            <a:endParaRPr lang="en-US" sz="1100">
              <a:latin typeface="Century Gothic"/>
            </a:endParaRPr>
          </a:p>
          <a:p>
            <a:pPr marL="285750" indent="-285750">
              <a:buFont typeface="Wingdings"/>
              <a:buChar char="Ø"/>
            </a:pPr>
            <a:r>
              <a:rPr lang="en-US" sz="1100" b="1" dirty="0">
                <a:solidFill>
                  <a:srgbClr val="141414"/>
                </a:solidFill>
                <a:latin typeface="Century Gothic"/>
                <a:ea typeface="+mn-lt"/>
                <a:cs typeface="+mn-lt"/>
              </a:rPr>
              <a:t>Reuse:</a:t>
            </a:r>
            <a:r>
              <a:rPr lang="en-US" sz="1100" dirty="0">
                <a:solidFill>
                  <a:srgbClr val="141414"/>
                </a:solidFill>
                <a:latin typeface="Century Gothic"/>
                <a:ea typeface="+mn-lt"/>
                <a:cs typeface="+mn-lt"/>
              </a:rPr>
              <a:t> products can be used more than once, repaired if they are not working or even used for something entirely different - like using newspapers to make pots for planting seeds in.</a:t>
            </a:r>
            <a:br>
              <a:rPr lang="en-US" sz="1100" dirty="0">
                <a:solidFill>
                  <a:srgbClr val="141414"/>
                </a:solidFill>
                <a:latin typeface="Century Gothic"/>
                <a:ea typeface="+mn-lt"/>
                <a:cs typeface="+mn-lt"/>
              </a:rPr>
            </a:br>
            <a:endParaRPr lang="en-US" sz="1100">
              <a:latin typeface="Century Gothic"/>
            </a:endParaRPr>
          </a:p>
          <a:p>
            <a:pPr marL="285750" indent="-285750">
              <a:buFont typeface="Wingdings"/>
              <a:buChar char="Ø"/>
            </a:pPr>
            <a:r>
              <a:rPr lang="en-US" sz="1100" b="1" dirty="0">
                <a:solidFill>
                  <a:srgbClr val="141414"/>
                </a:solidFill>
                <a:latin typeface="Century Gothic"/>
                <a:ea typeface="+mn-lt"/>
                <a:cs typeface="+mn-lt"/>
              </a:rPr>
              <a:t>Recycle:</a:t>
            </a:r>
            <a:r>
              <a:rPr lang="en-US" sz="1100" dirty="0">
                <a:solidFill>
                  <a:srgbClr val="141414"/>
                </a:solidFill>
                <a:latin typeface="Century Gothic"/>
                <a:ea typeface="+mn-lt"/>
                <a:cs typeface="+mn-lt"/>
              </a:rPr>
              <a:t> only when the first two options aren’t available should we recycle, which means reintroducing waste materials into the production cycle as raw materials to produce new goods.</a:t>
            </a:r>
            <a:endParaRPr lang="en-US" sz="1100">
              <a:latin typeface="Century Gothic"/>
            </a:endParaRPr>
          </a:p>
          <a:p>
            <a:pPr marL="285750" indent="-285750">
              <a:buFont typeface="Wingdings"/>
              <a:buChar char="Ø"/>
            </a:pPr>
            <a:endParaRPr lang="en-US" sz="1100" dirty="0">
              <a:solidFill>
                <a:srgbClr val="141414"/>
              </a:solidFill>
              <a:latin typeface="Century Gothic"/>
              <a:ea typeface="+mn-lt"/>
              <a:cs typeface="+mn-lt"/>
            </a:endParaRPr>
          </a:p>
          <a:p>
            <a:r>
              <a:rPr lang="en-US" sz="1100" dirty="0">
                <a:solidFill>
                  <a:srgbClr val="141414"/>
                </a:solidFill>
                <a:latin typeface="Century Gothic"/>
                <a:ea typeface="+mn-lt"/>
                <a:cs typeface="+mn-lt"/>
              </a:rPr>
              <a:t>The reason why recycling is the last option is that it takes a lot of resources and energy to turn the waste back into a raw material.</a:t>
            </a:r>
            <a:endParaRPr lang="en-US" sz="1100" dirty="0">
              <a:latin typeface="Century Gothic"/>
            </a:endParaRPr>
          </a:p>
        </p:txBody>
      </p:sp>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dirty="0">
                <a:latin typeface="Century Gothic"/>
              </a:rPr>
              <a:t>Knowledge </a:t>
            </a:r>
            <a:r>
              <a:rPr lang="en-US" sz="1100" b="1" i="1" dirty="0" err="1">
                <a:latin typeface="Century Gothic"/>
              </a:rPr>
              <a:t>Organiser</a:t>
            </a:r>
            <a:endParaRPr lang="en-US" sz="1100" b="1" i="1" dirty="0">
              <a:latin typeface="Century Gothic"/>
            </a:endParaRPr>
          </a:p>
        </p:txBody>
      </p:sp>
      <p:pic>
        <p:nvPicPr>
          <p:cNvPr id="5" name="Picture 4">
            <a:extLst>
              <a:ext uri="{FF2B5EF4-FFF2-40B4-BE49-F238E27FC236}">
                <a16:creationId xmlns:a16="http://schemas.microsoft.com/office/drawing/2014/main" id="{2945D945-DD88-3D11-D23F-3414822260AE}"/>
              </a:ext>
            </a:extLst>
          </p:cNvPr>
          <p:cNvPicPr>
            <a:picLocks noChangeAspect="1"/>
          </p:cNvPicPr>
          <p:nvPr/>
        </p:nvPicPr>
        <p:blipFill>
          <a:blip r:embed="rId3"/>
          <a:stretch>
            <a:fillRect/>
          </a:stretch>
        </p:blipFill>
        <p:spPr>
          <a:xfrm>
            <a:off x="316116" y="118224"/>
            <a:ext cx="788525" cy="788525"/>
          </a:xfrm>
          <a:prstGeom prst="rect">
            <a:avLst/>
          </a:prstGeom>
        </p:spPr>
      </p:pic>
      <p:sp>
        <p:nvSpPr>
          <p:cNvPr id="6" name="TextBox 5">
            <a:extLst>
              <a:ext uri="{FF2B5EF4-FFF2-40B4-BE49-F238E27FC236}">
                <a16:creationId xmlns:a16="http://schemas.microsoft.com/office/drawing/2014/main" id="{5498001C-DF97-20CC-A728-70708001EAA5}"/>
              </a:ext>
            </a:extLst>
          </p:cNvPr>
          <p:cNvSpPr txBox="1"/>
          <p:nvPr/>
        </p:nvSpPr>
        <p:spPr>
          <a:xfrm>
            <a:off x="8409843" y="6508618"/>
            <a:ext cx="115457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cs typeface="Calibri"/>
              </a:rPr>
              <a:t>Cobalt</a:t>
            </a:r>
            <a:endParaRPr lang="en-US" dirty="0"/>
          </a:p>
        </p:txBody>
      </p:sp>
      <p:pic>
        <p:nvPicPr>
          <p:cNvPr id="18" name="Picture 17" descr="A qr code on a white background&#10;&#10;Description automatically generated">
            <a:extLst>
              <a:ext uri="{FF2B5EF4-FFF2-40B4-BE49-F238E27FC236}">
                <a16:creationId xmlns:a16="http://schemas.microsoft.com/office/drawing/2014/main" id="{B2F00829-FB9A-0211-DCDB-EB6D073DA3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4195" y="5520519"/>
            <a:ext cx="990600" cy="990600"/>
          </a:xfrm>
          <a:prstGeom prst="rect">
            <a:avLst/>
          </a:prstGeom>
          <a:ln>
            <a:noFill/>
          </a:ln>
        </p:spPr>
      </p:pic>
      <p:pic>
        <p:nvPicPr>
          <p:cNvPr id="20" name="Picture 19" descr="A qr code on a white background&#10;&#10;Description automatically generated">
            <a:extLst>
              <a:ext uri="{FF2B5EF4-FFF2-40B4-BE49-F238E27FC236}">
                <a16:creationId xmlns:a16="http://schemas.microsoft.com/office/drawing/2014/main" id="{BDC58C2F-F851-F3D9-29A2-0C7A4C840D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08891" y="5530799"/>
            <a:ext cx="975973" cy="975973"/>
          </a:xfrm>
          <a:prstGeom prst="rect">
            <a:avLst/>
          </a:prstGeom>
          <a:ln>
            <a:noFill/>
          </a:ln>
        </p:spPr>
      </p:pic>
      <p:pic>
        <p:nvPicPr>
          <p:cNvPr id="19" name="Picture 18" descr="No photo description available.">
            <a:extLst>
              <a:ext uri="{FF2B5EF4-FFF2-40B4-BE49-F238E27FC236}">
                <a16:creationId xmlns:a16="http://schemas.microsoft.com/office/drawing/2014/main" id="{E017139A-7744-E4A9-5EB2-0F0BDEE76469}"/>
              </a:ext>
            </a:extLst>
          </p:cNvPr>
          <p:cNvPicPr>
            <a:picLocks noChangeAspect="1"/>
          </p:cNvPicPr>
          <p:nvPr/>
        </p:nvPicPr>
        <p:blipFill>
          <a:blip r:embed="rId6"/>
          <a:stretch>
            <a:fillRect/>
          </a:stretch>
        </p:blipFill>
        <p:spPr>
          <a:xfrm>
            <a:off x="407594" y="1320746"/>
            <a:ext cx="3203903" cy="5386145"/>
          </a:xfrm>
          <a:prstGeom prst="rect">
            <a:avLst/>
          </a:prstGeom>
        </p:spPr>
      </p:pic>
      <p:pic>
        <p:nvPicPr>
          <p:cNvPr id="22" name="Picture 21">
            <a:extLst>
              <a:ext uri="{FF2B5EF4-FFF2-40B4-BE49-F238E27FC236}">
                <a16:creationId xmlns:a16="http://schemas.microsoft.com/office/drawing/2014/main" id="{2D39CFC2-95B7-1330-2D77-DA59BE0DAF3E}"/>
              </a:ext>
            </a:extLst>
          </p:cNvPr>
          <p:cNvPicPr>
            <a:picLocks noChangeAspect="1"/>
          </p:cNvPicPr>
          <p:nvPr/>
        </p:nvPicPr>
        <p:blipFill>
          <a:blip r:embed="rId7"/>
          <a:stretch>
            <a:fillRect/>
          </a:stretch>
        </p:blipFill>
        <p:spPr>
          <a:xfrm>
            <a:off x="6963514" y="1811527"/>
            <a:ext cx="794291" cy="779435"/>
          </a:xfrm>
          <a:prstGeom prst="rect">
            <a:avLst/>
          </a:prstGeom>
        </p:spPr>
      </p:pic>
      <p:pic>
        <p:nvPicPr>
          <p:cNvPr id="23" name="Picture 22">
            <a:extLst>
              <a:ext uri="{FF2B5EF4-FFF2-40B4-BE49-F238E27FC236}">
                <a16:creationId xmlns:a16="http://schemas.microsoft.com/office/drawing/2014/main" id="{9A17E9BC-7FB8-0A9D-D5B1-D71C2A4DBF3C}"/>
              </a:ext>
            </a:extLst>
          </p:cNvPr>
          <p:cNvPicPr>
            <a:picLocks noChangeAspect="1"/>
          </p:cNvPicPr>
          <p:nvPr/>
        </p:nvPicPr>
        <p:blipFill>
          <a:blip r:embed="rId8"/>
          <a:stretch>
            <a:fillRect/>
          </a:stretch>
        </p:blipFill>
        <p:spPr>
          <a:xfrm>
            <a:off x="7036193" y="3140990"/>
            <a:ext cx="641666" cy="634139"/>
          </a:xfrm>
          <a:prstGeom prst="rect">
            <a:avLst/>
          </a:prstGeom>
        </p:spPr>
      </p:pic>
      <p:pic>
        <p:nvPicPr>
          <p:cNvPr id="24" name="Picture 23">
            <a:extLst>
              <a:ext uri="{FF2B5EF4-FFF2-40B4-BE49-F238E27FC236}">
                <a16:creationId xmlns:a16="http://schemas.microsoft.com/office/drawing/2014/main" id="{740E2B58-0F92-B4F2-0F62-67F15AE38A6E}"/>
              </a:ext>
            </a:extLst>
          </p:cNvPr>
          <p:cNvPicPr>
            <a:picLocks noChangeAspect="1"/>
          </p:cNvPicPr>
          <p:nvPr/>
        </p:nvPicPr>
        <p:blipFill>
          <a:blip r:embed="rId9"/>
          <a:stretch>
            <a:fillRect/>
          </a:stretch>
        </p:blipFill>
        <p:spPr>
          <a:xfrm>
            <a:off x="7036193" y="4063623"/>
            <a:ext cx="641665" cy="641404"/>
          </a:xfrm>
          <a:prstGeom prst="rect">
            <a:avLst/>
          </a:prstGeom>
        </p:spPr>
      </p:pic>
    </p:spTree>
    <p:extLst>
      <p:ext uri="{BB962C8B-B14F-4D97-AF65-F5344CB8AC3E}">
        <p14:creationId xmlns:p14="http://schemas.microsoft.com/office/powerpoint/2010/main" val="2410896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DE066D2CC89942B7399320D085AE7E" ma:contentTypeVersion="18" ma:contentTypeDescription="Create a new document." ma:contentTypeScope="" ma:versionID="0807c1b90a101c4f412224236bd72a04">
  <xsd:schema xmlns:xsd="http://www.w3.org/2001/XMLSchema" xmlns:xs="http://www.w3.org/2001/XMLSchema" xmlns:p="http://schemas.microsoft.com/office/2006/metadata/properties" xmlns:ns2="f55e4e17-f17b-45d4-a783-b77bdb67020d" xmlns:ns3="8c196e67-583f-4cee-a71a-f7c16f1d0bdf" targetNamespace="http://schemas.microsoft.com/office/2006/metadata/properties" ma:root="true" ma:fieldsID="5e3d5c29f56070b0072041c0774219d6" ns2:_="" ns3:_="">
    <xsd:import namespace="f55e4e17-f17b-45d4-a783-b77bdb67020d"/>
    <xsd:import namespace="8c196e67-583f-4cee-a71a-f7c16f1d0bd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5e4e17-f17b-45d4-a783-b77bdb6702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c7f5821-f759-4523-81d1-f59fc125663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c196e67-583f-4cee-a71a-f7c16f1d0bd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5e3d553-f45d-40ae-acb3-35c7d0fe1a0c}" ma:internalName="TaxCatchAll" ma:showField="CatchAllData" ma:web="8c196e67-583f-4cee-a71a-f7c16f1d0bd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c196e67-583f-4cee-a71a-f7c16f1d0bdf" xsi:nil="true"/>
    <lcf76f155ced4ddcb4097134ff3c332f xmlns="f55e4e17-f17b-45d4-a783-b77bdb67020d">
      <Terms xmlns="http://schemas.microsoft.com/office/infopath/2007/PartnerControls"/>
    </lcf76f155ced4ddcb4097134ff3c332f>
    <SharedWithUsers xmlns="8c196e67-583f-4cee-a71a-f7c16f1d0bdf">
      <UserInfo>
        <DisplayName/>
        <AccountId xsi:nil="true"/>
        <AccountType/>
      </UserInfo>
    </SharedWithUsers>
    <MediaLengthInSeconds xmlns="f55e4e17-f17b-45d4-a783-b77bdb67020d" xsi:nil="true"/>
  </documentManagement>
</p:properties>
</file>

<file path=customXml/itemProps1.xml><?xml version="1.0" encoding="utf-8"?>
<ds:datastoreItem xmlns:ds="http://schemas.openxmlformats.org/officeDocument/2006/customXml" ds:itemID="{A70DDD0C-A4BC-41A6-95D5-3145F7F6FD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5e4e17-f17b-45d4-a783-b77bdb67020d"/>
    <ds:schemaRef ds:uri="8c196e67-583f-4cee-a71a-f7c16f1d0b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3A98F5D-674F-4D46-9891-C5DC91DBA417}">
  <ds:schemaRefs>
    <ds:schemaRef ds:uri="http://schemas.microsoft.com/sharepoint/v3/contenttype/forms"/>
  </ds:schemaRefs>
</ds:datastoreItem>
</file>

<file path=customXml/itemProps3.xml><?xml version="1.0" encoding="utf-8"?>
<ds:datastoreItem xmlns:ds="http://schemas.openxmlformats.org/officeDocument/2006/customXml" ds:itemID="{815FFEF2-6DC1-4039-AD39-4A4E0C117E0A}">
  <ds:schemaRefs>
    <ds:schemaRef ds:uri="http://schemas.microsoft.com/office/2006/metadata/properties"/>
    <ds:schemaRef ds:uri="http://schemas.microsoft.com/office/infopath/2007/PartnerControls"/>
    <ds:schemaRef ds:uri="8c196e67-583f-4cee-a71a-f7c16f1d0bdf"/>
    <ds:schemaRef ds:uri="f55e4e17-f17b-45d4-a783-b77bdb67020d"/>
  </ds:schemaRefs>
</ds:datastoreItem>
</file>

<file path=docProps/app.xml><?xml version="1.0" encoding="utf-8"?>
<Properties xmlns="http://schemas.openxmlformats.org/officeDocument/2006/extended-properties" xmlns:vt="http://schemas.openxmlformats.org/officeDocument/2006/docPropsVTypes">
  <Template>office theme</Template>
  <TotalTime>1141</TotalTime>
  <Words>251</Words>
  <Application>Microsoft Office PowerPoint</Application>
  <PresentationFormat>A4 Paper (210x297 mm)</PresentationFormat>
  <Paragraphs>105</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Laura Cogley</cp:lastModifiedBy>
  <cp:revision>1692</cp:revision>
  <dcterms:created xsi:type="dcterms:W3CDTF">2024-03-05T11:58:30Z</dcterms:created>
  <dcterms:modified xsi:type="dcterms:W3CDTF">2024-06-16T16:35:07Z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0x0101002ADE066D2CC89942B7399320D085AE7E</vt:lpwstr>
  </property>
  <property fmtid="{D5CDD505-2E9C-101B-9397-08002B2CF9AE}" pid="3" name="Order">
    <vt:r8>873200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activity">
    <vt:lpwstr>{"FileActivityType":"9","FileActivityTimeStamp":"2024-03-11T07:45:23.307Z","FileActivityUsersOnPage":[{"DisplayName":"Ms L Devin","Id":"ldevin@bishopr.co.uk"}],"FileActivityNavigationId":null}</vt:lpwstr>
  </property>
  <property fmtid="{D5CDD505-2E9C-101B-9397-08002B2CF9AE}" pid="8" name="_ExtendedDescription">
    <vt:lpwstr/>
  </property>
  <property fmtid="{D5CDD505-2E9C-101B-9397-08002B2CF9AE}" pid="9" name="TriggerFlowInfo">
    <vt:lpwstr/>
  </property>
  <property fmtid="{D5CDD505-2E9C-101B-9397-08002B2CF9AE}" pid="10" name="MediaServiceImageTags">
    <vt:lpwstr/>
  </property>
</Properties>
</file>