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85" r:id="rId6"/>
    <p:sldId id="286" r:id="rId7"/>
    <p:sldId id="258" r:id="rId8"/>
    <p:sldId id="287" r:id="rId9"/>
    <p:sldId id="288" r:id="rId10"/>
    <p:sldId id="289" r:id="rId11"/>
    <p:sldId id="290" r:id="rId12"/>
    <p:sldId id="291" r:id="rId13"/>
    <p:sldId id="292" r:id="rId14"/>
    <p:sldId id="293" r:id="rId15"/>
    <p:sldId id="297" r:id="rId16"/>
    <p:sldId id="294" r:id="rId17"/>
    <p:sldId id="295" r:id="rId18"/>
    <p:sldId id="296" r:id="rId19"/>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00855-563A-0BD2-B206-971B7232F4F0}" v="4652" dt="2024-08-12T10:50:25.521"/>
    <p1510:client id="{AD06260A-33A7-599A-6DF8-0A80288AB335}" v="3972" dt="2024-08-12T12:26:04.2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p:restoredTop sz="94656"/>
  </p:normalViewPr>
  <p:slideViewPr>
    <p:cSldViewPr snapToGrid="0">
      <p:cViewPr varScale="1">
        <p:scale>
          <a:sx n="105" d="100"/>
          <a:sy n="105" d="100"/>
        </p:scale>
        <p:origin x="14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Devin" userId="420b751f-cbd6-4fb8-a574-e02b6e98d2a9" providerId="ADAL" clId="{F1F24409-67A7-4E60-89CB-A3627B7AD383}"/>
    <pc:docChg chg="modSld">
      <pc:chgData name="Ms L Devin" userId="420b751f-cbd6-4fb8-a574-e02b6e98d2a9" providerId="ADAL" clId="{F1F24409-67A7-4E60-89CB-A3627B7AD383}" dt="2024-08-12T10:52:14.399" v="4" actId="14734"/>
      <pc:docMkLst>
        <pc:docMk/>
      </pc:docMkLst>
      <pc:sldChg chg="modSp">
        <pc:chgData name="Ms L Devin" userId="420b751f-cbd6-4fb8-a574-e02b6e98d2a9" providerId="ADAL" clId="{F1F24409-67A7-4E60-89CB-A3627B7AD383}" dt="2024-08-12T10:52:14.399" v="4" actId="14734"/>
        <pc:sldMkLst>
          <pc:docMk/>
          <pc:sldMk cId="2567375458" sldId="294"/>
        </pc:sldMkLst>
        <pc:graphicFrameChg chg="modGraphic">
          <ac:chgData name="Ms L Devin" userId="420b751f-cbd6-4fb8-a574-e02b6e98d2a9" providerId="ADAL" clId="{F1F24409-67A7-4E60-89CB-A3627B7AD383}" dt="2024-08-12T10:52:14.399" v="4" actId="14734"/>
          <ac:graphicFrameMkLst>
            <pc:docMk/>
            <pc:sldMk cId="2567375458" sldId="294"/>
            <ac:graphicFrameMk id="20" creationId="{2644DBD9-D83B-AA70-645B-FA90D0A68D38}"/>
          </ac:graphicFrameMkLst>
        </pc:graphicFrameChg>
      </pc:sldChg>
    </pc:docChg>
  </pc:docChgLst>
  <pc:docChgLst>
    <pc:chgData name="Ms L Devin" userId="S::ldevin@bishopr.co.uk::420b751f-cbd6-4fb8-a574-e02b6e98d2a9" providerId="AD" clId="Web-{76A00855-563A-0BD2-B206-971B7232F4F0}"/>
    <pc:docChg chg="addSld modSld sldOrd">
      <pc:chgData name="Ms L Devin" userId="S::ldevin@bishopr.co.uk::420b751f-cbd6-4fb8-a574-e02b6e98d2a9" providerId="AD" clId="Web-{76A00855-563A-0BD2-B206-971B7232F4F0}" dt="2024-08-12T10:50:25.521" v="3994"/>
      <pc:docMkLst>
        <pc:docMk/>
      </pc:docMkLst>
      <pc:sldChg chg="addSp delSp modSp">
        <pc:chgData name="Ms L Devin" userId="S::ldevin@bishopr.co.uk::420b751f-cbd6-4fb8-a574-e02b6e98d2a9" providerId="AD" clId="Web-{76A00855-563A-0BD2-B206-971B7232F4F0}" dt="2024-08-12T09:58:05.962" v="1560" actId="20577"/>
        <pc:sldMkLst>
          <pc:docMk/>
          <pc:sldMk cId="373178669" sldId="291"/>
        </pc:sldMkLst>
        <pc:spChg chg="mod">
          <ac:chgData name="Ms L Devin" userId="S::ldevin@bishopr.co.uk::420b751f-cbd6-4fb8-a574-e02b6e98d2a9" providerId="AD" clId="Web-{76A00855-563A-0BD2-B206-971B7232F4F0}" dt="2024-08-12T09:56:49.192" v="1479" actId="1076"/>
          <ac:spMkLst>
            <pc:docMk/>
            <pc:sldMk cId="373178669" sldId="291"/>
            <ac:spMk id="2" creationId="{C418A694-A9E7-6D4C-593C-311D54004EFA}"/>
          </ac:spMkLst>
        </pc:spChg>
        <pc:spChg chg="del">
          <ac:chgData name="Ms L Devin" userId="S::ldevin@bishopr.co.uk::420b751f-cbd6-4fb8-a574-e02b6e98d2a9" providerId="AD" clId="Web-{76A00855-563A-0BD2-B206-971B7232F4F0}" dt="2024-08-12T09:45:09.927" v="9"/>
          <ac:spMkLst>
            <pc:docMk/>
            <pc:sldMk cId="373178669" sldId="291"/>
            <ac:spMk id="5" creationId="{A480CF7F-F2D1-2C83-6A75-437A5405061A}"/>
          </ac:spMkLst>
        </pc:spChg>
        <pc:spChg chg="mod">
          <ac:chgData name="Ms L Devin" userId="S::ldevin@bishopr.co.uk::420b751f-cbd6-4fb8-a574-e02b6e98d2a9" providerId="AD" clId="Web-{76A00855-563A-0BD2-B206-971B7232F4F0}" dt="2024-08-12T09:56:59.755" v="1488" actId="20577"/>
          <ac:spMkLst>
            <pc:docMk/>
            <pc:sldMk cId="373178669" sldId="291"/>
            <ac:spMk id="27" creationId="{663A381D-F3AD-F506-9A44-222728253F9B}"/>
          </ac:spMkLst>
        </pc:spChg>
        <pc:spChg chg="mod">
          <ac:chgData name="Ms L Devin" userId="S::ldevin@bishopr.co.uk::420b751f-cbd6-4fb8-a574-e02b6e98d2a9" providerId="AD" clId="Web-{76A00855-563A-0BD2-B206-971B7232F4F0}" dt="2024-08-12T09:58:05.962" v="1560" actId="20577"/>
          <ac:spMkLst>
            <pc:docMk/>
            <pc:sldMk cId="373178669" sldId="291"/>
            <ac:spMk id="44" creationId="{11A78581-5662-BF98-679B-7E73728E7C35}"/>
          </ac:spMkLst>
        </pc:spChg>
        <pc:graphicFrameChg chg="add mod modGraphic">
          <ac:chgData name="Ms L Devin" userId="S::ldevin@bishopr.co.uk::420b751f-cbd6-4fb8-a574-e02b6e98d2a9" providerId="AD" clId="Web-{76A00855-563A-0BD2-B206-971B7232F4F0}" dt="2024-08-12T09:55:51.954" v="1454"/>
          <ac:graphicFrameMkLst>
            <pc:docMk/>
            <pc:sldMk cId="373178669" sldId="291"/>
            <ac:graphicFrameMk id="6" creationId="{92D2508F-D2C7-9DAB-110E-10C06E390FEA}"/>
          </ac:graphicFrameMkLst>
        </pc:graphicFrameChg>
        <pc:picChg chg="add del mod">
          <ac:chgData name="Ms L Devin" userId="S::ldevin@bishopr.co.uk::420b751f-cbd6-4fb8-a574-e02b6e98d2a9" providerId="AD" clId="Web-{76A00855-563A-0BD2-B206-971B7232F4F0}" dt="2024-08-12T09:44:30.799" v="2"/>
          <ac:picMkLst>
            <pc:docMk/>
            <pc:sldMk cId="373178669" sldId="291"/>
            <ac:picMk id="3" creationId="{08F3E1D7-D580-7139-6109-463FD108976F}"/>
          </ac:picMkLst>
        </pc:picChg>
      </pc:sldChg>
      <pc:sldChg chg="addSp delSp modSp">
        <pc:chgData name="Ms L Devin" userId="S::ldevin@bishopr.co.uk::420b751f-cbd6-4fb8-a574-e02b6e98d2a9" providerId="AD" clId="Web-{76A00855-563A-0BD2-B206-971B7232F4F0}" dt="2024-08-12T10:12:04.502" v="1946" actId="1076"/>
        <pc:sldMkLst>
          <pc:docMk/>
          <pc:sldMk cId="817693640" sldId="292"/>
        </pc:sldMkLst>
        <pc:spChg chg="mod">
          <ac:chgData name="Ms L Devin" userId="S::ldevin@bishopr.co.uk::420b751f-cbd6-4fb8-a574-e02b6e98d2a9" providerId="AD" clId="Web-{76A00855-563A-0BD2-B206-971B7232F4F0}" dt="2024-08-12T10:12:04.502" v="1946" actId="1076"/>
          <ac:spMkLst>
            <pc:docMk/>
            <pc:sldMk cId="817693640" sldId="292"/>
            <ac:spMk id="2" creationId="{C418A694-A9E7-6D4C-593C-311D54004EFA}"/>
          </ac:spMkLst>
        </pc:spChg>
        <pc:spChg chg="mod">
          <ac:chgData name="Ms L Devin" userId="S::ldevin@bishopr.co.uk::420b751f-cbd6-4fb8-a574-e02b6e98d2a9" providerId="AD" clId="Web-{76A00855-563A-0BD2-B206-971B7232F4F0}" dt="2024-08-12T10:03:30.828" v="1707" actId="1076"/>
          <ac:spMkLst>
            <pc:docMk/>
            <pc:sldMk cId="817693640" sldId="292"/>
            <ac:spMk id="5" creationId="{A480CF7F-F2D1-2C83-6A75-437A5405061A}"/>
          </ac:spMkLst>
        </pc:spChg>
        <pc:spChg chg="add mod">
          <ac:chgData name="Ms L Devin" userId="S::ldevin@bishopr.co.uk::420b751f-cbd6-4fb8-a574-e02b6e98d2a9" providerId="AD" clId="Web-{76A00855-563A-0BD2-B206-971B7232F4F0}" dt="2024-08-12T10:08:27.379" v="1827" actId="1076"/>
          <ac:spMkLst>
            <pc:docMk/>
            <pc:sldMk cId="817693640" sldId="292"/>
            <ac:spMk id="7" creationId="{6B34A0BB-9D86-9C0C-DBC6-807A579CF7E2}"/>
          </ac:spMkLst>
        </pc:spChg>
        <pc:spChg chg="mod">
          <ac:chgData name="Ms L Devin" userId="S::ldevin@bishopr.co.uk::420b751f-cbd6-4fb8-a574-e02b6e98d2a9" providerId="AD" clId="Web-{76A00855-563A-0BD2-B206-971B7232F4F0}" dt="2024-08-12T10:03:35.547" v="1708" actId="1076"/>
          <ac:spMkLst>
            <pc:docMk/>
            <pc:sldMk cId="817693640" sldId="292"/>
            <ac:spMk id="14" creationId="{70477DDF-D691-D846-8337-0833FE04096E}"/>
          </ac:spMkLst>
        </pc:spChg>
        <pc:spChg chg="mod">
          <ac:chgData name="Ms L Devin" userId="S::ldevin@bishopr.co.uk::420b751f-cbd6-4fb8-a574-e02b6e98d2a9" providerId="AD" clId="Web-{76A00855-563A-0BD2-B206-971B7232F4F0}" dt="2024-08-12T10:08:24.832" v="1826" actId="1076"/>
          <ac:spMkLst>
            <pc:docMk/>
            <pc:sldMk cId="817693640" sldId="292"/>
            <ac:spMk id="16" creationId="{122D831E-076B-8C00-52D9-3F6BA7C4DBC3}"/>
          </ac:spMkLst>
        </pc:spChg>
        <pc:spChg chg="del">
          <ac:chgData name="Ms L Devin" userId="S::ldevin@bishopr.co.uk::420b751f-cbd6-4fb8-a574-e02b6e98d2a9" providerId="AD" clId="Web-{76A00855-563A-0BD2-B206-971B7232F4F0}" dt="2024-08-12T10:05:18.304" v="1766"/>
          <ac:spMkLst>
            <pc:docMk/>
            <pc:sldMk cId="817693640" sldId="292"/>
            <ac:spMk id="17" creationId="{EA3EA87C-E11C-B713-97A4-C4A9AE9AF60B}"/>
          </ac:spMkLst>
        </pc:spChg>
        <pc:spChg chg="add mod">
          <ac:chgData name="Ms L Devin" userId="S::ldevin@bishopr.co.uk::420b751f-cbd6-4fb8-a574-e02b6e98d2a9" providerId="AD" clId="Web-{76A00855-563A-0BD2-B206-971B7232F4F0}" dt="2024-08-12T10:08:33.645" v="1828" actId="1076"/>
          <ac:spMkLst>
            <pc:docMk/>
            <pc:sldMk cId="817693640" sldId="292"/>
            <ac:spMk id="18" creationId="{4123D97B-A921-68F2-B6AB-52FFDB8B85CF}"/>
          </ac:spMkLst>
        </pc:spChg>
        <pc:spChg chg="add mod">
          <ac:chgData name="Ms L Devin" userId="S::ldevin@bishopr.co.uk::420b751f-cbd6-4fb8-a574-e02b6e98d2a9" providerId="AD" clId="Web-{76A00855-563A-0BD2-B206-971B7232F4F0}" dt="2024-08-12T10:08:39.770" v="1830" actId="14100"/>
          <ac:spMkLst>
            <pc:docMk/>
            <pc:sldMk cId="817693640" sldId="292"/>
            <ac:spMk id="19" creationId="{CB39FCAF-6DB8-6C18-2EC3-C299E27B404A}"/>
          </ac:spMkLst>
        </pc:spChg>
        <pc:spChg chg="mod">
          <ac:chgData name="Ms L Devin" userId="S::ldevin@bishopr.co.uk::420b751f-cbd6-4fb8-a574-e02b6e98d2a9" providerId="AD" clId="Web-{76A00855-563A-0BD2-B206-971B7232F4F0}" dt="2024-08-12T10:11:19.828" v="1904" actId="1076"/>
          <ac:spMkLst>
            <pc:docMk/>
            <pc:sldMk cId="817693640" sldId="292"/>
            <ac:spMk id="27" creationId="{663A381D-F3AD-F506-9A44-222728253F9B}"/>
          </ac:spMkLst>
        </pc:spChg>
        <pc:spChg chg="del">
          <ac:chgData name="Ms L Devin" userId="S::ldevin@bishopr.co.uk::420b751f-cbd6-4fb8-a574-e02b6e98d2a9" providerId="AD" clId="Web-{76A00855-563A-0BD2-B206-971B7232F4F0}" dt="2024-08-12T10:05:33.711" v="1770"/>
          <ac:spMkLst>
            <pc:docMk/>
            <pc:sldMk cId="817693640" sldId="292"/>
            <ac:spMk id="41" creationId="{12A9954C-7F21-C6FF-BA45-33F4AEE35874}"/>
          </ac:spMkLst>
        </pc:spChg>
        <pc:spChg chg="del">
          <ac:chgData name="Ms L Devin" userId="S::ldevin@bishopr.co.uk::420b751f-cbd6-4fb8-a574-e02b6e98d2a9" providerId="AD" clId="Web-{76A00855-563A-0BD2-B206-971B7232F4F0}" dt="2024-08-12T10:05:33.711" v="1769"/>
          <ac:spMkLst>
            <pc:docMk/>
            <pc:sldMk cId="817693640" sldId="292"/>
            <ac:spMk id="43" creationId="{E8911E59-34EF-9A1F-60A7-3C9AE4527399}"/>
          </ac:spMkLst>
        </pc:spChg>
        <pc:spChg chg="del">
          <ac:chgData name="Ms L Devin" userId="S::ldevin@bishopr.co.uk::420b751f-cbd6-4fb8-a574-e02b6e98d2a9" providerId="AD" clId="Web-{76A00855-563A-0BD2-B206-971B7232F4F0}" dt="2024-08-12T10:03:14.358" v="1697"/>
          <ac:spMkLst>
            <pc:docMk/>
            <pc:sldMk cId="817693640" sldId="292"/>
            <ac:spMk id="44" creationId="{11A78581-5662-BF98-679B-7E73728E7C35}"/>
          </ac:spMkLst>
        </pc:spChg>
        <pc:graphicFrameChg chg="add mod modGraphic">
          <ac:chgData name="Ms L Devin" userId="S::ldevin@bishopr.co.uk::420b751f-cbd6-4fb8-a574-e02b6e98d2a9" providerId="AD" clId="Web-{76A00855-563A-0BD2-B206-971B7232F4F0}" dt="2024-08-12T10:11:39.969" v="1934"/>
          <ac:graphicFrameMkLst>
            <pc:docMk/>
            <pc:sldMk cId="817693640" sldId="292"/>
            <ac:graphicFrameMk id="6" creationId="{F66886D8-5774-E0C1-16C7-499DFCDAED96}"/>
          </ac:graphicFrameMkLst>
        </pc:graphicFrameChg>
        <pc:picChg chg="del">
          <ac:chgData name="Ms L Devin" userId="S::ldevin@bishopr.co.uk::420b751f-cbd6-4fb8-a574-e02b6e98d2a9" providerId="AD" clId="Web-{76A00855-563A-0BD2-B206-971B7232F4F0}" dt="2024-08-12T10:03:12.592" v="1696"/>
          <ac:picMkLst>
            <pc:docMk/>
            <pc:sldMk cId="817693640" sldId="292"/>
            <ac:picMk id="51" creationId="{DF16BCE3-46F0-95F0-8D51-92EB4D5354A7}"/>
          </ac:picMkLst>
        </pc:picChg>
        <pc:cxnChg chg="mod">
          <ac:chgData name="Ms L Devin" userId="S::ldevin@bishopr.co.uk::420b751f-cbd6-4fb8-a574-e02b6e98d2a9" providerId="AD" clId="Web-{76A00855-563A-0BD2-B206-971B7232F4F0}" dt="2024-08-12T10:05:29.836" v="1767" actId="14100"/>
          <ac:cxnSpMkLst>
            <pc:docMk/>
            <pc:sldMk cId="817693640" sldId="292"/>
            <ac:cxnSpMk id="10" creationId="{A769388E-E974-C211-7CEE-3E3CCA767E10}"/>
          </ac:cxnSpMkLst>
        </pc:cxnChg>
        <pc:cxnChg chg="del">
          <ac:chgData name="Ms L Devin" userId="S::ldevin@bishopr.co.uk::420b751f-cbd6-4fb8-a574-e02b6e98d2a9" providerId="AD" clId="Web-{76A00855-563A-0BD2-B206-971B7232F4F0}" dt="2024-08-12T10:03:15.608" v="1698"/>
          <ac:cxnSpMkLst>
            <pc:docMk/>
            <pc:sldMk cId="817693640" sldId="292"/>
            <ac:cxnSpMk id="11" creationId="{C7C8490A-9E6A-3552-1ACC-34638F9D9558}"/>
          </ac:cxnSpMkLst>
        </pc:cxnChg>
        <pc:cxnChg chg="mod">
          <ac:chgData name="Ms L Devin" userId="S::ldevin@bishopr.co.uk::420b751f-cbd6-4fb8-a574-e02b6e98d2a9" providerId="AD" clId="Web-{76A00855-563A-0BD2-B206-971B7232F4F0}" dt="2024-08-12T10:05:31.586" v="1768" actId="1076"/>
          <ac:cxnSpMkLst>
            <pc:docMk/>
            <pc:sldMk cId="817693640" sldId="292"/>
            <ac:cxnSpMk id="12" creationId="{0BA9B86C-7E36-DE9E-0C63-A58EDDCB5450}"/>
          </ac:cxnSpMkLst>
        </pc:cxnChg>
        <pc:cxnChg chg="del">
          <ac:chgData name="Ms L Devin" userId="S::ldevin@bishopr.co.uk::420b751f-cbd6-4fb8-a574-e02b6e98d2a9" providerId="AD" clId="Web-{76A00855-563A-0BD2-B206-971B7232F4F0}" dt="2024-08-12T10:05:16.725" v="1765"/>
          <ac:cxnSpMkLst>
            <pc:docMk/>
            <pc:sldMk cId="817693640" sldId="292"/>
            <ac:cxnSpMk id="13" creationId="{12F2A28B-F5EB-B152-B2AF-24F750FD419E}"/>
          </ac:cxnSpMkLst>
        </pc:cxnChg>
      </pc:sldChg>
      <pc:sldChg chg="addSp delSp modSp">
        <pc:chgData name="Ms L Devin" userId="S::ldevin@bishopr.co.uk::420b751f-cbd6-4fb8-a574-e02b6e98d2a9" providerId="AD" clId="Web-{76A00855-563A-0BD2-B206-971B7232F4F0}" dt="2024-08-12T10:28:57.476" v="3249" actId="20577"/>
        <pc:sldMkLst>
          <pc:docMk/>
          <pc:sldMk cId="2350479864" sldId="293"/>
        </pc:sldMkLst>
        <pc:spChg chg="mod">
          <ac:chgData name="Ms L Devin" userId="S::ldevin@bishopr.co.uk::420b751f-cbd6-4fb8-a574-e02b6e98d2a9" providerId="AD" clId="Web-{76A00855-563A-0BD2-B206-971B7232F4F0}" dt="2024-08-12T10:26:52.936" v="3212" actId="1076"/>
          <ac:spMkLst>
            <pc:docMk/>
            <pc:sldMk cId="2350479864" sldId="293"/>
            <ac:spMk id="2" creationId="{C418A694-A9E7-6D4C-593C-311D54004EFA}"/>
          </ac:spMkLst>
        </pc:spChg>
        <pc:spChg chg="mod">
          <ac:chgData name="Ms L Devin" userId="S::ldevin@bishopr.co.uk::420b751f-cbd6-4fb8-a574-e02b6e98d2a9" providerId="AD" clId="Web-{76A00855-563A-0BD2-B206-971B7232F4F0}" dt="2024-08-12T10:25:20.883" v="3161" actId="20577"/>
          <ac:spMkLst>
            <pc:docMk/>
            <pc:sldMk cId="2350479864" sldId="293"/>
            <ac:spMk id="5" creationId="{A480CF7F-F2D1-2C83-6A75-437A5405061A}"/>
          </ac:spMkLst>
        </pc:spChg>
        <pc:spChg chg="mod">
          <ac:chgData name="Ms L Devin" userId="S::ldevin@bishopr.co.uk::420b751f-cbd6-4fb8-a574-e02b6e98d2a9" providerId="AD" clId="Web-{76A00855-563A-0BD2-B206-971B7232F4F0}" dt="2024-08-12T10:26:19.012" v="3183" actId="1076"/>
          <ac:spMkLst>
            <pc:docMk/>
            <pc:sldMk cId="2350479864" sldId="293"/>
            <ac:spMk id="14" creationId="{70477DDF-D691-D846-8337-0833FE04096E}"/>
          </ac:spMkLst>
        </pc:spChg>
        <pc:spChg chg="del mod">
          <ac:chgData name="Ms L Devin" userId="S::ldevin@bishopr.co.uk::420b751f-cbd6-4fb8-a574-e02b6e98d2a9" providerId="AD" clId="Web-{76A00855-563A-0BD2-B206-971B7232F4F0}" dt="2024-08-12T10:25:30.884" v="3171"/>
          <ac:spMkLst>
            <pc:docMk/>
            <pc:sldMk cId="2350479864" sldId="293"/>
            <ac:spMk id="16" creationId="{122D831E-076B-8C00-52D9-3F6BA7C4DBC3}"/>
          </ac:spMkLst>
        </pc:spChg>
        <pc:spChg chg="del">
          <ac:chgData name="Ms L Devin" userId="S::ldevin@bishopr.co.uk::420b751f-cbd6-4fb8-a574-e02b6e98d2a9" providerId="AD" clId="Web-{76A00855-563A-0BD2-B206-971B7232F4F0}" dt="2024-08-12T10:25:28.696" v="3166"/>
          <ac:spMkLst>
            <pc:docMk/>
            <pc:sldMk cId="2350479864" sldId="293"/>
            <ac:spMk id="17" creationId="{EA3EA87C-E11C-B713-97A4-C4A9AE9AF60B}"/>
          </ac:spMkLst>
        </pc:spChg>
        <pc:spChg chg="mod">
          <ac:chgData name="Ms L Devin" userId="S::ldevin@bishopr.co.uk::420b751f-cbd6-4fb8-a574-e02b6e98d2a9" providerId="AD" clId="Web-{76A00855-563A-0BD2-B206-971B7232F4F0}" dt="2024-08-12T10:28:57.476" v="3249" actId="20577"/>
          <ac:spMkLst>
            <pc:docMk/>
            <pc:sldMk cId="2350479864" sldId="293"/>
            <ac:spMk id="27" creationId="{663A381D-F3AD-F506-9A44-222728253F9B}"/>
          </ac:spMkLst>
        </pc:spChg>
        <pc:spChg chg="del">
          <ac:chgData name="Ms L Devin" userId="S::ldevin@bishopr.co.uk::420b751f-cbd6-4fb8-a574-e02b6e98d2a9" providerId="AD" clId="Web-{76A00855-563A-0BD2-B206-971B7232F4F0}" dt="2024-08-12T10:25:28.696" v="3165"/>
          <ac:spMkLst>
            <pc:docMk/>
            <pc:sldMk cId="2350479864" sldId="293"/>
            <ac:spMk id="41" creationId="{12A9954C-7F21-C6FF-BA45-33F4AEE35874}"/>
          </ac:spMkLst>
        </pc:spChg>
        <pc:spChg chg="del">
          <ac:chgData name="Ms L Devin" userId="S::ldevin@bishopr.co.uk::420b751f-cbd6-4fb8-a574-e02b6e98d2a9" providerId="AD" clId="Web-{76A00855-563A-0BD2-B206-971B7232F4F0}" dt="2024-08-12T10:25:28.696" v="3164"/>
          <ac:spMkLst>
            <pc:docMk/>
            <pc:sldMk cId="2350479864" sldId="293"/>
            <ac:spMk id="43" creationId="{E8911E59-34EF-9A1F-60A7-3C9AE4527399}"/>
          </ac:spMkLst>
        </pc:spChg>
        <pc:spChg chg="del">
          <ac:chgData name="Ms L Devin" userId="S::ldevin@bishopr.co.uk::420b751f-cbd6-4fb8-a574-e02b6e98d2a9" providerId="AD" clId="Web-{76A00855-563A-0BD2-B206-971B7232F4F0}" dt="2024-08-12T10:25:28.696" v="3163"/>
          <ac:spMkLst>
            <pc:docMk/>
            <pc:sldMk cId="2350479864" sldId="293"/>
            <ac:spMk id="44" creationId="{11A78581-5662-BF98-679B-7E73728E7C35}"/>
          </ac:spMkLst>
        </pc:spChg>
        <pc:graphicFrameChg chg="add mod modGraphic">
          <ac:chgData name="Ms L Devin" userId="S::ldevin@bishopr.co.uk::420b751f-cbd6-4fb8-a574-e02b6e98d2a9" providerId="AD" clId="Web-{76A00855-563A-0BD2-B206-971B7232F4F0}" dt="2024-08-12T10:27:15.063" v="3216"/>
          <ac:graphicFrameMkLst>
            <pc:docMk/>
            <pc:sldMk cId="2350479864" sldId="293"/>
            <ac:graphicFrameMk id="3" creationId="{79155981-E570-E70E-25EB-9ABF134E9324}"/>
          </ac:graphicFrameMkLst>
        </pc:graphicFrameChg>
        <pc:picChg chg="add del mod">
          <ac:chgData name="Ms L Devin" userId="S::ldevin@bishopr.co.uk::420b751f-cbd6-4fb8-a574-e02b6e98d2a9" providerId="AD" clId="Web-{76A00855-563A-0BD2-B206-971B7232F4F0}" dt="2024-08-12T10:20:16.738" v="3147"/>
          <ac:picMkLst>
            <pc:docMk/>
            <pc:sldMk cId="2350479864" sldId="293"/>
            <ac:picMk id="6" creationId="{C517EE7C-CA92-BFE0-8D65-A58150B1BB8B}"/>
          </ac:picMkLst>
        </pc:picChg>
        <pc:picChg chg="add mod">
          <ac:chgData name="Ms L Devin" userId="S::ldevin@bishopr.co.uk::420b751f-cbd6-4fb8-a574-e02b6e98d2a9" providerId="AD" clId="Web-{76A00855-563A-0BD2-B206-971B7232F4F0}" dt="2024-08-12T10:25:41.244" v="3174" actId="1076"/>
          <ac:picMkLst>
            <pc:docMk/>
            <pc:sldMk cId="2350479864" sldId="293"/>
            <ac:picMk id="7" creationId="{F03E2720-F35C-F685-F66A-4BB1579BBAEC}"/>
          </ac:picMkLst>
        </pc:picChg>
        <pc:picChg chg="add mod">
          <ac:chgData name="Ms L Devin" userId="S::ldevin@bishopr.co.uk::420b751f-cbd6-4fb8-a574-e02b6e98d2a9" providerId="AD" clId="Web-{76A00855-563A-0BD2-B206-971B7232F4F0}" dt="2024-08-12T10:26:01.386" v="3180" actId="1076"/>
          <ac:picMkLst>
            <pc:docMk/>
            <pc:sldMk cId="2350479864" sldId="293"/>
            <ac:picMk id="18" creationId="{DBB0CAF8-A689-3CCB-88C9-0A11CB60A0BC}"/>
          </ac:picMkLst>
        </pc:picChg>
        <pc:picChg chg="del">
          <ac:chgData name="Ms L Devin" userId="S::ldevin@bishopr.co.uk::420b751f-cbd6-4fb8-a574-e02b6e98d2a9" providerId="AD" clId="Web-{76A00855-563A-0BD2-B206-971B7232F4F0}" dt="2024-08-12T10:25:28.946" v="3169"/>
          <ac:picMkLst>
            <pc:docMk/>
            <pc:sldMk cId="2350479864" sldId="293"/>
            <ac:picMk id="51" creationId="{DF16BCE3-46F0-95F0-8D51-92EB4D5354A7}"/>
          </ac:picMkLst>
        </pc:picChg>
        <pc:cxnChg chg="mod">
          <ac:chgData name="Ms L Devin" userId="S::ldevin@bishopr.co.uk::420b751f-cbd6-4fb8-a574-e02b6e98d2a9" providerId="AD" clId="Web-{76A00855-563A-0BD2-B206-971B7232F4F0}" dt="2024-08-12T10:27:01.734" v="3214" actId="14100"/>
          <ac:cxnSpMkLst>
            <pc:docMk/>
            <pc:sldMk cId="2350479864" sldId="293"/>
            <ac:cxnSpMk id="10" creationId="{A769388E-E974-C211-7CEE-3E3CCA767E10}"/>
          </ac:cxnSpMkLst>
        </pc:cxnChg>
        <pc:cxnChg chg="del">
          <ac:chgData name="Ms L Devin" userId="S::ldevin@bishopr.co.uk::420b751f-cbd6-4fb8-a574-e02b6e98d2a9" providerId="AD" clId="Web-{76A00855-563A-0BD2-B206-971B7232F4F0}" dt="2024-08-12T10:25:41.119" v="3172"/>
          <ac:cxnSpMkLst>
            <pc:docMk/>
            <pc:sldMk cId="2350479864" sldId="293"/>
            <ac:cxnSpMk id="11" creationId="{C7C8490A-9E6A-3552-1ACC-34638F9D9558}"/>
          </ac:cxnSpMkLst>
        </pc:cxnChg>
        <pc:cxnChg chg="mod">
          <ac:chgData name="Ms L Devin" userId="S::ldevin@bishopr.co.uk::420b751f-cbd6-4fb8-a574-e02b6e98d2a9" providerId="AD" clId="Web-{76A00855-563A-0BD2-B206-971B7232F4F0}" dt="2024-08-12T10:27:36.205" v="3217" actId="1076"/>
          <ac:cxnSpMkLst>
            <pc:docMk/>
            <pc:sldMk cId="2350479864" sldId="293"/>
            <ac:cxnSpMk id="12" creationId="{0BA9B86C-7E36-DE9E-0C63-A58EDDCB5450}"/>
          </ac:cxnSpMkLst>
        </pc:cxnChg>
        <pc:cxnChg chg="del">
          <ac:chgData name="Ms L Devin" userId="S::ldevin@bishopr.co.uk::420b751f-cbd6-4fb8-a574-e02b6e98d2a9" providerId="AD" clId="Web-{76A00855-563A-0BD2-B206-971B7232F4F0}" dt="2024-08-12T10:25:28.696" v="3167"/>
          <ac:cxnSpMkLst>
            <pc:docMk/>
            <pc:sldMk cId="2350479864" sldId="293"/>
            <ac:cxnSpMk id="13" creationId="{12F2A28B-F5EB-B152-B2AF-24F750FD419E}"/>
          </ac:cxnSpMkLst>
        </pc:cxnChg>
      </pc:sldChg>
      <pc:sldChg chg="addSp delSp modSp">
        <pc:chgData name="Ms L Devin" userId="S::ldevin@bishopr.co.uk::420b751f-cbd6-4fb8-a574-e02b6e98d2a9" providerId="AD" clId="Web-{76A00855-563A-0BD2-B206-971B7232F4F0}" dt="2024-08-12T10:50:25.521" v="3994"/>
        <pc:sldMkLst>
          <pc:docMk/>
          <pc:sldMk cId="2567375458" sldId="294"/>
        </pc:sldMkLst>
        <pc:spChg chg="del mod">
          <ac:chgData name="Ms L Devin" userId="S::ldevin@bishopr.co.uk::420b751f-cbd6-4fb8-a574-e02b6e98d2a9" providerId="AD" clId="Web-{76A00855-563A-0BD2-B206-971B7232F4F0}" dt="2024-08-12T10:41:52.205" v="3492"/>
          <ac:spMkLst>
            <pc:docMk/>
            <pc:sldMk cId="2567375458" sldId="294"/>
            <ac:spMk id="5" creationId="{A480CF7F-F2D1-2C83-6A75-437A5405061A}"/>
          </ac:spMkLst>
        </pc:spChg>
        <pc:spChg chg="add mod">
          <ac:chgData name="Ms L Devin" userId="S::ldevin@bishopr.co.uk::420b751f-cbd6-4fb8-a574-e02b6e98d2a9" providerId="AD" clId="Web-{76A00855-563A-0BD2-B206-971B7232F4F0}" dt="2024-08-12T10:48:08.121" v="3854" actId="20577"/>
          <ac:spMkLst>
            <pc:docMk/>
            <pc:sldMk cId="2567375458" sldId="294"/>
            <ac:spMk id="6" creationId="{51F0C861-65C1-166B-E36B-1B0B12E6BBC2}"/>
          </ac:spMkLst>
        </pc:spChg>
        <pc:spChg chg="add mod">
          <ac:chgData name="Ms L Devin" userId="S::ldevin@bishopr.co.uk::420b751f-cbd6-4fb8-a574-e02b6e98d2a9" providerId="AD" clId="Web-{76A00855-563A-0BD2-B206-971B7232F4F0}" dt="2024-08-12T10:48:12.543" v="3855" actId="20577"/>
          <ac:spMkLst>
            <pc:docMk/>
            <pc:sldMk cId="2567375458" sldId="294"/>
            <ac:spMk id="7" creationId="{C5B78AAD-E03B-A4CF-A682-79753A60BE3C}"/>
          </ac:spMkLst>
        </pc:spChg>
        <pc:spChg chg="mod">
          <ac:chgData name="Ms L Devin" userId="S::ldevin@bishopr.co.uk::420b751f-cbd6-4fb8-a574-e02b6e98d2a9" providerId="AD" clId="Web-{76A00855-563A-0BD2-B206-971B7232F4F0}" dt="2024-08-12T10:48:38.373" v="3862" actId="1076"/>
          <ac:spMkLst>
            <pc:docMk/>
            <pc:sldMk cId="2567375458" sldId="294"/>
            <ac:spMk id="15" creationId="{B00E35AD-28BD-4744-C25C-D5E933460943}"/>
          </ac:spMkLst>
        </pc:spChg>
        <pc:spChg chg="del">
          <ac:chgData name="Ms L Devin" userId="S::ldevin@bishopr.co.uk::420b751f-cbd6-4fb8-a574-e02b6e98d2a9" providerId="AD" clId="Web-{76A00855-563A-0BD2-B206-971B7232F4F0}" dt="2024-08-12T10:45:06.671" v="3789"/>
          <ac:spMkLst>
            <pc:docMk/>
            <pc:sldMk cId="2567375458" sldId="294"/>
            <ac:spMk id="16" creationId="{122D831E-076B-8C00-52D9-3F6BA7C4DBC3}"/>
          </ac:spMkLst>
        </pc:spChg>
        <pc:spChg chg="del">
          <ac:chgData name="Ms L Devin" userId="S::ldevin@bishopr.co.uk::420b751f-cbd6-4fb8-a574-e02b6e98d2a9" providerId="AD" clId="Web-{76A00855-563A-0BD2-B206-971B7232F4F0}" dt="2024-08-12T10:47:53.651" v="3848"/>
          <ac:spMkLst>
            <pc:docMk/>
            <pc:sldMk cId="2567375458" sldId="294"/>
            <ac:spMk id="17" creationId="{EA3EA87C-E11C-B713-97A4-C4A9AE9AF60B}"/>
          </ac:spMkLst>
        </pc:spChg>
        <pc:spChg chg="add mod">
          <ac:chgData name="Ms L Devin" userId="S::ldevin@bishopr.co.uk::420b751f-cbd6-4fb8-a574-e02b6e98d2a9" providerId="AD" clId="Web-{76A00855-563A-0BD2-B206-971B7232F4F0}" dt="2024-08-12T10:48:19.372" v="3858" actId="20577"/>
          <ac:spMkLst>
            <pc:docMk/>
            <pc:sldMk cId="2567375458" sldId="294"/>
            <ac:spMk id="18" creationId="{C684B936-C0C0-D8F7-FADE-D5A0427CC392}"/>
          </ac:spMkLst>
        </pc:spChg>
        <pc:spChg chg="add del mod">
          <ac:chgData name="Ms L Devin" userId="S::ldevin@bishopr.co.uk::420b751f-cbd6-4fb8-a574-e02b6e98d2a9" providerId="AD" clId="Web-{76A00855-563A-0BD2-B206-971B7232F4F0}" dt="2024-08-12T10:48:46.561" v="3866"/>
          <ac:spMkLst>
            <pc:docMk/>
            <pc:sldMk cId="2567375458" sldId="294"/>
            <ac:spMk id="19" creationId="{8B9B0572-36D5-0036-4584-4E894F3BA240}"/>
          </ac:spMkLst>
        </pc:spChg>
        <pc:spChg chg="del">
          <ac:chgData name="Ms L Devin" userId="S::ldevin@bishopr.co.uk::420b751f-cbd6-4fb8-a574-e02b6e98d2a9" providerId="AD" clId="Web-{76A00855-563A-0BD2-B206-971B7232F4F0}" dt="2024-08-12T10:48:35.685" v="3861"/>
          <ac:spMkLst>
            <pc:docMk/>
            <pc:sldMk cId="2567375458" sldId="294"/>
            <ac:spMk id="27" creationId="{663A381D-F3AD-F506-9A44-222728253F9B}"/>
          </ac:spMkLst>
        </pc:spChg>
        <pc:spChg chg="del">
          <ac:chgData name="Ms L Devin" userId="S::ldevin@bishopr.co.uk::420b751f-cbd6-4fb8-a574-e02b6e98d2a9" providerId="AD" clId="Web-{76A00855-563A-0BD2-B206-971B7232F4F0}" dt="2024-08-12T10:48:00.089" v="3852"/>
          <ac:spMkLst>
            <pc:docMk/>
            <pc:sldMk cId="2567375458" sldId="294"/>
            <ac:spMk id="41" creationId="{12A9954C-7F21-C6FF-BA45-33F4AEE35874}"/>
          </ac:spMkLst>
        </pc:spChg>
        <pc:spChg chg="del">
          <ac:chgData name="Ms L Devin" userId="S::ldevin@bishopr.co.uk::420b751f-cbd6-4fb8-a574-e02b6e98d2a9" providerId="AD" clId="Web-{76A00855-563A-0BD2-B206-971B7232F4F0}" dt="2024-08-12T10:48:00.089" v="3851"/>
          <ac:spMkLst>
            <pc:docMk/>
            <pc:sldMk cId="2567375458" sldId="294"/>
            <ac:spMk id="43" creationId="{E8911E59-34EF-9A1F-60A7-3C9AE4527399}"/>
          </ac:spMkLst>
        </pc:spChg>
        <pc:spChg chg="del">
          <ac:chgData name="Ms L Devin" userId="S::ldevin@bishopr.co.uk::420b751f-cbd6-4fb8-a574-e02b6e98d2a9" providerId="AD" clId="Web-{76A00855-563A-0BD2-B206-971B7232F4F0}" dt="2024-08-12T10:45:06.671" v="3788"/>
          <ac:spMkLst>
            <pc:docMk/>
            <pc:sldMk cId="2567375458" sldId="294"/>
            <ac:spMk id="44" creationId="{11A78581-5662-BF98-679B-7E73728E7C35}"/>
          </ac:spMkLst>
        </pc:spChg>
        <pc:graphicFrameChg chg="add mod modGraphic">
          <ac:chgData name="Ms L Devin" userId="S::ldevin@bishopr.co.uk::420b751f-cbd6-4fb8-a574-e02b6e98d2a9" providerId="AD" clId="Web-{76A00855-563A-0BD2-B206-971B7232F4F0}" dt="2024-08-12T10:44:48.936" v="3786" actId="1076"/>
          <ac:graphicFrameMkLst>
            <pc:docMk/>
            <pc:sldMk cId="2567375458" sldId="294"/>
            <ac:graphicFrameMk id="3" creationId="{ACA2C462-5002-B1EA-1C46-33FE33D41349}"/>
          </ac:graphicFrameMkLst>
        </pc:graphicFrameChg>
        <pc:graphicFrameChg chg="add mod modGraphic">
          <ac:chgData name="Ms L Devin" userId="S::ldevin@bishopr.co.uk::420b751f-cbd6-4fb8-a574-e02b6e98d2a9" providerId="AD" clId="Web-{76A00855-563A-0BD2-B206-971B7232F4F0}" dt="2024-08-12T10:50:25.521" v="3994"/>
          <ac:graphicFrameMkLst>
            <pc:docMk/>
            <pc:sldMk cId="2567375458" sldId="294"/>
            <ac:graphicFrameMk id="20" creationId="{2644DBD9-D83B-AA70-645B-FA90D0A68D38}"/>
          </ac:graphicFrameMkLst>
        </pc:graphicFrameChg>
        <pc:picChg chg="del">
          <ac:chgData name="Ms L Devin" userId="S::ldevin@bishopr.co.uk::420b751f-cbd6-4fb8-a574-e02b6e98d2a9" providerId="AD" clId="Web-{76A00855-563A-0BD2-B206-971B7232F4F0}" dt="2024-08-12T10:45:06.671" v="3787"/>
          <ac:picMkLst>
            <pc:docMk/>
            <pc:sldMk cId="2567375458" sldId="294"/>
            <ac:picMk id="51" creationId="{DF16BCE3-46F0-95F0-8D51-92EB4D5354A7}"/>
          </ac:picMkLst>
        </pc:picChg>
        <pc:cxnChg chg="mod">
          <ac:chgData name="Ms L Devin" userId="S::ldevin@bishopr.co.uk::420b751f-cbd6-4fb8-a574-e02b6e98d2a9" providerId="AD" clId="Web-{76A00855-563A-0BD2-B206-971B7232F4F0}" dt="2024-08-12T10:48:33.529" v="3860" actId="14100"/>
          <ac:cxnSpMkLst>
            <pc:docMk/>
            <pc:sldMk cId="2567375458" sldId="294"/>
            <ac:cxnSpMk id="10" creationId="{A769388E-E974-C211-7CEE-3E3CCA767E10}"/>
          </ac:cxnSpMkLst>
        </pc:cxnChg>
        <pc:cxnChg chg="del">
          <ac:chgData name="Ms L Devin" userId="S::ldevin@bishopr.co.uk::420b751f-cbd6-4fb8-a574-e02b6e98d2a9" providerId="AD" clId="Web-{76A00855-563A-0BD2-B206-971B7232F4F0}" dt="2024-08-12T10:45:06.671" v="3790"/>
          <ac:cxnSpMkLst>
            <pc:docMk/>
            <pc:sldMk cId="2567375458" sldId="294"/>
            <ac:cxnSpMk id="11" creationId="{C7C8490A-9E6A-3552-1ACC-34638F9D9558}"/>
          </ac:cxnSpMkLst>
        </pc:cxnChg>
        <pc:cxnChg chg="del">
          <ac:chgData name="Ms L Devin" userId="S::ldevin@bishopr.co.uk::420b751f-cbd6-4fb8-a574-e02b6e98d2a9" providerId="AD" clId="Web-{76A00855-563A-0BD2-B206-971B7232F4F0}" dt="2024-08-12T10:48:24.950" v="3859"/>
          <ac:cxnSpMkLst>
            <pc:docMk/>
            <pc:sldMk cId="2567375458" sldId="294"/>
            <ac:cxnSpMk id="12" creationId="{0BA9B86C-7E36-DE9E-0C63-A58EDDCB5450}"/>
          </ac:cxnSpMkLst>
        </pc:cxnChg>
        <pc:cxnChg chg="del">
          <ac:chgData name="Ms L Devin" userId="S::ldevin@bishopr.co.uk::420b751f-cbd6-4fb8-a574-e02b6e98d2a9" providerId="AD" clId="Web-{76A00855-563A-0BD2-B206-971B7232F4F0}" dt="2024-08-12T10:47:56.229" v="3849"/>
          <ac:cxnSpMkLst>
            <pc:docMk/>
            <pc:sldMk cId="2567375458" sldId="294"/>
            <ac:cxnSpMk id="13" creationId="{12F2A28B-F5EB-B152-B2AF-24F750FD419E}"/>
          </ac:cxnSpMkLst>
        </pc:cxnChg>
      </pc:sldChg>
      <pc:sldChg chg="add replId">
        <pc:chgData name="Ms L Devin" userId="S::ldevin@bishopr.co.uk::420b751f-cbd6-4fb8-a574-e02b6e98d2a9" providerId="AD" clId="Web-{76A00855-563A-0BD2-B206-971B7232F4F0}" dt="2024-08-12T10:29:15.977" v="3250"/>
        <pc:sldMkLst>
          <pc:docMk/>
          <pc:sldMk cId="2729096806" sldId="295"/>
        </pc:sldMkLst>
      </pc:sldChg>
      <pc:sldChg chg="add replId">
        <pc:chgData name="Ms L Devin" userId="S::ldevin@bishopr.co.uk::420b751f-cbd6-4fb8-a574-e02b6e98d2a9" providerId="AD" clId="Web-{76A00855-563A-0BD2-B206-971B7232F4F0}" dt="2024-08-12T10:29:16.305" v="3251"/>
        <pc:sldMkLst>
          <pc:docMk/>
          <pc:sldMk cId="3347364705" sldId="296"/>
        </pc:sldMkLst>
      </pc:sldChg>
      <pc:sldChg chg="addSp delSp modSp add ord replId">
        <pc:chgData name="Ms L Devin" userId="S::ldevin@bishopr.co.uk::420b751f-cbd6-4fb8-a574-e02b6e98d2a9" providerId="AD" clId="Web-{76A00855-563A-0BD2-B206-971B7232F4F0}" dt="2024-08-12T10:41:10.109" v="3490" actId="20577"/>
        <pc:sldMkLst>
          <pc:docMk/>
          <pc:sldMk cId="509851777" sldId="297"/>
        </pc:sldMkLst>
        <pc:spChg chg="mod">
          <ac:chgData name="Ms L Devin" userId="S::ldevin@bishopr.co.uk::420b751f-cbd6-4fb8-a574-e02b6e98d2a9" providerId="AD" clId="Web-{76A00855-563A-0BD2-B206-971B7232F4F0}" dt="2024-08-12T10:38:55.047" v="3411" actId="1076"/>
          <ac:spMkLst>
            <pc:docMk/>
            <pc:sldMk cId="509851777" sldId="297"/>
            <ac:spMk id="2" creationId="{C418A694-A9E7-6D4C-593C-311D54004EFA}"/>
          </ac:spMkLst>
        </pc:spChg>
        <pc:spChg chg="add del mod">
          <ac:chgData name="Ms L Devin" userId="S::ldevin@bishopr.co.uk::420b751f-cbd6-4fb8-a574-e02b6e98d2a9" providerId="AD" clId="Web-{76A00855-563A-0BD2-B206-971B7232F4F0}" dt="2024-08-12T10:32:11.004" v="3265"/>
          <ac:spMkLst>
            <pc:docMk/>
            <pc:sldMk cId="509851777" sldId="297"/>
            <ac:spMk id="3" creationId="{239819D6-D03A-6CDA-8518-5C96C7C8B03B}"/>
          </ac:spMkLst>
        </pc:spChg>
        <pc:spChg chg="mod">
          <ac:chgData name="Ms L Devin" userId="S::ldevin@bishopr.co.uk::420b751f-cbd6-4fb8-a574-e02b6e98d2a9" providerId="AD" clId="Web-{76A00855-563A-0BD2-B206-971B7232F4F0}" dt="2024-08-12T10:31:33.627" v="3262" actId="20577"/>
          <ac:spMkLst>
            <pc:docMk/>
            <pc:sldMk cId="509851777" sldId="297"/>
            <ac:spMk id="5" creationId="{A480CF7F-F2D1-2C83-6A75-437A5405061A}"/>
          </ac:spMkLst>
        </pc:spChg>
        <pc:spChg chg="add del mod">
          <ac:chgData name="Ms L Devin" userId="S::ldevin@bishopr.co.uk::420b751f-cbd6-4fb8-a574-e02b6e98d2a9" providerId="AD" clId="Web-{76A00855-563A-0BD2-B206-971B7232F4F0}" dt="2024-08-12T10:32:16.567" v="3268"/>
          <ac:spMkLst>
            <pc:docMk/>
            <pc:sldMk cId="509851777" sldId="297"/>
            <ac:spMk id="6" creationId="{1DFBC4D6-1CED-5DAD-51C8-1E1A86773419}"/>
          </ac:spMkLst>
        </pc:spChg>
        <pc:spChg chg="del mod">
          <ac:chgData name="Ms L Devin" userId="S::ldevin@bishopr.co.uk::420b751f-cbd6-4fb8-a574-e02b6e98d2a9" providerId="AD" clId="Web-{76A00855-563A-0BD2-B206-971B7232F4F0}" dt="2024-08-12T10:36:49.538" v="3370"/>
          <ac:spMkLst>
            <pc:docMk/>
            <pc:sldMk cId="509851777" sldId="297"/>
            <ac:spMk id="16" creationId="{122D831E-076B-8C00-52D9-3F6BA7C4DBC3}"/>
          </ac:spMkLst>
        </pc:spChg>
        <pc:spChg chg="mod">
          <ac:chgData name="Ms L Devin" userId="S::ldevin@bishopr.co.uk::420b751f-cbd6-4fb8-a574-e02b6e98d2a9" providerId="AD" clId="Web-{76A00855-563A-0BD2-B206-971B7232F4F0}" dt="2024-08-12T10:38:07.809" v="3387" actId="1076"/>
          <ac:spMkLst>
            <pc:docMk/>
            <pc:sldMk cId="509851777" sldId="297"/>
            <ac:spMk id="17" creationId="{EA3EA87C-E11C-B713-97A4-C4A9AE9AF60B}"/>
          </ac:spMkLst>
        </pc:spChg>
        <pc:spChg chg="add mod">
          <ac:chgData name="Ms L Devin" userId="S::ldevin@bishopr.co.uk::420b751f-cbd6-4fb8-a574-e02b6e98d2a9" providerId="AD" clId="Web-{76A00855-563A-0BD2-B206-971B7232F4F0}" dt="2024-08-12T10:40:50.436" v="3477" actId="20577"/>
          <ac:spMkLst>
            <pc:docMk/>
            <pc:sldMk cId="509851777" sldId="297"/>
            <ac:spMk id="18" creationId="{EC04D193-4B4B-9B44-6919-E90A25BE235F}"/>
          </ac:spMkLst>
        </pc:spChg>
        <pc:spChg chg="mod">
          <ac:chgData name="Ms L Devin" userId="S::ldevin@bishopr.co.uk::420b751f-cbd6-4fb8-a574-e02b6e98d2a9" providerId="AD" clId="Web-{76A00855-563A-0BD2-B206-971B7232F4F0}" dt="2024-08-12T10:41:10.109" v="3490" actId="20577"/>
          <ac:spMkLst>
            <pc:docMk/>
            <pc:sldMk cId="509851777" sldId="297"/>
            <ac:spMk id="27" creationId="{663A381D-F3AD-F506-9A44-222728253F9B}"/>
          </ac:spMkLst>
        </pc:spChg>
        <pc:spChg chg="mod">
          <ac:chgData name="Ms L Devin" userId="S::ldevin@bishopr.co.uk::420b751f-cbd6-4fb8-a574-e02b6e98d2a9" providerId="AD" clId="Web-{76A00855-563A-0BD2-B206-971B7232F4F0}" dt="2024-08-12T10:38:16.669" v="3390" actId="1076"/>
          <ac:spMkLst>
            <pc:docMk/>
            <pc:sldMk cId="509851777" sldId="297"/>
            <ac:spMk id="41" creationId="{12A9954C-7F21-C6FF-BA45-33F4AEE35874}"/>
          </ac:spMkLst>
        </pc:spChg>
        <pc:spChg chg="mod">
          <ac:chgData name="Ms L Devin" userId="S::ldevin@bishopr.co.uk::420b751f-cbd6-4fb8-a574-e02b6e98d2a9" providerId="AD" clId="Web-{76A00855-563A-0BD2-B206-971B7232F4F0}" dt="2024-08-12T10:38:18.700" v="3391" actId="1076"/>
          <ac:spMkLst>
            <pc:docMk/>
            <pc:sldMk cId="509851777" sldId="297"/>
            <ac:spMk id="43" creationId="{E8911E59-34EF-9A1F-60A7-3C9AE4527399}"/>
          </ac:spMkLst>
        </pc:spChg>
        <pc:spChg chg="del">
          <ac:chgData name="Ms L Devin" userId="S::ldevin@bishopr.co.uk::420b751f-cbd6-4fb8-a574-e02b6e98d2a9" providerId="AD" clId="Web-{76A00855-563A-0BD2-B206-971B7232F4F0}" dt="2024-08-12T10:36:46.194" v="3368"/>
          <ac:spMkLst>
            <pc:docMk/>
            <pc:sldMk cId="509851777" sldId="297"/>
            <ac:spMk id="44" creationId="{11A78581-5662-BF98-679B-7E73728E7C35}"/>
          </ac:spMkLst>
        </pc:spChg>
        <pc:picChg chg="add mod modCrop">
          <ac:chgData name="Ms L Devin" userId="S::ldevin@bishopr.co.uk::420b751f-cbd6-4fb8-a574-e02b6e98d2a9" providerId="AD" clId="Web-{76A00855-563A-0BD2-B206-971B7232F4F0}" dt="2024-08-12T10:33:25.478" v="3275"/>
          <ac:picMkLst>
            <pc:docMk/>
            <pc:sldMk cId="509851777" sldId="297"/>
            <ac:picMk id="7" creationId="{CDF0F7AB-361B-4C96-132F-2AE9CA7A2E22}"/>
          </ac:picMkLst>
        </pc:picChg>
        <pc:picChg chg="add mod modCrop">
          <ac:chgData name="Ms L Devin" userId="S::ldevin@bishopr.co.uk::420b751f-cbd6-4fb8-a574-e02b6e98d2a9" providerId="AD" clId="Web-{76A00855-563A-0BD2-B206-971B7232F4F0}" dt="2024-08-12T10:37:39.854" v="3380" actId="14100"/>
          <ac:picMkLst>
            <pc:docMk/>
            <pc:sldMk cId="509851777" sldId="297"/>
            <ac:picMk id="19" creationId="{783B95BA-CB71-537F-A416-C640B8207B20}"/>
          </ac:picMkLst>
        </pc:picChg>
        <pc:picChg chg="del">
          <ac:chgData name="Ms L Devin" userId="S::ldevin@bishopr.co.uk::420b751f-cbd6-4fb8-a574-e02b6e98d2a9" providerId="AD" clId="Web-{76A00855-563A-0BD2-B206-971B7232F4F0}" dt="2024-08-12T10:36:44.694" v="3367"/>
          <ac:picMkLst>
            <pc:docMk/>
            <pc:sldMk cId="509851777" sldId="297"/>
            <ac:picMk id="51" creationId="{DF16BCE3-46F0-95F0-8D51-92EB4D5354A7}"/>
          </ac:picMkLst>
        </pc:picChg>
        <pc:cxnChg chg="mod">
          <ac:chgData name="Ms L Devin" userId="S::ldevin@bishopr.co.uk::420b751f-cbd6-4fb8-a574-e02b6e98d2a9" providerId="AD" clId="Web-{76A00855-563A-0BD2-B206-971B7232F4F0}" dt="2024-08-12T10:37:49.042" v="3381" actId="1076"/>
          <ac:cxnSpMkLst>
            <pc:docMk/>
            <pc:sldMk cId="509851777" sldId="297"/>
            <ac:cxnSpMk id="10" creationId="{A769388E-E974-C211-7CEE-3E3CCA767E10}"/>
          </ac:cxnSpMkLst>
        </pc:cxnChg>
        <pc:cxnChg chg="del">
          <ac:chgData name="Ms L Devin" userId="S::ldevin@bishopr.co.uk::420b751f-cbd6-4fb8-a574-e02b6e98d2a9" providerId="AD" clId="Web-{76A00855-563A-0BD2-B206-971B7232F4F0}" dt="2024-08-12T10:36:50.835" v="3371"/>
          <ac:cxnSpMkLst>
            <pc:docMk/>
            <pc:sldMk cId="509851777" sldId="297"/>
            <ac:cxnSpMk id="11" creationId="{C7C8490A-9E6A-3552-1ACC-34638F9D9558}"/>
          </ac:cxnSpMkLst>
        </pc:cxnChg>
        <pc:cxnChg chg="mod">
          <ac:chgData name="Ms L Devin" userId="S::ldevin@bishopr.co.uk::420b751f-cbd6-4fb8-a574-e02b6e98d2a9" providerId="AD" clId="Web-{76A00855-563A-0BD2-B206-971B7232F4F0}" dt="2024-08-12T10:38:09.247" v="3388" actId="1076"/>
          <ac:cxnSpMkLst>
            <pc:docMk/>
            <pc:sldMk cId="509851777" sldId="297"/>
            <ac:cxnSpMk id="12" creationId="{0BA9B86C-7E36-DE9E-0C63-A58EDDCB5450}"/>
          </ac:cxnSpMkLst>
        </pc:cxnChg>
        <pc:cxnChg chg="mod">
          <ac:chgData name="Ms L Devin" userId="S::ldevin@bishopr.co.uk::420b751f-cbd6-4fb8-a574-e02b6e98d2a9" providerId="AD" clId="Web-{76A00855-563A-0BD2-B206-971B7232F4F0}" dt="2024-08-12T10:38:00.996" v="3384" actId="1076"/>
          <ac:cxnSpMkLst>
            <pc:docMk/>
            <pc:sldMk cId="509851777" sldId="297"/>
            <ac:cxnSpMk id="13" creationId="{12F2A28B-F5EB-B152-B2AF-24F750FD419E}"/>
          </ac:cxnSpMkLst>
        </pc:cxnChg>
      </pc:sldChg>
    </pc:docChg>
  </pc:docChgLst>
  <pc:docChgLst>
    <pc:chgData name="Ms L Devin" userId="S::ldevin@bishopr.co.uk::420b751f-cbd6-4fb8-a574-e02b6e98d2a9" providerId="AD" clId="Web-{AD06260A-33A7-599A-6DF8-0A80288AB335}"/>
    <pc:docChg chg="modSld">
      <pc:chgData name="Ms L Devin" userId="S::ldevin@bishopr.co.uk::420b751f-cbd6-4fb8-a574-e02b6e98d2a9" providerId="AD" clId="Web-{AD06260A-33A7-599A-6DF8-0A80288AB335}" dt="2024-08-12T12:26:04.270" v="3463"/>
      <pc:docMkLst>
        <pc:docMk/>
      </pc:docMkLst>
      <pc:sldChg chg="modSp">
        <pc:chgData name="Ms L Devin" userId="S::ldevin@bishopr.co.uk::420b751f-cbd6-4fb8-a574-e02b6e98d2a9" providerId="AD" clId="Web-{AD06260A-33A7-599A-6DF8-0A80288AB335}" dt="2024-08-12T11:38:36.598" v="2912"/>
        <pc:sldMkLst>
          <pc:docMk/>
          <pc:sldMk cId="109857222" sldId="256"/>
        </pc:sldMkLst>
        <pc:graphicFrameChg chg="mod modGraphic">
          <ac:chgData name="Ms L Devin" userId="S::ldevin@bishopr.co.uk::420b751f-cbd6-4fb8-a574-e02b6e98d2a9" providerId="AD" clId="Web-{AD06260A-33A7-599A-6DF8-0A80288AB335}" dt="2024-08-12T11:38:36.598" v="2912"/>
          <ac:graphicFrameMkLst>
            <pc:docMk/>
            <pc:sldMk cId="109857222" sldId="256"/>
            <ac:graphicFrameMk id="4" creationId="{A4A8EF22-00FE-1302-2723-D9993F034EEC}"/>
          </ac:graphicFrameMkLst>
        </pc:graphicFrameChg>
      </pc:sldChg>
      <pc:sldChg chg="addSp modSp">
        <pc:chgData name="Ms L Devin" userId="S::ldevin@bishopr.co.uk::420b751f-cbd6-4fb8-a574-e02b6e98d2a9" providerId="AD" clId="Web-{AD06260A-33A7-599A-6DF8-0A80288AB335}" dt="2024-08-12T11:48:27.234" v="3130"/>
        <pc:sldMkLst>
          <pc:docMk/>
          <pc:sldMk cId="2172531794" sldId="258"/>
        </pc:sldMkLst>
        <pc:picChg chg="add mod">
          <ac:chgData name="Ms L Devin" userId="S::ldevin@bishopr.co.uk::420b751f-cbd6-4fb8-a574-e02b6e98d2a9" providerId="AD" clId="Web-{AD06260A-33A7-599A-6DF8-0A80288AB335}" dt="2024-08-12T11:45:59.411" v="3105" actId="1076"/>
          <ac:picMkLst>
            <pc:docMk/>
            <pc:sldMk cId="2172531794" sldId="258"/>
            <ac:picMk id="2" creationId="{44C21661-A349-A46E-BC2A-14EC321BCF06}"/>
          </ac:picMkLst>
        </pc:picChg>
        <pc:picChg chg="add mod">
          <ac:chgData name="Ms L Devin" userId="S::ldevin@bishopr.co.uk::420b751f-cbd6-4fb8-a574-e02b6e98d2a9" providerId="AD" clId="Web-{AD06260A-33A7-599A-6DF8-0A80288AB335}" dt="2024-08-12T11:46:08.099" v="3109" actId="1076"/>
          <ac:picMkLst>
            <pc:docMk/>
            <pc:sldMk cId="2172531794" sldId="258"/>
            <ac:picMk id="3" creationId="{9C1EAAAF-10F6-901E-CC06-4102ABD1E3C6}"/>
          </ac:picMkLst>
        </pc:picChg>
        <pc:picChg chg="add mod">
          <ac:chgData name="Ms L Devin" userId="S::ldevin@bishopr.co.uk::420b751f-cbd6-4fb8-a574-e02b6e98d2a9" providerId="AD" clId="Web-{AD06260A-33A7-599A-6DF8-0A80288AB335}" dt="2024-08-12T11:47:21.073" v="3117" actId="1076"/>
          <ac:picMkLst>
            <pc:docMk/>
            <pc:sldMk cId="2172531794" sldId="258"/>
            <ac:picMk id="6" creationId="{674B1BDE-30F4-7B12-B9AF-DB3B0ABAF70D}"/>
          </ac:picMkLst>
        </pc:picChg>
        <pc:picChg chg="add mod">
          <ac:chgData name="Ms L Devin" userId="S::ldevin@bishopr.co.uk::420b751f-cbd6-4fb8-a574-e02b6e98d2a9" providerId="AD" clId="Web-{AD06260A-33A7-599A-6DF8-0A80288AB335}" dt="2024-08-12T11:48:01.951" v="3122" actId="1076"/>
          <ac:picMkLst>
            <pc:docMk/>
            <pc:sldMk cId="2172531794" sldId="258"/>
            <ac:picMk id="7" creationId="{23944BDF-803A-F353-D56C-3716ED2EBCBD}"/>
          </ac:picMkLst>
        </pc:picChg>
        <pc:picChg chg="add mod">
          <ac:chgData name="Ms L Devin" userId="S::ldevin@bishopr.co.uk::420b751f-cbd6-4fb8-a574-e02b6e98d2a9" providerId="AD" clId="Web-{AD06260A-33A7-599A-6DF8-0A80288AB335}" dt="2024-08-12T11:48:21.858" v="3128" actId="1076"/>
          <ac:picMkLst>
            <pc:docMk/>
            <pc:sldMk cId="2172531794" sldId="258"/>
            <ac:picMk id="11" creationId="{4C618DF6-6D54-8FD4-17C1-32C4FAA1F1E0}"/>
          </ac:picMkLst>
        </pc:picChg>
        <pc:picChg chg="mod">
          <ac:chgData name="Ms L Devin" userId="S::ldevin@bishopr.co.uk::420b751f-cbd6-4fb8-a574-e02b6e98d2a9" providerId="AD" clId="Web-{AD06260A-33A7-599A-6DF8-0A80288AB335}" dt="2024-08-12T11:48:27.202" v="3129"/>
          <ac:picMkLst>
            <pc:docMk/>
            <pc:sldMk cId="2172531794" sldId="258"/>
            <ac:picMk id="37" creationId="{F7A0D99D-D721-BE2A-A726-62EAF9C60257}"/>
          </ac:picMkLst>
        </pc:picChg>
        <pc:picChg chg="mod">
          <ac:chgData name="Ms L Devin" userId="S::ldevin@bishopr.co.uk::420b751f-cbd6-4fb8-a574-e02b6e98d2a9" providerId="AD" clId="Web-{AD06260A-33A7-599A-6DF8-0A80288AB335}" dt="2024-08-12T11:48:27.234" v="3130"/>
          <ac:picMkLst>
            <pc:docMk/>
            <pc:sldMk cId="2172531794" sldId="258"/>
            <ac:picMk id="45" creationId="{2F467A9B-C184-ACD7-0676-360BD98D5F64}"/>
          </ac:picMkLst>
        </pc:picChg>
      </pc:sldChg>
      <pc:sldChg chg="modSp">
        <pc:chgData name="Ms L Devin" userId="S::ldevin@bishopr.co.uk::420b751f-cbd6-4fb8-a574-e02b6e98d2a9" providerId="AD" clId="Web-{AD06260A-33A7-599A-6DF8-0A80288AB335}" dt="2024-08-12T11:41:51.565" v="3073"/>
        <pc:sldMkLst>
          <pc:docMk/>
          <pc:sldMk cId="1414345002" sldId="285"/>
        </pc:sldMkLst>
        <pc:graphicFrameChg chg="mod modGraphic">
          <ac:chgData name="Ms L Devin" userId="S::ldevin@bishopr.co.uk::420b751f-cbd6-4fb8-a574-e02b6e98d2a9" providerId="AD" clId="Web-{AD06260A-33A7-599A-6DF8-0A80288AB335}" dt="2024-08-12T11:41:51.565" v="3073"/>
          <ac:graphicFrameMkLst>
            <pc:docMk/>
            <pc:sldMk cId="1414345002" sldId="285"/>
            <ac:graphicFrameMk id="4" creationId="{A4A8EF22-00FE-1302-2723-D9993F034EEC}"/>
          </ac:graphicFrameMkLst>
        </pc:graphicFrameChg>
      </pc:sldChg>
      <pc:sldChg chg="addSp modSp">
        <pc:chgData name="Ms L Devin" userId="S::ldevin@bishopr.co.uk::420b751f-cbd6-4fb8-a574-e02b6e98d2a9" providerId="AD" clId="Web-{AD06260A-33A7-599A-6DF8-0A80288AB335}" dt="2024-08-12T11:45:28.502" v="3102"/>
        <pc:sldMkLst>
          <pc:docMk/>
          <pc:sldMk cId="3145854324" sldId="286"/>
        </pc:sldMkLst>
        <pc:picChg chg="add mod">
          <ac:chgData name="Ms L Devin" userId="S::ldevin@bishopr.co.uk::420b751f-cbd6-4fb8-a574-e02b6e98d2a9" providerId="AD" clId="Web-{AD06260A-33A7-599A-6DF8-0A80288AB335}" dt="2024-08-12T11:42:25.520" v="3076" actId="1076"/>
          <ac:picMkLst>
            <pc:docMk/>
            <pc:sldMk cId="3145854324" sldId="286"/>
            <ac:picMk id="3" creationId="{9E8EF8AE-CE40-9895-4F94-0DD91F65AADF}"/>
          </ac:picMkLst>
        </pc:picChg>
        <pc:picChg chg="add mod">
          <ac:chgData name="Ms L Devin" userId="S::ldevin@bishopr.co.uk::420b751f-cbd6-4fb8-a574-e02b6e98d2a9" providerId="AD" clId="Web-{AD06260A-33A7-599A-6DF8-0A80288AB335}" dt="2024-08-12T11:42:55.960" v="3081" actId="1076"/>
          <ac:picMkLst>
            <pc:docMk/>
            <pc:sldMk cId="3145854324" sldId="286"/>
            <ac:picMk id="12" creationId="{FE9A8E7A-AD8C-CDFD-DCD5-2CDC0560677E}"/>
          </ac:picMkLst>
        </pc:picChg>
        <pc:picChg chg="add mod">
          <ac:chgData name="Ms L Devin" userId="S::ldevin@bishopr.co.uk::420b751f-cbd6-4fb8-a574-e02b6e98d2a9" providerId="AD" clId="Web-{AD06260A-33A7-599A-6DF8-0A80288AB335}" dt="2024-08-12T11:43:21.306" v="3086" actId="1076"/>
          <ac:picMkLst>
            <pc:docMk/>
            <pc:sldMk cId="3145854324" sldId="286"/>
            <ac:picMk id="16" creationId="{3EF9800C-A15C-B336-3B1A-88CBCFBCDDAF}"/>
          </ac:picMkLst>
        </pc:picChg>
        <pc:picChg chg="mod">
          <ac:chgData name="Ms L Devin" userId="S::ldevin@bishopr.co.uk::420b751f-cbd6-4fb8-a574-e02b6e98d2a9" providerId="AD" clId="Web-{AD06260A-33A7-599A-6DF8-0A80288AB335}" dt="2024-08-12T11:45:28.455" v="3101"/>
          <ac:picMkLst>
            <pc:docMk/>
            <pc:sldMk cId="3145854324" sldId="286"/>
            <ac:picMk id="18" creationId="{AD305AF0-9DE0-3B38-B504-B5D29892F9B6}"/>
          </ac:picMkLst>
        </pc:picChg>
        <pc:picChg chg="add mod">
          <ac:chgData name="Ms L Devin" userId="S::ldevin@bishopr.co.uk::420b751f-cbd6-4fb8-a574-e02b6e98d2a9" providerId="AD" clId="Web-{AD06260A-33A7-599A-6DF8-0A80288AB335}" dt="2024-08-12T11:43:54.339" v="3091" actId="1076"/>
          <ac:picMkLst>
            <pc:docMk/>
            <pc:sldMk cId="3145854324" sldId="286"/>
            <ac:picMk id="19" creationId="{7FD84866-4782-F546-1F7B-35D6E429E33A}"/>
          </ac:picMkLst>
        </pc:picChg>
        <pc:picChg chg="mod">
          <ac:chgData name="Ms L Devin" userId="S::ldevin@bishopr.co.uk::420b751f-cbd6-4fb8-a574-e02b6e98d2a9" providerId="AD" clId="Web-{AD06260A-33A7-599A-6DF8-0A80288AB335}" dt="2024-08-12T11:45:28.502" v="3102"/>
          <ac:picMkLst>
            <pc:docMk/>
            <pc:sldMk cId="3145854324" sldId="286"/>
            <ac:picMk id="20" creationId="{FA2B50BF-B8A2-68BA-9C70-2014DD312005}"/>
          </ac:picMkLst>
        </pc:picChg>
        <pc:picChg chg="add mod">
          <ac:chgData name="Ms L Devin" userId="S::ldevin@bishopr.co.uk::420b751f-cbd6-4fb8-a574-e02b6e98d2a9" providerId="AD" clId="Web-{AD06260A-33A7-599A-6DF8-0A80288AB335}" dt="2024-08-12T11:44:17.841" v="3094" actId="1076"/>
          <ac:picMkLst>
            <pc:docMk/>
            <pc:sldMk cId="3145854324" sldId="286"/>
            <ac:picMk id="22" creationId="{16DCB78D-E465-D970-13D3-8A60E66FD9A2}"/>
          </ac:picMkLst>
        </pc:picChg>
        <pc:picChg chg="add mod">
          <ac:chgData name="Ms L Devin" userId="S::ldevin@bishopr.co.uk::420b751f-cbd6-4fb8-a574-e02b6e98d2a9" providerId="AD" clId="Web-{AD06260A-33A7-599A-6DF8-0A80288AB335}" dt="2024-08-12T11:45:03.219" v="3097" actId="1076"/>
          <ac:picMkLst>
            <pc:docMk/>
            <pc:sldMk cId="3145854324" sldId="286"/>
            <ac:picMk id="23" creationId="{5F7BF40A-D212-678C-654B-36490F422491}"/>
          </ac:picMkLst>
        </pc:picChg>
        <pc:picChg chg="add mod">
          <ac:chgData name="Ms L Devin" userId="S::ldevin@bishopr.co.uk::420b751f-cbd6-4fb8-a574-e02b6e98d2a9" providerId="AD" clId="Web-{AD06260A-33A7-599A-6DF8-0A80288AB335}" dt="2024-08-12T11:45:23.986" v="3100" actId="1076"/>
          <ac:picMkLst>
            <pc:docMk/>
            <pc:sldMk cId="3145854324" sldId="286"/>
            <ac:picMk id="25" creationId="{5FA8F4F5-B8B4-DC05-4C3D-F95BFE6147D9}"/>
          </ac:picMkLst>
        </pc:picChg>
      </pc:sldChg>
      <pc:sldChg chg="addSp delSp modSp">
        <pc:chgData name="Ms L Devin" userId="S::ldevin@bishopr.co.uk::420b751f-cbd6-4fb8-a574-e02b6e98d2a9" providerId="AD" clId="Web-{AD06260A-33A7-599A-6DF8-0A80288AB335}" dt="2024-08-12T12:10:15.077" v="3323" actId="20577"/>
        <pc:sldMkLst>
          <pc:docMk/>
          <pc:sldMk cId="4004699876" sldId="287"/>
        </pc:sldMkLst>
        <pc:spChg chg="mod">
          <ac:chgData name="Ms L Devin" userId="S::ldevin@bishopr.co.uk::420b751f-cbd6-4fb8-a574-e02b6e98d2a9" providerId="AD" clId="Web-{AD06260A-33A7-599A-6DF8-0A80288AB335}" dt="2024-08-12T12:08:44.040" v="3311" actId="1076"/>
          <ac:spMkLst>
            <pc:docMk/>
            <pc:sldMk cId="4004699876" sldId="287"/>
            <ac:spMk id="41" creationId="{12A9954C-7F21-C6FF-BA45-33F4AEE35874}"/>
          </ac:spMkLst>
        </pc:spChg>
        <pc:spChg chg="mod">
          <ac:chgData name="Ms L Devin" userId="S::ldevin@bishopr.co.uk::420b751f-cbd6-4fb8-a574-e02b6e98d2a9" providerId="AD" clId="Web-{AD06260A-33A7-599A-6DF8-0A80288AB335}" dt="2024-08-12T12:10:15.077" v="3323" actId="20577"/>
          <ac:spMkLst>
            <pc:docMk/>
            <pc:sldMk cId="4004699876" sldId="287"/>
            <ac:spMk id="43" creationId="{E8911E59-34EF-9A1F-60A7-3C9AE4527399}"/>
          </ac:spMkLst>
        </pc:spChg>
        <pc:picChg chg="add del mod">
          <ac:chgData name="Ms L Devin" userId="S::ldevin@bishopr.co.uk::420b751f-cbd6-4fb8-a574-e02b6e98d2a9" providerId="AD" clId="Web-{AD06260A-33A7-599A-6DF8-0A80288AB335}" dt="2024-08-12T11:49:08.237" v="3132"/>
          <ac:picMkLst>
            <pc:docMk/>
            <pc:sldMk cId="4004699876" sldId="287"/>
            <ac:picMk id="3" creationId="{EDFDF95B-F314-0B40-F2DF-B626CD74B083}"/>
          </ac:picMkLst>
        </pc:picChg>
        <pc:picChg chg="add mod">
          <ac:chgData name="Ms L Devin" userId="S::ldevin@bishopr.co.uk::420b751f-cbd6-4fb8-a574-e02b6e98d2a9" providerId="AD" clId="Web-{AD06260A-33A7-599A-6DF8-0A80288AB335}" dt="2024-08-12T11:49:31.895" v="3136" actId="14100"/>
          <ac:picMkLst>
            <pc:docMk/>
            <pc:sldMk cId="4004699876" sldId="287"/>
            <ac:picMk id="5" creationId="{E124E5BE-D598-98A8-7824-FAC673D5EA4B}"/>
          </ac:picMkLst>
        </pc:picChg>
        <pc:picChg chg="add mod">
          <ac:chgData name="Ms L Devin" userId="S::ldevin@bishopr.co.uk::420b751f-cbd6-4fb8-a574-e02b6e98d2a9" providerId="AD" clId="Web-{AD06260A-33A7-599A-6DF8-0A80288AB335}" dt="2024-08-12T11:51:26.575" v="3144" actId="1076"/>
          <ac:picMkLst>
            <pc:docMk/>
            <pc:sldMk cId="4004699876" sldId="287"/>
            <ac:picMk id="7" creationId="{F6821541-AD4F-52A4-124F-B05A8D30A3CF}"/>
          </ac:picMkLst>
        </pc:picChg>
        <pc:picChg chg="add mod">
          <ac:chgData name="Ms L Devin" userId="S::ldevin@bishopr.co.uk::420b751f-cbd6-4fb8-a574-e02b6e98d2a9" providerId="AD" clId="Web-{AD06260A-33A7-599A-6DF8-0A80288AB335}" dt="2024-08-12T11:51:45.717" v="3149" actId="1076"/>
          <ac:picMkLst>
            <pc:docMk/>
            <pc:sldMk cId="4004699876" sldId="287"/>
            <ac:picMk id="18" creationId="{DA943431-57B7-9417-0552-0168D98CFF39}"/>
          </ac:picMkLst>
        </pc:picChg>
        <pc:picChg chg="add mod">
          <ac:chgData name="Ms L Devin" userId="S::ldevin@bishopr.co.uk::420b751f-cbd6-4fb8-a574-e02b6e98d2a9" providerId="AD" clId="Web-{AD06260A-33A7-599A-6DF8-0A80288AB335}" dt="2024-08-12T11:52:29.579" v="3154" actId="1076"/>
          <ac:picMkLst>
            <pc:docMk/>
            <pc:sldMk cId="4004699876" sldId="287"/>
            <ac:picMk id="19" creationId="{D0CCE7E4-8BA3-17A0-23BF-8C1D07A40672}"/>
          </ac:picMkLst>
        </pc:picChg>
        <pc:picChg chg="add mod">
          <ac:chgData name="Ms L Devin" userId="S::ldevin@bishopr.co.uk::420b751f-cbd6-4fb8-a574-e02b6e98d2a9" providerId="AD" clId="Web-{AD06260A-33A7-599A-6DF8-0A80288AB335}" dt="2024-08-12T12:08:34.773" v="3302" actId="1076"/>
          <ac:picMkLst>
            <pc:docMk/>
            <pc:sldMk cId="4004699876" sldId="287"/>
            <ac:picMk id="20" creationId="{5664945B-E661-75FF-EECD-ACFA5666E4D9}"/>
          </ac:picMkLst>
        </pc:picChg>
        <pc:picChg chg="add del mod">
          <ac:chgData name="Ms L Devin" userId="S::ldevin@bishopr.co.uk::420b751f-cbd6-4fb8-a574-e02b6e98d2a9" providerId="AD" clId="Web-{AD06260A-33A7-599A-6DF8-0A80288AB335}" dt="2024-08-12T12:09:55.670" v="3315"/>
          <ac:picMkLst>
            <pc:docMk/>
            <pc:sldMk cId="4004699876" sldId="287"/>
            <ac:picMk id="22" creationId="{AC921F23-DB7F-6150-ACE8-743CCC2B3D0B}"/>
          </ac:picMkLst>
        </pc:picChg>
        <pc:picChg chg="add mod">
          <ac:chgData name="Ms L Devin" userId="S::ldevin@bishopr.co.uk::420b751f-cbd6-4fb8-a574-e02b6e98d2a9" providerId="AD" clId="Web-{AD06260A-33A7-599A-6DF8-0A80288AB335}" dt="2024-08-12T12:10:08.921" v="3319" actId="1076"/>
          <ac:picMkLst>
            <pc:docMk/>
            <pc:sldMk cId="4004699876" sldId="287"/>
            <ac:picMk id="23" creationId="{4AC23F1B-3480-464A-4615-9DB3065542CC}"/>
          </ac:picMkLst>
        </pc:picChg>
      </pc:sldChg>
      <pc:sldChg chg="addSp delSp modSp">
        <pc:chgData name="Ms L Devin" userId="S::ldevin@bishopr.co.uk::420b751f-cbd6-4fb8-a574-e02b6e98d2a9" providerId="AD" clId="Web-{AD06260A-33A7-599A-6DF8-0A80288AB335}" dt="2024-08-12T11:55:45.656" v="3182"/>
        <pc:sldMkLst>
          <pc:docMk/>
          <pc:sldMk cId="3126994192" sldId="288"/>
        </pc:sldMkLst>
        <pc:picChg chg="add mod">
          <ac:chgData name="Ms L Devin" userId="S::ldevin@bishopr.co.uk::420b751f-cbd6-4fb8-a574-e02b6e98d2a9" providerId="AD" clId="Web-{AD06260A-33A7-599A-6DF8-0A80288AB335}" dt="2024-08-12T11:53:06.925" v="3159" actId="1076"/>
          <ac:picMkLst>
            <pc:docMk/>
            <pc:sldMk cId="3126994192" sldId="288"/>
            <ac:picMk id="6" creationId="{2AAEB5DD-7DC0-DF81-0DF2-38C34F0E7AD0}"/>
          </ac:picMkLst>
        </pc:picChg>
        <pc:picChg chg="add mod">
          <ac:chgData name="Ms L Devin" userId="S::ldevin@bishopr.co.uk::420b751f-cbd6-4fb8-a574-e02b6e98d2a9" providerId="AD" clId="Web-{AD06260A-33A7-599A-6DF8-0A80288AB335}" dt="2024-08-12T11:53:36.193" v="3164" actId="1076"/>
          <ac:picMkLst>
            <pc:docMk/>
            <pc:sldMk cId="3126994192" sldId="288"/>
            <ac:picMk id="11" creationId="{2691B3BA-D6AF-5EF6-6C4C-E3FC00519AEA}"/>
          </ac:picMkLst>
        </pc:picChg>
        <pc:picChg chg="add del mod">
          <ac:chgData name="Ms L Devin" userId="S::ldevin@bishopr.co.uk::420b751f-cbd6-4fb8-a574-e02b6e98d2a9" providerId="AD" clId="Web-{AD06260A-33A7-599A-6DF8-0A80288AB335}" dt="2024-08-12T11:53:47.944" v="3166"/>
          <ac:picMkLst>
            <pc:docMk/>
            <pc:sldMk cId="3126994192" sldId="288"/>
            <ac:picMk id="16" creationId="{F1321E34-0946-6147-C0CA-7D78EDBF0B4A}"/>
          </ac:picMkLst>
        </pc:picChg>
        <pc:picChg chg="add mod">
          <ac:chgData name="Ms L Devin" userId="S::ldevin@bishopr.co.uk::420b751f-cbd6-4fb8-a574-e02b6e98d2a9" providerId="AD" clId="Web-{AD06260A-33A7-599A-6DF8-0A80288AB335}" dt="2024-08-12T11:54:00.617" v="3169" actId="1076"/>
          <ac:picMkLst>
            <pc:docMk/>
            <pc:sldMk cId="3126994192" sldId="288"/>
            <ac:picMk id="18" creationId="{06B253AE-16F8-8482-09BB-BA6DD773717A}"/>
          </ac:picMkLst>
        </pc:picChg>
        <pc:picChg chg="mod">
          <ac:chgData name="Ms L Devin" userId="S::ldevin@bishopr.co.uk::420b751f-cbd6-4fb8-a574-e02b6e98d2a9" providerId="AD" clId="Web-{AD06260A-33A7-599A-6DF8-0A80288AB335}" dt="2024-08-12T11:55:45.624" v="3181"/>
          <ac:picMkLst>
            <pc:docMk/>
            <pc:sldMk cId="3126994192" sldId="288"/>
            <ac:picMk id="19" creationId="{CA90DD99-CF96-D95E-4687-E6E9DBE3FCA2}"/>
          </ac:picMkLst>
        </pc:picChg>
        <pc:picChg chg="add mod">
          <ac:chgData name="Ms L Devin" userId="S::ldevin@bishopr.co.uk::420b751f-cbd6-4fb8-a574-e02b6e98d2a9" providerId="AD" clId="Web-{AD06260A-33A7-599A-6DF8-0A80288AB335}" dt="2024-08-12T11:54:53.683" v="3172" actId="1076"/>
          <ac:picMkLst>
            <pc:docMk/>
            <pc:sldMk cId="3126994192" sldId="288"/>
            <ac:picMk id="20" creationId="{629316B6-A916-2BE0-311E-C2FE9771ED53}"/>
          </ac:picMkLst>
        </pc:picChg>
        <pc:picChg chg="mod">
          <ac:chgData name="Ms L Devin" userId="S::ldevin@bishopr.co.uk::420b751f-cbd6-4fb8-a574-e02b6e98d2a9" providerId="AD" clId="Web-{AD06260A-33A7-599A-6DF8-0A80288AB335}" dt="2024-08-12T11:55:45.656" v="3182"/>
          <ac:picMkLst>
            <pc:docMk/>
            <pc:sldMk cId="3126994192" sldId="288"/>
            <ac:picMk id="22" creationId="{BB8AE155-1225-7BC8-AA66-BC9F97D26B86}"/>
          </ac:picMkLst>
        </pc:picChg>
        <pc:picChg chg="add mod">
          <ac:chgData name="Ms L Devin" userId="S::ldevin@bishopr.co.uk::420b751f-cbd6-4fb8-a574-e02b6e98d2a9" providerId="AD" clId="Web-{AD06260A-33A7-599A-6DF8-0A80288AB335}" dt="2024-08-12T11:55:10.825" v="3177" actId="1076"/>
          <ac:picMkLst>
            <pc:docMk/>
            <pc:sldMk cId="3126994192" sldId="288"/>
            <ac:picMk id="23" creationId="{5C524F0C-AC85-62C4-748F-C88AA13DF6B7}"/>
          </ac:picMkLst>
        </pc:picChg>
        <pc:picChg chg="add mod">
          <ac:chgData name="Ms L Devin" userId="S::ldevin@bishopr.co.uk::420b751f-cbd6-4fb8-a574-e02b6e98d2a9" providerId="AD" clId="Web-{AD06260A-33A7-599A-6DF8-0A80288AB335}" dt="2024-08-12T11:55:41.780" v="3180" actId="1076"/>
          <ac:picMkLst>
            <pc:docMk/>
            <pc:sldMk cId="3126994192" sldId="288"/>
            <ac:picMk id="25" creationId="{3FD31832-BB85-93CA-247D-E6BB10A227DE}"/>
          </ac:picMkLst>
        </pc:picChg>
      </pc:sldChg>
      <pc:sldChg chg="addSp modSp">
        <pc:chgData name="Ms L Devin" userId="S::ldevin@bishopr.co.uk::420b751f-cbd6-4fb8-a574-e02b6e98d2a9" providerId="AD" clId="Web-{AD06260A-33A7-599A-6DF8-0A80288AB335}" dt="2024-08-12T11:56:59.411" v="3193" actId="1076"/>
        <pc:sldMkLst>
          <pc:docMk/>
          <pc:sldMk cId="2429703582" sldId="289"/>
        </pc:sldMkLst>
        <pc:picChg chg="add mod">
          <ac:chgData name="Ms L Devin" userId="S::ldevin@bishopr.co.uk::420b751f-cbd6-4fb8-a574-e02b6e98d2a9" providerId="AD" clId="Web-{AD06260A-33A7-599A-6DF8-0A80288AB335}" dt="2024-08-12T11:56:09.813" v="3187" actId="1076"/>
          <ac:picMkLst>
            <pc:docMk/>
            <pc:sldMk cId="2429703582" sldId="289"/>
            <ac:picMk id="3" creationId="{54419209-30A1-CC72-DB28-A1A86F2229DB}"/>
          </ac:picMkLst>
        </pc:picChg>
        <pc:picChg chg="add mod">
          <ac:chgData name="Ms L Devin" userId="S::ldevin@bishopr.co.uk::420b751f-cbd6-4fb8-a574-e02b6e98d2a9" providerId="AD" clId="Web-{AD06260A-33A7-599A-6DF8-0A80288AB335}" dt="2024-08-12T11:56:35.081" v="3190" actId="1076"/>
          <ac:picMkLst>
            <pc:docMk/>
            <pc:sldMk cId="2429703582" sldId="289"/>
            <ac:picMk id="5" creationId="{288C1F35-6370-B7E9-D177-01E25731CE7B}"/>
          </ac:picMkLst>
        </pc:picChg>
        <pc:picChg chg="add mod">
          <ac:chgData name="Ms L Devin" userId="S::ldevin@bishopr.co.uk::420b751f-cbd6-4fb8-a574-e02b6e98d2a9" providerId="AD" clId="Web-{AD06260A-33A7-599A-6DF8-0A80288AB335}" dt="2024-08-12T11:56:59.411" v="3193" actId="1076"/>
          <ac:picMkLst>
            <pc:docMk/>
            <pc:sldMk cId="2429703582" sldId="289"/>
            <ac:picMk id="6" creationId="{063C32BE-9E8D-8AE8-61EC-44B251DF9DB2}"/>
          </ac:picMkLst>
        </pc:picChg>
      </pc:sldChg>
      <pc:sldChg chg="addSp modSp">
        <pc:chgData name="Ms L Devin" userId="S::ldevin@bishopr.co.uk::420b751f-cbd6-4fb8-a574-e02b6e98d2a9" providerId="AD" clId="Web-{AD06260A-33A7-599A-6DF8-0A80288AB335}" dt="2024-08-12T12:13:58.640" v="3362" actId="1076"/>
        <pc:sldMkLst>
          <pc:docMk/>
          <pc:sldMk cId="164972738" sldId="290"/>
        </pc:sldMkLst>
        <pc:spChg chg="mod">
          <ac:chgData name="Ms L Devin" userId="S::ldevin@bishopr.co.uk::420b751f-cbd6-4fb8-a574-e02b6e98d2a9" providerId="AD" clId="Web-{AD06260A-33A7-599A-6DF8-0A80288AB335}" dt="2024-08-12T11:11:28.383" v="547" actId="1076"/>
          <ac:spMkLst>
            <pc:docMk/>
            <pc:sldMk cId="164972738" sldId="290"/>
            <ac:spMk id="2" creationId="{C418A694-A9E7-6D4C-593C-311D54004EFA}"/>
          </ac:spMkLst>
        </pc:spChg>
        <pc:spChg chg="mod">
          <ac:chgData name="Ms L Devin" userId="S::ldevin@bishopr.co.uk::420b751f-cbd6-4fb8-a574-e02b6e98d2a9" providerId="AD" clId="Web-{AD06260A-33A7-599A-6DF8-0A80288AB335}" dt="2024-08-12T12:13:56.546" v="3361" actId="20577"/>
          <ac:spMkLst>
            <pc:docMk/>
            <pc:sldMk cId="164972738" sldId="290"/>
            <ac:spMk id="27" creationId="{663A381D-F3AD-F506-9A44-222728253F9B}"/>
          </ac:spMkLst>
        </pc:spChg>
        <pc:spChg chg="mod">
          <ac:chgData name="Ms L Devin" userId="S::ldevin@bishopr.co.uk::420b751f-cbd6-4fb8-a574-e02b6e98d2a9" providerId="AD" clId="Web-{AD06260A-33A7-599A-6DF8-0A80288AB335}" dt="2024-08-12T12:12:37.197" v="3333" actId="1076"/>
          <ac:spMkLst>
            <pc:docMk/>
            <pc:sldMk cId="164972738" sldId="290"/>
            <ac:spMk id="41" creationId="{12A9954C-7F21-C6FF-BA45-33F4AEE35874}"/>
          </ac:spMkLst>
        </pc:spChg>
        <pc:spChg chg="mod">
          <ac:chgData name="Ms L Devin" userId="S::ldevin@bishopr.co.uk::420b751f-cbd6-4fb8-a574-e02b6e98d2a9" providerId="AD" clId="Web-{AD06260A-33A7-599A-6DF8-0A80288AB335}" dt="2024-08-12T12:13:40.061" v="3352" actId="20577"/>
          <ac:spMkLst>
            <pc:docMk/>
            <pc:sldMk cId="164972738" sldId="290"/>
            <ac:spMk id="43" creationId="{E8911E59-34EF-9A1F-60A7-3C9AE4527399}"/>
          </ac:spMkLst>
        </pc:spChg>
        <pc:picChg chg="add mod">
          <ac:chgData name="Ms L Devin" userId="S::ldevin@bishopr.co.uk::420b751f-cbd6-4fb8-a574-e02b6e98d2a9" providerId="AD" clId="Web-{AD06260A-33A7-599A-6DF8-0A80288AB335}" dt="2024-08-12T11:57:56.962" v="3196" actId="1076"/>
          <ac:picMkLst>
            <pc:docMk/>
            <pc:sldMk cId="164972738" sldId="290"/>
            <ac:picMk id="3" creationId="{F5E6897A-5AC7-FFB9-7FE5-B1CBF5D83677}"/>
          </ac:picMkLst>
        </pc:picChg>
        <pc:picChg chg="add mod">
          <ac:chgData name="Ms L Devin" userId="S::ldevin@bishopr.co.uk::420b751f-cbd6-4fb8-a574-e02b6e98d2a9" providerId="AD" clId="Web-{AD06260A-33A7-599A-6DF8-0A80288AB335}" dt="2024-08-12T12:13:58.640" v="3362" actId="1076"/>
          <ac:picMkLst>
            <pc:docMk/>
            <pc:sldMk cId="164972738" sldId="290"/>
            <ac:picMk id="11" creationId="{13C723DA-2851-7FF4-C5B8-DEBF25E67EDF}"/>
          </ac:picMkLst>
        </pc:picChg>
        <pc:picChg chg="add mod">
          <ac:chgData name="Ms L Devin" userId="S::ldevin@bishopr.co.uk::420b751f-cbd6-4fb8-a574-e02b6e98d2a9" providerId="AD" clId="Web-{AD06260A-33A7-599A-6DF8-0A80288AB335}" dt="2024-08-12T12:13:47.702" v="3355"/>
          <ac:picMkLst>
            <pc:docMk/>
            <pc:sldMk cId="164972738" sldId="290"/>
            <ac:picMk id="16" creationId="{11CB0D84-5AC8-F925-E772-FC2BC2FCD8C6}"/>
          </ac:picMkLst>
        </pc:picChg>
        <pc:picChg chg="add mod">
          <ac:chgData name="Ms L Devin" userId="S::ldevin@bishopr.co.uk::420b751f-cbd6-4fb8-a574-e02b6e98d2a9" providerId="AD" clId="Web-{AD06260A-33A7-599A-6DF8-0A80288AB335}" dt="2024-08-12T12:13:47.671" v="3354"/>
          <ac:picMkLst>
            <pc:docMk/>
            <pc:sldMk cId="164972738" sldId="290"/>
            <ac:picMk id="19" creationId="{E5E22A82-5494-176D-59D0-FA02546F3123}"/>
          </ac:picMkLst>
        </pc:picChg>
      </pc:sldChg>
      <pc:sldChg chg="addSp delSp modSp">
        <pc:chgData name="Ms L Devin" userId="S::ldevin@bishopr.co.uk::420b751f-cbd6-4fb8-a574-e02b6e98d2a9" providerId="AD" clId="Web-{AD06260A-33A7-599A-6DF8-0A80288AB335}" dt="2024-08-12T12:16:37.105" v="3383"/>
        <pc:sldMkLst>
          <pc:docMk/>
          <pc:sldMk cId="373178669" sldId="291"/>
        </pc:sldMkLst>
        <pc:spChg chg="add del mod">
          <ac:chgData name="Ms L Devin" userId="S::ldevin@bishopr.co.uk::420b751f-cbd6-4fb8-a574-e02b6e98d2a9" providerId="AD" clId="Web-{AD06260A-33A7-599A-6DF8-0A80288AB335}" dt="2024-08-12T12:02:14.902" v="3233"/>
          <ac:spMkLst>
            <pc:docMk/>
            <pc:sldMk cId="373178669" sldId="291"/>
            <ac:spMk id="19" creationId="{DCBBFA3E-8B78-CAE3-5D68-D221D3E6BCDD}"/>
          </ac:spMkLst>
        </pc:spChg>
        <pc:spChg chg="mod">
          <ac:chgData name="Ms L Devin" userId="S::ldevin@bishopr.co.uk::420b751f-cbd6-4fb8-a574-e02b6e98d2a9" providerId="AD" clId="Web-{AD06260A-33A7-599A-6DF8-0A80288AB335}" dt="2024-08-12T12:16:29.760" v="3379" actId="1076"/>
          <ac:spMkLst>
            <pc:docMk/>
            <pc:sldMk cId="373178669" sldId="291"/>
            <ac:spMk id="41" creationId="{12A9954C-7F21-C6FF-BA45-33F4AEE35874}"/>
          </ac:spMkLst>
        </pc:spChg>
        <pc:spChg chg="mod">
          <ac:chgData name="Ms L Devin" userId="S::ldevin@bishopr.co.uk::420b751f-cbd6-4fb8-a574-e02b6e98d2a9" providerId="AD" clId="Web-{AD06260A-33A7-599A-6DF8-0A80288AB335}" dt="2024-08-12T12:16:33.511" v="3381" actId="20577"/>
          <ac:spMkLst>
            <pc:docMk/>
            <pc:sldMk cId="373178669" sldId="291"/>
            <ac:spMk id="43" creationId="{E8911E59-34EF-9A1F-60A7-3C9AE4527399}"/>
          </ac:spMkLst>
        </pc:spChg>
        <pc:picChg chg="add mod">
          <ac:chgData name="Ms L Devin" userId="S::ldevin@bishopr.co.uk::420b751f-cbd6-4fb8-a574-e02b6e98d2a9" providerId="AD" clId="Web-{AD06260A-33A7-599A-6DF8-0A80288AB335}" dt="2024-08-12T11:59:04.998" v="3204" actId="1076"/>
          <ac:picMkLst>
            <pc:docMk/>
            <pc:sldMk cId="373178669" sldId="291"/>
            <ac:picMk id="3" creationId="{919A9907-C822-A785-09E3-A83DE2A89248}"/>
          </ac:picMkLst>
        </pc:picChg>
        <pc:picChg chg="add del mod">
          <ac:chgData name="Ms L Devin" userId="S::ldevin@bishopr.co.uk::420b751f-cbd6-4fb8-a574-e02b6e98d2a9" providerId="AD" clId="Web-{AD06260A-33A7-599A-6DF8-0A80288AB335}" dt="2024-08-12T12:01:16.945" v="3224"/>
          <ac:picMkLst>
            <pc:docMk/>
            <pc:sldMk cId="373178669" sldId="291"/>
            <ac:picMk id="5" creationId="{24D2889E-CF93-F0C6-C5CA-E2E9CE3928C1}"/>
          </ac:picMkLst>
        </pc:picChg>
        <pc:picChg chg="add mod">
          <ac:chgData name="Ms L Devin" userId="S::ldevin@bishopr.co.uk::420b751f-cbd6-4fb8-a574-e02b6e98d2a9" providerId="AD" clId="Web-{AD06260A-33A7-599A-6DF8-0A80288AB335}" dt="2024-08-12T12:01:26.774" v="3227" actId="1076"/>
          <ac:picMkLst>
            <pc:docMk/>
            <pc:sldMk cId="373178669" sldId="291"/>
            <ac:picMk id="7" creationId="{C1AA2ABF-5FC7-9984-EDD8-E8824F5B614C}"/>
          </ac:picMkLst>
        </pc:picChg>
        <pc:picChg chg="add mod">
          <ac:chgData name="Ms L Devin" userId="S::ldevin@bishopr.co.uk::420b751f-cbd6-4fb8-a574-e02b6e98d2a9" providerId="AD" clId="Web-{AD06260A-33A7-599A-6DF8-0A80288AB335}" dt="2024-08-12T12:01:47.463" v="3230" actId="1076"/>
          <ac:picMkLst>
            <pc:docMk/>
            <pc:sldMk cId="373178669" sldId="291"/>
            <ac:picMk id="18" creationId="{AE04A210-BFF4-61BF-98ED-DFE2D2B3FCBA}"/>
          </ac:picMkLst>
        </pc:picChg>
        <pc:picChg chg="add mod">
          <ac:chgData name="Ms L Devin" userId="S::ldevin@bishopr.co.uk::420b751f-cbd6-4fb8-a574-e02b6e98d2a9" providerId="AD" clId="Web-{AD06260A-33A7-599A-6DF8-0A80288AB335}" dt="2024-08-12T12:02:25.293" v="3236" actId="1076"/>
          <ac:picMkLst>
            <pc:docMk/>
            <pc:sldMk cId="373178669" sldId="291"/>
            <ac:picMk id="20" creationId="{935B2F38-B642-DAF2-ACEA-95D4A1AAE8A6}"/>
          </ac:picMkLst>
        </pc:picChg>
        <pc:picChg chg="add mod">
          <ac:chgData name="Ms L Devin" userId="S::ldevin@bishopr.co.uk::420b751f-cbd6-4fb8-a574-e02b6e98d2a9" providerId="AD" clId="Web-{AD06260A-33A7-599A-6DF8-0A80288AB335}" dt="2024-08-12T12:16:37.074" v="3382"/>
          <ac:picMkLst>
            <pc:docMk/>
            <pc:sldMk cId="373178669" sldId="291"/>
            <ac:picMk id="22" creationId="{5406C945-0B40-CC9E-0727-2E062988DCE0}"/>
          </ac:picMkLst>
        </pc:picChg>
        <pc:picChg chg="add mod">
          <ac:chgData name="Ms L Devin" userId="S::ldevin@bishopr.co.uk::420b751f-cbd6-4fb8-a574-e02b6e98d2a9" providerId="AD" clId="Web-{AD06260A-33A7-599A-6DF8-0A80288AB335}" dt="2024-08-12T12:16:37.105" v="3383"/>
          <ac:picMkLst>
            <pc:docMk/>
            <pc:sldMk cId="373178669" sldId="291"/>
            <ac:picMk id="23" creationId="{98F217E5-DD96-2910-43C4-5E8E6915AE43}"/>
          </ac:picMkLst>
        </pc:picChg>
      </pc:sldChg>
      <pc:sldChg chg="addSp modSp">
        <pc:chgData name="Ms L Devin" userId="S::ldevin@bishopr.co.uk::420b751f-cbd6-4fb8-a574-e02b6e98d2a9" providerId="AD" clId="Web-{AD06260A-33A7-599A-6DF8-0A80288AB335}" dt="2024-08-12T12:04:35.616" v="3260" actId="1076"/>
        <pc:sldMkLst>
          <pc:docMk/>
          <pc:sldMk cId="817693640" sldId="292"/>
        </pc:sldMkLst>
        <pc:picChg chg="add mod">
          <ac:chgData name="Ms L Devin" userId="S::ldevin@bishopr.co.uk::420b751f-cbd6-4fb8-a574-e02b6e98d2a9" providerId="AD" clId="Web-{AD06260A-33A7-599A-6DF8-0A80288AB335}" dt="2024-08-12T12:02:55.077" v="3239" actId="1076"/>
          <ac:picMkLst>
            <pc:docMk/>
            <pc:sldMk cId="817693640" sldId="292"/>
            <ac:picMk id="3" creationId="{182DA2BE-2E1D-C628-8E5D-35C9105E0955}"/>
          </ac:picMkLst>
        </pc:picChg>
        <pc:picChg chg="add mod">
          <ac:chgData name="Ms L Devin" userId="S::ldevin@bishopr.co.uk::420b751f-cbd6-4fb8-a574-e02b6e98d2a9" providerId="AD" clId="Web-{AD06260A-33A7-599A-6DF8-0A80288AB335}" dt="2024-08-12T12:03:16.048" v="3242" actId="1076"/>
          <ac:picMkLst>
            <pc:docMk/>
            <pc:sldMk cId="817693640" sldId="292"/>
            <ac:picMk id="11" creationId="{696A653B-B651-40B7-6E22-01B14E336DBB}"/>
          </ac:picMkLst>
        </pc:picChg>
        <pc:picChg chg="add mod">
          <ac:chgData name="Ms L Devin" userId="S::ldevin@bishopr.co.uk::420b751f-cbd6-4fb8-a574-e02b6e98d2a9" providerId="AD" clId="Web-{AD06260A-33A7-599A-6DF8-0A80288AB335}" dt="2024-08-12T12:03:37.377" v="3246" actId="14100"/>
          <ac:picMkLst>
            <pc:docMk/>
            <pc:sldMk cId="817693640" sldId="292"/>
            <ac:picMk id="13" creationId="{AA6D2694-6E2D-AF04-0D1D-CE55931A4FCA}"/>
          </ac:picMkLst>
        </pc:picChg>
        <pc:picChg chg="add mod">
          <ac:chgData name="Ms L Devin" userId="S::ldevin@bishopr.co.uk::420b751f-cbd6-4fb8-a574-e02b6e98d2a9" providerId="AD" clId="Web-{AD06260A-33A7-599A-6DF8-0A80288AB335}" dt="2024-08-12T12:04:31.584" v="3258" actId="1076"/>
          <ac:picMkLst>
            <pc:docMk/>
            <pc:sldMk cId="817693640" sldId="292"/>
            <ac:picMk id="17" creationId="{836CD788-D13C-D433-489B-99DCFDFC9739}"/>
          </ac:picMkLst>
        </pc:picChg>
        <pc:picChg chg="add mod">
          <ac:chgData name="Ms L Devin" userId="S::ldevin@bishopr.co.uk::420b751f-cbd6-4fb8-a574-e02b6e98d2a9" providerId="AD" clId="Web-{AD06260A-33A7-599A-6DF8-0A80288AB335}" dt="2024-08-12T12:04:35.616" v="3260" actId="1076"/>
          <ac:picMkLst>
            <pc:docMk/>
            <pc:sldMk cId="817693640" sldId="292"/>
            <ac:picMk id="20" creationId="{10217738-AB19-00F0-B502-FDFF9F0CEAE2}"/>
          </ac:picMkLst>
        </pc:picChg>
      </pc:sldChg>
      <pc:sldChg chg="addSp modSp">
        <pc:chgData name="Ms L Devin" userId="S::ldevin@bishopr.co.uk::420b751f-cbd6-4fb8-a574-e02b6e98d2a9" providerId="AD" clId="Web-{AD06260A-33A7-599A-6DF8-0A80288AB335}" dt="2024-08-12T12:05:07.681" v="3266" actId="1076"/>
        <pc:sldMkLst>
          <pc:docMk/>
          <pc:sldMk cId="2350479864" sldId="293"/>
        </pc:sldMkLst>
        <pc:picChg chg="add mod">
          <ac:chgData name="Ms L Devin" userId="S::ldevin@bishopr.co.uk::420b751f-cbd6-4fb8-a574-e02b6e98d2a9" providerId="AD" clId="Web-{AD06260A-33A7-599A-6DF8-0A80288AB335}" dt="2024-08-12T12:04:50.726" v="3263" actId="1076"/>
          <ac:picMkLst>
            <pc:docMk/>
            <pc:sldMk cId="2350479864" sldId="293"/>
            <ac:picMk id="6" creationId="{08CFB65F-0118-C272-46EC-F5C37C54C3A6}"/>
          </ac:picMkLst>
        </pc:picChg>
        <pc:picChg chg="add mod">
          <ac:chgData name="Ms L Devin" userId="S::ldevin@bishopr.co.uk::420b751f-cbd6-4fb8-a574-e02b6e98d2a9" providerId="AD" clId="Web-{AD06260A-33A7-599A-6DF8-0A80288AB335}" dt="2024-08-12T12:05:07.681" v="3266" actId="1076"/>
          <ac:picMkLst>
            <pc:docMk/>
            <pc:sldMk cId="2350479864" sldId="293"/>
            <ac:picMk id="11" creationId="{DA299C4D-38C9-C360-4DB0-49DC3916D1AC}"/>
          </ac:picMkLst>
        </pc:picChg>
      </pc:sldChg>
      <pc:sldChg chg="addSp delSp modSp">
        <pc:chgData name="Ms L Devin" userId="S::ldevin@bishopr.co.uk::420b751f-cbd6-4fb8-a574-e02b6e98d2a9" providerId="AD" clId="Web-{AD06260A-33A7-599A-6DF8-0A80288AB335}" dt="2024-08-12T10:54:12.567" v="68" actId="1076"/>
        <pc:sldMkLst>
          <pc:docMk/>
          <pc:sldMk cId="2567375458" sldId="294"/>
        </pc:sldMkLst>
        <pc:spChg chg="mod">
          <ac:chgData name="Ms L Devin" userId="S::ldevin@bishopr.co.uk::420b751f-cbd6-4fb8-a574-e02b6e98d2a9" providerId="AD" clId="Web-{AD06260A-33A7-599A-6DF8-0A80288AB335}" dt="2024-08-12T10:53:03.065" v="26" actId="1076"/>
          <ac:spMkLst>
            <pc:docMk/>
            <pc:sldMk cId="2567375458" sldId="294"/>
            <ac:spMk id="2" creationId="{C418A694-A9E7-6D4C-593C-311D54004EFA}"/>
          </ac:spMkLst>
        </pc:spChg>
        <pc:spChg chg="add mod">
          <ac:chgData name="Ms L Devin" userId="S::ldevin@bishopr.co.uk::420b751f-cbd6-4fb8-a574-e02b6e98d2a9" providerId="AD" clId="Web-{AD06260A-33A7-599A-6DF8-0A80288AB335}" dt="2024-08-12T10:53:38.144" v="56"/>
          <ac:spMkLst>
            <pc:docMk/>
            <pc:sldMk cId="2567375458" sldId="294"/>
            <ac:spMk id="5" creationId="{E21C50C2-4368-AA7D-D0EE-9EC57FC05571}"/>
          </ac:spMkLst>
        </pc:spChg>
        <pc:spChg chg="mod">
          <ac:chgData name="Ms L Devin" userId="S::ldevin@bishopr.co.uk::420b751f-cbd6-4fb8-a574-e02b6e98d2a9" providerId="AD" clId="Web-{AD06260A-33A7-599A-6DF8-0A80288AB335}" dt="2024-08-12T10:54:12.551" v="67" actId="1076"/>
          <ac:spMkLst>
            <pc:docMk/>
            <pc:sldMk cId="2567375458" sldId="294"/>
            <ac:spMk id="6" creationId="{51F0C861-65C1-166B-E36B-1B0B12E6BBC2}"/>
          </ac:spMkLst>
        </pc:spChg>
        <pc:spChg chg="mod">
          <ac:chgData name="Ms L Devin" userId="S::ldevin@bishopr.co.uk::420b751f-cbd6-4fb8-a574-e02b6e98d2a9" providerId="AD" clId="Web-{AD06260A-33A7-599A-6DF8-0A80288AB335}" dt="2024-08-12T10:54:12.567" v="68" actId="1076"/>
          <ac:spMkLst>
            <pc:docMk/>
            <pc:sldMk cId="2567375458" sldId="294"/>
            <ac:spMk id="7" creationId="{C5B78AAD-E03B-A4CF-A682-79753A60BE3C}"/>
          </ac:spMkLst>
        </pc:spChg>
        <pc:spChg chg="del">
          <ac:chgData name="Ms L Devin" userId="S::ldevin@bishopr.co.uk::420b751f-cbd6-4fb8-a574-e02b6e98d2a9" providerId="AD" clId="Web-{AD06260A-33A7-599A-6DF8-0A80288AB335}" dt="2024-08-12T10:53:32.035" v="54"/>
          <ac:spMkLst>
            <pc:docMk/>
            <pc:sldMk cId="2567375458" sldId="294"/>
            <ac:spMk id="15" creationId="{B00E35AD-28BD-4744-C25C-D5E933460943}"/>
          </ac:spMkLst>
        </pc:spChg>
        <pc:spChg chg="mod">
          <ac:chgData name="Ms L Devin" userId="S::ldevin@bishopr.co.uk::420b751f-cbd6-4fb8-a574-e02b6e98d2a9" providerId="AD" clId="Web-{AD06260A-33A7-599A-6DF8-0A80288AB335}" dt="2024-08-12T10:54:05.207" v="66" actId="20577"/>
          <ac:spMkLst>
            <pc:docMk/>
            <pc:sldMk cId="2567375458" sldId="294"/>
            <ac:spMk id="18" creationId="{C684B936-C0C0-D8F7-FADE-D5A0427CC392}"/>
          </ac:spMkLst>
        </pc:spChg>
        <pc:graphicFrameChg chg="mod modGraphic">
          <ac:chgData name="Ms L Devin" userId="S::ldevin@bishopr.co.uk::420b751f-cbd6-4fb8-a574-e02b6e98d2a9" providerId="AD" clId="Web-{AD06260A-33A7-599A-6DF8-0A80288AB335}" dt="2024-08-12T10:53:47.082" v="58"/>
          <ac:graphicFrameMkLst>
            <pc:docMk/>
            <pc:sldMk cId="2567375458" sldId="294"/>
            <ac:graphicFrameMk id="20" creationId="{2644DBD9-D83B-AA70-645B-FA90D0A68D38}"/>
          </ac:graphicFrameMkLst>
        </pc:graphicFrameChg>
      </pc:sldChg>
      <pc:sldChg chg="addSp delSp modSp">
        <pc:chgData name="Ms L Devin" userId="S::ldevin@bishopr.co.uk::420b751f-cbd6-4fb8-a574-e02b6e98d2a9" providerId="AD" clId="Web-{AD06260A-33A7-599A-6DF8-0A80288AB335}" dt="2024-08-12T12:22:04.034" v="3432"/>
        <pc:sldMkLst>
          <pc:docMk/>
          <pc:sldMk cId="2729096806" sldId="295"/>
        </pc:sldMkLst>
        <pc:spChg chg="mod">
          <ac:chgData name="Ms L Devin" userId="S::ldevin@bishopr.co.uk::420b751f-cbd6-4fb8-a574-e02b6e98d2a9" providerId="AD" clId="Web-{AD06260A-33A7-599A-6DF8-0A80288AB335}" dt="2024-08-12T11:06:49.003" v="427" actId="20577"/>
          <ac:spMkLst>
            <pc:docMk/>
            <pc:sldMk cId="2729096806" sldId="295"/>
            <ac:spMk id="2" creationId="{C418A694-A9E7-6D4C-593C-311D54004EFA}"/>
          </ac:spMkLst>
        </pc:spChg>
        <pc:spChg chg="del">
          <ac:chgData name="Ms L Devin" userId="S::ldevin@bishopr.co.uk::420b751f-cbd6-4fb8-a574-e02b6e98d2a9" providerId="AD" clId="Web-{AD06260A-33A7-599A-6DF8-0A80288AB335}" dt="2024-08-12T10:54:50.927" v="69"/>
          <ac:spMkLst>
            <pc:docMk/>
            <pc:sldMk cId="2729096806" sldId="295"/>
            <ac:spMk id="5" creationId="{A480CF7F-F2D1-2C83-6A75-437A5405061A}"/>
          </ac:spMkLst>
        </pc:spChg>
        <pc:spChg chg="add mod">
          <ac:chgData name="Ms L Devin" userId="S::ldevin@bishopr.co.uk::420b751f-cbd6-4fb8-a574-e02b6e98d2a9" providerId="AD" clId="Web-{AD06260A-33A7-599A-6DF8-0A80288AB335}" dt="2024-08-12T11:06:29.846" v="407" actId="1076"/>
          <ac:spMkLst>
            <pc:docMk/>
            <pc:sldMk cId="2729096806" sldId="295"/>
            <ac:spMk id="6" creationId="{BDB158E4-AFE0-8299-BB5F-800EB7D6556D}"/>
          </ac:spMkLst>
        </pc:spChg>
        <pc:spChg chg="mod">
          <ac:chgData name="Ms L Devin" userId="S::ldevin@bishopr.co.uk::420b751f-cbd6-4fb8-a574-e02b6e98d2a9" providerId="AD" clId="Web-{AD06260A-33A7-599A-6DF8-0A80288AB335}" dt="2024-08-12T11:06:22.362" v="405" actId="1076"/>
          <ac:spMkLst>
            <pc:docMk/>
            <pc:sldMk cId="2729096806" sldId="295"/>
            <ac:spMk id="27" creationId="{663A381D-F3AD-F506-9A44-222728253F9B}"/>
          </ac:spMkLst>
        </pc:spChg>
        <pc:spChg chg="mod">
          <ac:chgData name="Ms L Devin" userId="S::ldevin@bishopr.co.uk::420b751f-cbd6-4fb8-a574-e02b6e98d2a9" providerId="AD" clId="Web-{AD06260A-33A7-599A-6DF8-0A80288AB335}" dt="2024-08-12T12:22:01.362" v="3430" actId="1076"/>
          <ac:spMkLst>
            <pc:docMk/>
            <pc:sldMk cId="2729096806" sldId="295"/>
            <ac:spMk id="41" creationId="{12A9954C-7F21-C6FF-BA45-33F4AEE35874}"/>
          </ac:spMkLst>
        </pc:spChg>
        <pc:spChg chg="del">
          <ac:chgData name="Ms L Devin" userId="S::ldevin@bishopr.co.uk::420b751f-cbd6-4fb8-a574-e02b6e98d2a9" providerId="AD" clId="Web-{AD06260A-33A7-599A-6DF8-0A80288AB335}" dt="2024-08-12T12:21:48.471" v="3419"/>
          <ac:spMkLst>
            <pc:docMk/>
            <pc:sldMk cId="2729096806" sldId="295"/>
            <ac:spMk id="43" creationId="{E8911E59-34EF-9A1F-60A7-3C9AE4527399}"/>
          </ac:spMkLst>
        </pc:spChg>
        <pc:spChg chg="mod">
          <ac:chgData name="Ms L Devin" userId="S::ldevin@bishopr.co.uk::420b751f-cbd6-4fb8-a574-e02b6e98d2a9" providerId="AD" clId="Web-{AD06260A-33A7-599A-6DF8-0A80288AB335}" dt="2024-08-12T11:04:04.125" v="272" actId="1076"/>
          <ac:spMkLst>
            <pc:docMk/>
            <pc:sldMk cId="2729096806" sldId="295"/>
            <ac:spMk id="44" creationId="{11A78581-5662-BF98-679B-7E73728E7C35}"/>
          </ac:spMkLst>
        </pc:spChg>
        <pc:graphicFrameChg chg="add mod modGraphic">
          <ac:chgData name="Ms L Devin" userId="S::ldevin@bishopr.co.uk::420b751f-cbd6-4fb8-a574-e02b6e98d2a9" providerId="AD" clId="Web-{AD06260A-33A7-599A-6DF8-0A80288AB335}" dt="2024-08-12T11:06:27.065" v="406" actId="1076"/>
          <ac:graphicFrameMkLst>
            <pc:docMk/>
            <pc:sldMk cId="2729096806" sldId="295"/>
            <ac:graphicFrameMk id="18" creationId="{DB774595-96F0-52C0-DFBD-729B63B1939A}"/>
          </ac:graphicFrameMkLst>
        </pc:graphicFrameChg>
        <pc:picChg chg="add mod">
          <ac:chgData name="Ms L Devin" userId="S::ldevin@bishopr.co.uk::420b751f-cbd6-4fb8-a574-e02b6e98d2a9" providerId="AD" clId="Web-{AD06260A-33A7-599A-6DF8-0A80288AB335}" dt="2024-08-12T11:50:33.915" v="3139" actId="1076"/>
          <ac:picMkLst>
            <pc:docMk/>
            <pc:sldMk cId="2729096806" sldId="295"/>
            <ac:picMk id="3" creationId="{EA1A678C-8E97-2BAB-602F-8E8112B3EF88}"/>
          </ac:picMkLst>
        </pc:picChg>
        <pc:picChg chg="add mod">
          <ac:chgData name="Ms L Devin" userId="S::ldevin@bishopr.co.uk::420b751f-cbd6-4fb8-a574-e02b6e98d2a9" providerId="AD" clId="Web-{AD06260A-33A7-599A-6DF8-0A80288AB335}" dt="2024-08-12T11:59:34.875" v="3207" actId="1076"/>
          <ac:picMkLst>
            <pc:docMk/>
            <pc:sldMk cId="2729096806" sldId="295"/>
            <ac:picMk id="5" creationId="{B131776C-B223-AE33-6DB9-3AF76C0B65C1}"/>
          </ac:picMkLst>
        </pc:picChg>
        <pc:picChg chg="add mod">
          <ac:chgData name="Ms L Devin" userId="S::ldevin@bishopr.co.uk::420b751f-cbd6-4fb8-a574-e02b6e98d2a9" providerId="AD" clId="Web-{AD06260A-33A7-599A-6DF8-0A80288AB335}" dt="2024-08-12T12:00:20.378" v="3216" actId="14100"/>
          <ac:picMkLst>
            <pc:docMk/>
            <pc:sldMk cId="2729096806" sldId="295"/>
            <ac:picMk id="7" creationId="{A883B42F-DD01-3C50-CD63-C2C26CBA399A}"/>
          </ac:picMkLst>
        </pc:picChg>
        <pc:picChg chg="add mod">
          <ac:chgData name="Ms L Devin" userId="S::ldevin@bishopr.co.uk::420b751f-cbd6-4fb8-a574-e02b6e98d2a9" providerId="AD" clId="Web-{AD06260A-33A7-599A-6DF8-0A80288AB335}" dt="2024-08-12T12:00:18.753" v="3215" actId="1076"/>
          <ac:picMkLst>
            <pc:docMk/>
            <pc:sldMk cId="2729096806" sldId="295"/>
            <ac:picMk id="19" creationId="{D4CAE3D3-A0C7-7F2F-EC0C-754B392F4B5D}"/>
          </ac:picMkLst>
        </pc:picChg>
        <pc:picChg chg="add mod">
          <ac:chgData name="Ms L Devin" userId="S::ldevin@bishopr.co.uk::420b751f-cbd6-4fb8-a574-e02b6e98d2a9" providerId="AD" clId="Web-{AD06260A-33A7-599A-6DF8-0A80288AB335}" dt="2024-08-12T12:00:40.802" v="3221" actId="1076"/>
          <ac:picMkLst>
            <pc:docMk/>
            <pc:sldMk cId="2729096806" sldId="295"/>
            <ac:picMk id="20" creationId="{43DFCF61-7DCC-711D-7BEC-1CD48FA5B6B9}"/>
          </ac:picMkLst>
        </pc:picChg>
        <pc:picChg chg="add mod">
          <ac:chgData name="Ms L Devin" userId="S::ldevin@bishopr.co.uk::420b751f-cbd6-4fb8-a574-e02b6e98d2a9" providerId="AD" clId="Web-{AD06260A-33A7-599A-6DF8-0A80288AB335}" dt="2024-08-12T12:22:04.034" v="3432"/>
          <ac:picMkLst>
            <pc:docMk/>
            <pc:sldMk cId="2729096806" sldId="295"/>
            <ac:picMk id="22" creationId="{09161A7C-FA27-9980-8D80-950BB6411050}"/>
          </ac:picMkLst>
        </pc:picChg>
      </pc:sldChg>
      <pc:sldChg chg="addSp delSp modSp">
        <pc:chgData name="Ms L Devin" userId="S::ldevin@bishopr.co.uk::420b751f-cbd6-4fb8-a574-e02b6e98d2a9" providerId="AD" clId="Web-{AD06260A-33A7-599A-6DF8-0A80288AB335}" dt="2024-08-12T12:26:04.270" v="3463"/>
        <pc:sldMkLst>
          <pc:docMk/>
          <pc:sldMk cId="3347364705" sldId="296"/>
        </pc:sldMkLst>
        <pc:spChg chg="mod">
          <ac:chgData name="Ms L Devin" userId="S::ldevin@bishopr.co.uk::420b751f-cbd6-4fb8-a574-e02b6e98d2a9" providerId="AD" clId="Web-{AD06260A-33A7-599A-6DF8-0A80288AB335}" dt="2024-08-12T11:07:01.300" v="441" actId="1076"/>
          <ac:spMkLst>
            <pc:docMk/>
            <pc:sldMk cId="3347364705" sldId="296"/>
            <ac:spMk id="2" creationId="{C418A694-A9E7-6D4C-593C-311D54004EFA}"/>
          </ac:spMkLst>
        </pc:spChg>
        <pc:spChg chg="add mod">
          <ac:chgData name="Ms L Devin" userId="S::ldevin@bishopr.co.uk::420b751f-cbd6-4fb8-a574-e02b6e98d2a9" providerId="AD" clId="Web-{AD06260A-33A7-599A-6DF8-0A80288AB335}" dt="2024-08-12T11:03:19.546" v="213" actId="1076"/>
          <ac:spMkLst>
            <pc:docMk/>
            <pc:sldMk cId="3347364705" sldId="296"/>
            <ac:spMk id="3" creationId="{A9F7A557-3916-BD63-5E64-A72B17AFF7E5}"/>
          </ac:spMkLst>
        </pc:spChg>
        <pc:spChg chg="mod">
          <ac:chgData name="Ms L Devin" userId="S::ldevin@bishopr.co.uk::420b751f-cbd6-4fb8-a574-e02b6e98d2a9" providerId="AD" clId="Web-{AD06260A-33A7-599A-6DF8-0A80288AB335}" dt="2024-08-12T11:03:15.077" v="212" actId="1076"/>
          <ac:spMkLst>
            <pc:docMk/>
            <pc:sldMk cId="3347364705" sldId="296"/>
            <ac:spMk id="5" creationId="{A480CF7F-F2D1-2C83-6A75-437A5405061A}"/>
          </ac:spMkLst>
        </pc:spChg>
        <pc:spChg chg="del">
          <ac:chgData name="Ms L Devin" userId="S::ldevin@bishopr.co.uk::420b751f-cbd6-4fb8-a574-e02b6e98d2a9" providerId="AD" clId="Web-{AD06260A-33A7-599A-6DF8-0A80288AB335}" dt="2024-08-12T10:59:15.635" v="180"/>
          <ac:spMkLst>
            <pc:docMk/>
            <pc:sldMk cId="3347364705" sldId="296"/>
            <ac:spMk id="16" creationId="{122D831E-076B-8C00-52D9-3F6BA7C4DBC3}"/>
          </ac:spMkLst>
        </pc:spChg>
        <pc:spChg chg="mod">
          <ac:chgData name="Ms L Devin" userId="S::ldevin@bishopr.co.uk::420b751f-cbd6-4fb8-a574-e02b6e98d2a9" providerId="AD" clId="Web-{AD06260A-33A7-599A-6DF8-0A80288AB335}" dt="2024-08-12T11:08:52.865" v="506" actId="1076"/>
          <ac:spMkLst>
            <pc:docMk/>
            <pc:sldMk cId="3347364705" sldId="296"/>
            <ac:spMk id="27" creationId="{663A381D-F3AD-F506-9A44-222728253F9B}"/>
          </ac:spMkLst>
        </pc:spChg>
        <pc:spChg chg="mod">
          <ac:chgData name="Ms L Devin" userId="S::ldevin@bishopr.co.uk::420b751f-cbd6-4fb8-a574-e02b6e98d2a9" providerId="AD" clId="Web-{AD06260A-33A7-599A-6DF8-0A80288AB335}" dt="2024-08-12T12:23:22.102" v="3449" actId="1076"/>
          <ac:spMkLst>
            <pc:docMk/>
            <pc:sldMk cId="3347364705" sldId="296"/>
            <ac:spMk id="41" creationId="{12A9954C-7F21-C6FF-BA45-33F4AEE35874}"/>
          </ac:spMkLst>
        </pc:spChg>
        <pc:spChg chg="mod">
          <ac:chgData name="Ms L Devin" userId="S::ldevin@bishopr.co.uk::420b751f-cbd6-4fb8-a574-e02b6e98d2a9" providerId="AD" clId="Web-{AD06260A-33A7-599A-6DF8-0A80288AB335}" dt="2024-08-12T12:25:58.942" v="3460" actId="1076"/>
          <ac:spMkLst>
            <pc:docMk/>
            <pc:sldMk cId="3347364705" sldId="296"/>
            <ac:spMk id="43" creationId="{E8911E59-34EF-9A1F-60A7-3C9AE4527399}"/>
          </ac:spMkLst>
        </pc:spChg>
        <pc:spChg chg="del">
          <ac:chgData name="Ms L Devin" userId="S::ldevin@bishopr.co.uk::420b751f-cbd6-4fb8-a574-e02b6e98d2a9" providerId="AD" clId="Web-{AD06260A-33A7-599A-6DF8-0A80288AB335}" dt="2024-08-12T10:59:15.635" v="179"/>
          <ac:spMkLst>
            <pc:docMk/>
            <pc:sldMk cId="3347364705" sldId="296"/>
            <ac:spMk id="44" creationId="{11A78581-5662-BF98-679B-7E73728E7C35}"/>
          </ac:spMkLst>
        </pc:spChg>
        <pc:picChg chg="add mod">
          <ac:chgData name="Ms L Devin" userId="S::ldevin@bishopr.co.uk::420b751f-cbd6-4fb8-a574-e02b6e98d2a9" providerId="AD" clId="Web-{AD06260A-33A7-599A-6DF8-0A80288AB335}" dt="2024-08-12T11:03:08.702" v="210" actId="1076"/>
          <ac:picMkLst>
            <pc:docMk/>
            <pc:sldMk cId="3347364705" sldId="296"/>
            <ac:picMk id="6" creationId="{6C92007D-18A8-6AA1-AFA7-B54A58364FDB}"/>
          </ac:picMkLst>
        </pc:picChg>
        <pc:picChg chg="add mod">
          <ac:chgData name="Ms L Devin" userId="S::ldevin@bishopr.co.uk::420b751f-cbd6-4fb8-a574-e02b6e98d2a9" providerId="AD" clId="Web-{AD06260A-33A7-599A-6DF8-0A80288AB335}" dt="2024-08-12T12:07:05.111" v="3295" actId="1076"/>
          <ac:picMkLst>
            <pc:docMk/>
            <pc:sldMk cId="3347364705" sldId="296"/>
            <ac:picMk id="7" creationId="{DCAF6398-A55A-034E-6D34-B824C7C18AA2}"/>
          </ac:picMkLst>
        </pc:picChg>
        <pc:picChg chg="add mod">
          <ac:chgData name="Ms L Devin" userId="S::ldevin@bishopr.co.uk::420b751f-cbd6-4fb8-a574-e02b6e98d2a9" providerId="AD" clId="Web-{AD06260A-33A7-599A-6DF8-0A80288AB335}" dt="2024-08-12T12:07:25.878" v="3298" actId="1076"/>
          <ac:picMkLst>
            <pc:docMk/>
            <pc:sldMk cId="3347364705" sldId="296"/>
            <ac:picMk id="11" creationId="{1D375345-850B-6477-4178-A00B046CA474}"/>
          </ac:picMkLst>
        </pc:picChg>
        <pc:picChg chg="add mod">
          <ac:chgData name="Ms L Devin" userId="S::ldevin@bishopr.co.uk::420b751f-cbd6-4fb8-a574-e02b6e98d2a9" providerId="AD" clId="Web-{AD06260A-33A7-599A-6DF8-0A80288AB335}" dt="2024-08-12T12:26:04.239" v="3462"/>
          <ac:picMkLst>
            <pc:docMk/>
            <pc:sldMk cId="3347364705" sldId="296"/>
            <ac:picMk id="16" creationId="{D71A5E73-D0B6-CFBC-2197-A3936A28155B}"/>
          </ac:picMkLst>
        </pc:picChg>
        <pc:picChg chg="add mod">
          <ac:chgData name="Ms L Devin" userId="S::ldevin@bishopr.co.uk::420b751f-cbd6-4fb8-a574-e02b6e98d2a9" providerId="AD" clId="Web-{AD06260A-33A7-599A-6DF8-0A80288AB335}" dt="2024-08-12T12:26:04.270" v="3463"/>
          <ac:picMkLst>
            <pc:docMk/>
            <pc:sldMk cId="3347364705" sldId="296"/>
            <ac:picMk id="18" creationId="{B959AEBA-3956-A585-A2EE-43F19C791C42}"/>
          </ac:picMkLst>
        </pc:picChg>
        <pc:picChg chg="del">
          <ac:chgData name="Ms L Devin" userId="S::ldevin@bishopr.co.uk::420b751f-cbd6-4fb8-a574-e02b6e98d2a9" providerId="AD" clId="Web-{AD06260A-33A7-599A-6DF8-0A80288AB335}" dt="2024-08-12T10:59:15.635" v="178"/>
          <ac:picMkLst>
            <pc:docMk/>
            <pc:sldMk cId="3347364705" sldId="296"/>
            <ac:picMk id="51" creationId="{DF16BCE3-46F0-95F0-8D51-92EB4D5354A7}"/>
          </ac:picMkLst>
        </pc:picChg>
        <pc:cxnChg chg="del">
          <ac:chgData name="Ms L Devin" userId="S::ldevin@bishopr.co.uk::420b751f-cbd6-4fb8-a574-e02b6e98d2a9" providerId="AD" clId="Web-{AD06260A-33A7-599A-6DF8-0A80288AB335}" dt="2024-08-12T10:59:15.635" v="181"/>
          <ac:cxnSpMkLst>
            <pc:docMk/>
            <pc:sldMk cId="3347364705" sldId="296"/>
            <ac:cxnSpMk id="11" creationId="{C7C8490A-9E6A-3552-1ACC-34638F9D9558}"/>
          </ac:cxnSpMkLst>
        </pc:cxnChg>
      </pc:sldChg>
      <pc:sldChg chg="addSp modSp">
        <pc:chgData name="Ms L Devin" userId="S::ldevin@bishopr.co.uk::420b751f-cbd6-4fb8-a574-e02b6e98d2a9" providerId="AD" clId="Web-{AD06260A-33A7-599A-6DF8-0A80288AB335}" dt="2024-08-12T12:19:32.399" v="3414"/>
        <pc:sldMkLst>
          <pc:docMk/>
          <pc:sldMk cId="509851777" sldId="297"/>
        </pc:sldMkLst>
        <pc:spChg chg="mod">
          <ac:chgData name="Ms L Devin" userId="S::ldevin@bishopr.co.uk::420b751f-cbd6-4fb8-a574-e02b6e98d2a9" providerId="AD" clId="Web-{AD06260A-33A7-599A-6DF8-0A80288AB335}" dt="2024-08-12T12:17:54.313" v="3388" actId="1076"/>
          <ac:spMkLst>
            <pc:docMk/>
            <pc:sldMk cId="509851777" sldId="297"/>
            <ac:spMk id="17" creationId="{EA3EA87C-E11C-B713-97A4-C4A9AE9AF60B}"/>
          </ac:spMkLst>
        </pc:spChg>
        <pc:spChg chg="mod">
          <ac:chgData name="Ms L Devin" userId="S::ldevin@bishopr.co.uk::420b751f-cbd6-4fb8-a574-e02b6e98d2a9" providerId="AD" clId="Web-{AD06260A-33A7-599A-6DF8-0A80288AB335}" dt="2024-08-12T12:06:15.217" v="3281" actId="20577"/>
          <ac:spMkLst>
            <pc:docMk/>
            <pc:sldMk cId="509851777" sldId="297"/>
            <ac:spMk id="27" creationId="{663A381D-F3AD-F506-9A44-222728253F9B}"/>
          </ac:spMkLst>
        </pc:spChg>
        <pc:spChg chg="mod">
          <ac:chgData name="Ms L Devin" userId="S::ldevin@bishopr.co.uk::420b751f-cbd6-4fb8-a574-e02b6e98d2a9" providerId="AD" clId="Web-{AD06260A-33A7-599A-6DF8-0A80288AB335}" dt="2024-08-12T12:19:03.600" v="3396" actId="20577"/>
          <ac:spMkLst>
            <pc:docMk/>
            <pc:sldMk cId="509851777" sldId="297"/>
            <ac:spMk id="41" creationId="{12A9954C-7F21-C6FF-BA45-33F4AEE35874}"/>
          </ac:spMkLst>
        </pc:spChg>
        <pc:spChg chg="mod">
          <ac:chgData name="Ms L Devin" userId="S::ldevin@bishopr.co.uk::420b751f-cbd6-4fb8-a574-e02b6e98d2a9" providerId="AD" clId="Web-{AD06260A-33A7-599A-6DF8-0A80288AB335}" dt="2024-08-12T12:19:29.195" v="3412" actId="1076"/>
          <ac:spMkLst>
            <pc:docMk/>
            <pc:sldMk cId="509851777" sldId="297"/>
            <ac:spMk id="43" creationId="{E8911E59-34EF-9A1F-60A7-3C9AE4527399}"/>
          </ac:spMkLst>
        </pc:spChg>
        <pc:picChg chg="add mod">
          <ac:chgData name="Ms L Devin" userId="S::ldevin@bishopr.co.uk::420b751f-cbd6-4fb8-a574-e02b6e98d2a9" providerId="AD" clId="Web-{AD06260A-33A7-599A-6DF8-0A80288AB335}" dt="2024-08-12T12:06:28.811" v="3287" actId="14100"/>
          <ac:picMkLst>
            <pc:docMk/>
            <pc:sldMk cId="509851777" sldId="297"/>
            <ac:picMk id="6" creationId="{7A21FE4C-5109-F0AD-ADF6-4CAA5033B6FF}"/>
          </ac:picMkLst>
        </pc:picChg>
        <pc:picChg chg="add mod">
          <ac:chgData name="Ms L Devin" userId="S::ldevin@bishopr.co.uk::420b751f-cbd6-4fb8-a574-e02b6e98d2a9" providerId="AD" clId="Web-{AD06260A-33A7-599A-6DF8-0A80288AB335}" dt="2024-08-12T12:06:35.546" v="3291" actId="1076"/>
          <ac:picMkLst>
            <pc:docMk/>
            <pc:sldMk cId="509851777" sldId="297"/>
            <ac:picMk id="16" creationId="{E05BF792-9745-5ED0-A7D5-54A8AC8712D9}"/>
          </ac:picMkLst>
        </pc:picChg>
        <pc:picChg chg="add mod">
          <ac:chgData name="Ms L Devin" userId="S::ldevin@bishopr.co.uk::420b751f-cbd6-4fb8-a574-e02b6e98d2a9" providerId="AD" clId="Web-{AD06260A-33A7-599A-6DF8-0A80288AB335}" dt="2024-08-12T12:06:36.781" v="3292" actId="1076"/>
          <ac:picMkLst>
            <pc:docMk/>
            <pc:sldMk cId="509851777" sldId="297"/>
            <ac:picMk id="20" creationId="{ED18CCE4-7E88-0BC3-BB0F-0A2C2C1AEEE0}"/>
          </ac:picMkLst>
        </pc:picChg>
        <pc:picChg chg="add mod">
          <ac:chgData name="Ms L Devin" userId="S::ldevin@bishopr.co.uk::420b751f-cbd6-4fb8-a574-e02b6e98d2a9" providerId="AD" clId="Web-{AD06260A-33A7-599A-6DF8-0A80288AB335}" dt="2024-08-12T12:19:32.367" v="3413"/>
          <ac:picMkLst>
            <pc:docMk/>
            <pc:sldMk cId="509851777" sldId="297"/>
            <ac:picMk id="22" creationId="{67F69EEF-D40E-C9F9-55B0-33A2CD84A920}"/>
          </ac:picMkLst>
        </pc:picChg>
        <pc:picChg chg="add mod">
          <ac:chgData name="Ms L Devin" userId="S::ldevin@bishopr.co.uk::420b751f-cbd6-4fb8-a574-e02b6e98d2a9" providerId="AD" clId="Web-{AD06260A-33A7-599A-6DF8-0A80288AB335}" dt="2024-08-12T12:19:32.399" v="3414"/>
          <ac:picMkLst>
            <pc:docMk/>
            <pc:sldMk cId="509851777" sldId="297"/>
            <ac:picMk id="23" creationId="{5589E08B-C5C2-1D6E-FD71-3686591257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8/12/2024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12/08/2024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12/08/2024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12/08/2024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12/08/2024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7.jpeg"/><Relationship Id="rId4" Type="http://schemas.openxmlformats.org/officeDocument/2006/relationships/image" Target="../media/image56.jpe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0.png"/><Relationship Id="rId7"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2.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png"/><Relationship Id="rId7"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0.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3883497945"/>
              </p:ext>
            </p:extLst>
          </p:nvPr>
        </p:nvGraphicFramePr>
        <p:xfrm>
          <a:off x="438410" y="1142583"/>
          <a:ext cx="9356991" cy="5325492"/>
        </p:xfrm>
        <a:graphic>
          <a:graphicData uri="http://schemas.openxmlformats.org/drawingml/2006/table">
            <a:tbl>
              <a:tblPr firstRow="1" bandRow="1">
                <a:tableStyleId>{5C22544A-7EE6-4342-B048-85BDC9FD1C3A}</a:tableStyleId>
              </a:tblPr>
              <a:tblGrid>
                <a:gridCol w="3118997">
                  <a:extLst>
                    <a:ext uri="{9D8B030D-6E8A-4147-A177-3AD203B41FA5}">
                      <a16:colId xmlns:a16="http://schemas.microsoft.com/office/drawing/2014/main" val="2312803921"/>
                    </a:ext>
                  </a:extLst>
                </a:gridCol>
                <a:gridCol w="3118997">
                  <a:extLst>
                    <a:ext uri="{9D8B030D-6E8A-4147-A177-3AD203B41FA5}">
                      <a16:colId xmlns:a16="http://schemas.microsoft.com/office/drawing/2014/main" val="3904202172"/>
                    </a:ext>
                  </a:extLst>
                </a:gridCol>
                <a:gridCol w="3118997">
                  <a:extLst>
                    <a:ext uri="{9D8B030D-6E8A-4147-A177-3AD203B41FA5}">
                      <a16:colId xmlns:a16="http://schemas.microsoft.com/office/drawing/2014/main" val="3761829643"/>
                    </a:ext>
                  </a:extLst>
                </a:gridCol>
              </a:tblGrid>
              <a:tr h="2520320">
                <a:tc>
                  <a:txBody>
                    <a:bodyPr/>
                    <a:lstStyle/>
                    <a:p>
                      <a:pPr algn="ctr"/>
                      <a:r>
                        <a:rPr lang="en-GB" sz="1200" b="1" dirty="0">
                          <a:solidFill>
                            <a:schemeClr val="tx1"/>
                          </a:solidFill>
                          <a:latin typeface="Century Gothic"/>
                        </a:rPr>
                        <a:t>Task 1</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is an ecosystem?</a:t>
                      </a:r>
                    </a:p>
                    <a:p>
                      <a:pPr marL="228600" lvl="0" indent="-228600" algn="l">
                        <a:lnSpc>
                          <a:spcPct val="150000"/>
                        </a:lnSpc>
                        <a:buAutoNum type="arabicPeriod"/>
                      </a:pPr>
                      <a:r>
                        <a:rPr lang="en-GB" sz="1200" b="0" dirty="0">
                          <a:solidFill>
                            <a:schemeClr val="tx1"/>
                          </a:solidFill>
                          <a:latin typeface="Century Gothic"/>
                        </a:rPr>
                        <a:t>What are the key things that make up an ecosystem?</a:t>
                      </a:r>
                    </a:p>
                    <a:p>
                      <a:pPr marL="228600" lvl="0" indent="-228600" algn="l">
                        <a:lnSpc>
                          <a:spcPct val="150000"/>
                        </a:lnSpc>
                        <a:buAutoNum type="arabicPeriod"/>
                      </a:pPr>
                      <a:r>
                        <a:rPr lang="en-GB" sz="1200" b="0" dirty="0">
                          <a:solidFill>
                            <a:schemeClr val="tx1"/>
                          </a:solidFill>
                          <a:latin typeface="Century Gothic"/>
                        </a:rPr>
                        <a:t>How does a biome differ?</a:t>
                      </a:r>
                    </a:p>
                    <a:p>
                      <a:pPr marL="228600" lvl="0" indent="-228600" algn="l">
                        <a:lnSpc>
                          <a:spcPct val="150000"/>
                        </a:lnSpc>
                        <a:buAutoNum type="arabicPeriod"/>
                      </a:pPr>
                      <a:r>
                        <a:rPr lang="en-GB" sz="1200" b="0" dirty="0">
                          <a:solidFill>
                            <a:schemeClr val="tx1"/>
                          </a:solidFill>
                          <a:latin typeface="Century Gothic"/>
                        </a:rPr>
                        <a:t>What are the characteristics of a tropical rainforest?</a:t>
                      </a:r>
                    </a:p>
                    <a:p>
                      <a:pPr marL="228600" lvl="0" indent="-228600" algn="l">
                        <a:lnSpc>
                          <a:spcPct val="150000"/>
                        </a:lnSpc>
                        <a:buAutoNum type="arabicPeriod"/>
                      </a:pPr>
                      <a:r>
                        <a:rPr lang="en-GB" sz="1200" b="0" i="0" u="none" strike="noStrike" noProof="0" dirty="0">
                          <a:solidFill>
                            <a:schemeClr val="tx1"/>
                          </a:solidFill>
                          <a:latin typeface="Century Gothic"/>
                        </a:rPr>
                        <a:t>What are the characteristics of a desert?</a:t>
                      </a:r>
                      <a:endParaRPr lang="en-GB" sz="1200" b="0"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What are the three main stores in the nutrient cycle?</a:t>
                      </a:r>
                    </a:p>
                    <a:p>
                      <a:pPr marL="228600" lvl="0" indent="-228600" algn="l">
                        <a:lnSpc>
                          <a:spcPct val="150000"/>
                        </a:lnSpc>
                        <a:buAutoNum type="arabicPeriod"/>
                      </a:pPr>
                      <a:r>
                        <a:rPr lang="en-GB" sz="1200" b="0" i="0" u="none" strike="noStrike" noProof="0" dirty="0">
                          <a:solidFill>
                            <a:schemeClr val="tx1"/>
                          </a:solidFill>
                          <a:latin typeface="Century Gothic"/>
                        </a:rPr>
                        <a:t>How do nutrients enter and leave the nutrient cycle?</a:t>
                      </a:r>
                    </a:p>
                    <a:p>
                      <a:pPr marL="228600" lvl="0" indent="-228600" algn="l">
                        <a:lnSpc>
                          <a:spcPct val="150000"/>
                        </a:lnSpc>
                        <a:buAutoNum type="arabicPeriod"/>
                      </a:pPr>
                      <a:r>
                        <a:rPr lang="en-GB" sz="1200" b="0" i="0" u="none" strike="noStrike" noProof="0" dirty="0">
                          <a:solidFill>
                            <a:schemeClr val="tx1"/>
                          </a:solidFill>
                          <a:latin typeface="Century Gothic"/>
                        </a:rPr>
                        <a:t>Why do all nutrient cycles look the same?</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does a terrestrial habitat mean?</a:t>
                      </a:r>
                    </a:p>
                    <a:p>
                      <a:pPr marL="228600" lvl="0" indent="-228600" algn="l">
                        <a:lnSpc>
                          <a:spcPct val="150000"/>
                        </a:lnSpc>
                        <a:buAutoNum type="arabicPeriod"/>
                      </a:pPr>
                      <a:r>
                        <a:rPr lang="en-GB" sz="1200" b="0" dirty="0">
                          <a:solidFill>
                            <a:schemeClr val="tx1"/>
                          </a:solidFill>
                          <a:latin typeface="Century Gothic"/>
                        </a:rPr>
                        <a:t>Describe each of the 4 UK terrestrial habitats.</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249977">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a marine ecosystem?</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do we use marine ecosystems in the UK?</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do we damage them? Be able to explain at least 3 ways.</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marL="228600" lvl="0" indent="-228600" algn="l">
                        <a:lnSpc>
                          <a:spcPct val="150000"/>
                        </a:lnSpc>
                        <a:buAutoNum type="arabicPeriod"/>
                      </a:pPr>
                      <a:r>
                        <a:rPr lang="en-GB" sz="1200" b="0" i="0" u="none" strike="noStrike" noProof="0" dirty="0">
                          <a:solidFill>
                            <a:schemeClr val="tx1"/>
                          </a:solidFill>
                          <a:latin typeface="Century Gothic"/>
                        </a:rPr>
                        <a:t>Describe the structure of a tropical rainforest.</a:t>
                      </a:r>
                    </a:p>
                    <a:p>
                      <a:pPr marL="228600" lvl="0" indent="-228600" algn="l">
                        <a:lnSpc>
                          <a:spcPct val="150000"/>
                        </a:lnSpc>
                        <a:buAutoNum type="arabicPeriod"/>
                      </a:pPr>
                      <a:r>
                        <a:rPr lang="en-GB" sz="1200" b="0" i="0" u="none" strike="noStrike" noProof="0" dirty="0">
                          <a:solidFill>
                            <a:schemeClr val="tx1"/>
                          </a:solidFill>
                          <a:latin typeface="Century Gothic"/>
                        </a:rPr>
                        <a:t>What type of plants and animals might be found on the forest floor? Why?</a:t>
                      </a:r>
                      <a:endParaRPr lang="en-GB"/>
                    </a:p>
                    <a:p>
                      <a:pPr marL="228600" lvl="0" indent="-228600" algn="l">
                        <a:lnSpc>
                          <a:spcPct val="150000"/>
                        </a:lnSpc>
                        <a:buAutoNum type="arabicPeriod"/>
                      </a:pPr>
                      <a:r>
                        <a:rPr lang="en-GB" sz="1200" b="0" i="0" u="none" strike="noStrike" noProof="0" dirty="0">
                          <a:solidFill>
                            <a:schemeClr val="tx1"/>
                          </a:solidFill>
                          <a:latin typeface="Century Gothic"/>
                        </a:rPr>
                        <a:t>What type of plants and animals might be found in the emergent layer? Why?</a:t>
                      </a:r>
                      <a:endParaRPr lang="en-GB" dirty="0"/>
                    </a:p>
                    <a:p>
                      <a:pPr marL="228600" lvl="0" indent="-228600" algn="l">
                        <a:lnSpc>
                          <a:spcPct val="150000"/>
                        </a:lnSpc>
                        <a:buAutoNum type="arabicPeriod"/>
                      </a:pPr>
                      <a:endParaRPr lang="en-GB" sz="1200" b="0" i="0" u="none" strike="noStrike" noProof="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How have plants adapted to the TRF?</a:t>
                      </a:r>
                    </a:p>
                    <a:p>
                      <a:pPr marL="228600" lvl="0" indent="-228600" algn="l">
                        <a:lnSpc>
                          <a:spcPct val="150000"/>
                        </a:lnSpc>
                        <a:buAutoNum type="arabicPeriod"/>
                      </a:pPr>
                      <a:r>
                        <a:rPr lang="en-GB" sz="1200" b="0" dirty="0">
                          <a:solidFill>
                            <a:schemeClr val="tx1"/>
                          </a:solidFill>
                          <a:latin typeface="Century Gothic"/>
                        </a:rPr>
                        <a:t>How have animals adapted to the TRF?</a:t>
                      </a:r>
                      <a:endParaRPr lang="en-GB"/>
                    </a:p>
                    <a:p>
                      <a:pPr marL="228600" lvl="0" indent="-228600" algn="l">
                        <a:lnSpc>
                          <a:spcPct val="150000"/>
                        </a:lnSpc>
                        <a:buAutoNum type="arabicPeriod"/>
                      </a:pPr>
                      <a:r>
                        <a:rPr lang="en-GB" sz="1200" b="0" dirty="0">
                          <a:solidFill>
                            <a:schemeClr val="tx1"/>
                          </a:solidFill>
                          <a:latin typeface="Century Gothic"/>
                        </a:rPr>
                        <a:t>Why is the TRF so biodiverse?</a:t>
                      </a:r>
                      <a:endParaRPr lang="en-GB"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1342405" y="600635"/>
            <a:ext cx="7652840"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047782" y="408996"/>
            <a:ext cx="648242" cy="669612"/>
          </a:xfrm>
          <a:prstGeom prst="rect">
            <a:avLst/>
          </a:prstGeom>
        </p:spPr>
      </p:pic>
      <p:pic>
        <p:nvPicPr>
          <p:cNvPr id="5" name="Picture 4">
            <a:extLst>
              <a:ext uri="{FF2B5EF4-FFF2-40B4-BE49-F238E27FC236}">
                <a16:creationId xmlns:a16="http://schemas.microsoft.com/office/drawing/2014/main" id="{F208B81F-902E-426E-5B65-07E1AD56F431}"/>
              </a:ext>
            </a:extLst>
          </p:cNvPr>
          <p:cNvPicPr>
            <a:picLocks noChangeAspect="1"/>
          </p:cNvPicPr>
          <p:nvPr/>
        </p:nvPicPr>
        <p:blipFill>
          <a:blip r:embed="rId3"/>
          <a:stretch>
            <a:fillRect/>
          </a:stretch>
        </p:blipFill>
        <p:spPr>
          <a:xfrm>
            <a:off x="340231" y="102388"/>
            <a:ext cx="949637" cy="94963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84662"/>
            <a:ext cx="9525" cy="364654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16173" y="4730637"/>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56034" y="908121"/>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550616" y="4801915"/>
            <a:ext cx="927410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Threats from Climate Change</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559071" y="1312180"/>
            <a:ext cx="2274788" cy="32778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Goods </a:t>
            </a:r>
            <a:r>
              <a:rPr lang="en-GB" sz="1100" dirty="0">
                <a:latin typeface="Century Gothic"/>
                <a:ea typeface="+mn-lt"/>
                <a:cs typeface="+mn-lt"/>
              </a:rPr>
              <a:t>- </a:t>
            </a:r>
            <a:r>
              <a:rPr lang="en-GB" sz="1000" dirty="0">
                <a:solidFill>
                  <a:srgbClr val="323232"/>
                </a:solidFill>
                <a:latin typeface="Century Gothic"/>
                <a:ea typeface="+mn-lt"/>
                <a:cs typeface="Arial"/>
              </a:rPr>
              <a:t>the physical products and items that can be used by people</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Services</a:t>
            </a:r>
            <a:r>
              <a:rPr lang="en-GB" sz="1100" dirty="0">
                <a:solidFill>
                  <a:srgbClr val="000000"/>
                </a:solidFill>
                <a:latin typeface="Century Gothic"/>
                <a:ea typeface="+mn-lt"/>
                <a:cs typeface="+mn-lt"/>
              </a:rPr>
              <a:t> – </a:t>
            </a:r>
            <a:r>
              <a:rPr lang="en-GB" sz="1100" dirty="0">
                <a:solidFill>
                  <a:srgbClr val="000000"/>
                </a:solidFill>
                <a:latin typeface="Century Gothic"/>
                <a:ea typeface="+mn-lt"/>
                <a:cs typeface="Arial"/>
              </a:rPr>
              <a:t>benefits that the rainforest provides for people and the environment</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Carbon sinks </a:t>
            </a:r>
            <a:r>
              <a:rPr lang="en-GB" sz="1100" dirty="0">
                <a:solidFill>
                  <a:srgbClr val="000000"/>
                </a:solidFill>
                <a:latin typeface="Century Gothic"/>
                <a:ea typeface="+mn-lt"/>
                <a:cs typeface="+mn-lt"/>
              </a:rPr>
              <a:t>- areas that hold a lot of CO</a:t>
            </a:r>
            <a:r>
              <a:rPr lang="en-GB" sz="1100" baseline="-25000" dirty="0">
                <a:solidFill>
                  <a:srgbClr val="000000"/>
                </a:solidFill>
                <a:latin typeface="Century Gothic"/>
                <a:ea typeface="+mn-lt"/>
                <a:cs typeface="+mn-lt"/>
              </a:rPr>
              <a:t>2</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Purification – </a:t>
            </a:r>
            <a:r>
              <a:rPr lang="en-GB" sz="1100" dirty="0">
                <a:solidFill>
                  <a:srgbClr val="000000"/>
                </a:solidFill>
                <a:latin typeface="Century Gothic"/>
                <a:ea typeface="+mn-lt"/>
                <a:cs typeface="+mn-lt"/>
              </a:rPr>
              <a:t>cleaning something </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Revenue – </a:t>
            </a:r>
            <a:r>
              <a:rPr lang="en-GB" sz="1100" dirty="0">
                <a:solidFill>
                  <a:srgbClr val="000000"/>
                </a:solidFill>
                <a:latin typeface="Century Gothic"/>
                <a:ea typeface="+mn-lt"/>
                <a:cs typeface="+mn-lt"/>
              </a:rPr>
              <a:t>money, income</a:t>
            </a:r>
          </a:p>
        </p:txBody>
      </p:sp>
      <p:sp>
        <p:nvSpPr>
          <p:cNvPr id="2" name="TextBox 1">
            <a:extLst>
              <a:ext uri="{FF2B5EF4-FFF2-40B4-BE49-F238E27FC236}">
                <a16:creationId xmlns:a16="http://schemas.microsoft.com/office/drawing/2014/main" id="{C418A694-A9E7-6D4C-593C-311D54004EFA}"/>
              </a:ext>
            </a:extLst>
          </p:cNvPr>
          <p:cNvSpPr txBox="1"/>
          <p:nvPr/>
        </p:nvSpPr>
        <p:spPr>
          <a:xfrm>
            <a:off x="6519393" y="364211"/>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Goods and Service</a:t>
            </a:r>
            <a:endParaRPr lang="en-US" sz="24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13579" y="1192275"/>
            <a:ext cx="566180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cs typeface="Segoe UI"/>
              </a:rPr>
              <a:t>The tropical rainforest provides a range of goods and service to support life.</a:t>
            </a:r>
            <a:endParaRPr lang="en-US" dirty="0"/>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graphicFrame>
        <p:nvGraphicFramePr>
          <p:cNvPr id="6" name="Table 5">
            <a:extLst>
              <a:ext uri="{FF2B5EF4-FFF2-40B4-BE49-F238E27FC236}">
                <a16:creationId xmlns:a16="http://schemas.microsoft.com/office/drawing/2014/main" id="{F66886D8-5774-E0C1-16C7-499DFCDAED96}"/>
              </a:ext>
            </a:extLst>
          </p:cNvPr>
          <p:cNvGraphicFramePr>
            <a:graphicFrameLocks noGrp="1"/>
          </p:cNvGraphicFramePr>
          <p:nvPr>
            <p:extLst>
              <p:ext uri="{D42A27DB-BD31-4B8C-83A1-F6EECF244321}">
                <p14:modId xmlns:p14="http://schemas.microsoft.com/office/powerpoint/2010/main" val="2664552557"/>
              </p:ext>
            </p:extLst>
          </p:nvPr>
        </p:nvGraphicFramePr>
        <p:xfrm>
          <a:off x="469975" y="1441739"/>
          <a:ext cx="5634225" cy="3291840"/>
        </p:xfrm>
        <a:graphic>
          <a:graphicData uri="http://schemas.openxmlformats.org/drawingml/2006/table">
            <a:tbl>
              <a:tblPr bandRow="1">
                <a:tableStyleId>{5C22544A-7EE6-4342-B048-85BDC9FD1C3A}</a:tableStyleId>
              </a:tblPr>
              <a:tblGrid>
                <a:gridCol w="2492550">
                  <a:extLst>
                    <a:ext uri="{9D8B030D-6E8A-4147-A177-3AD203B41FA5}">
                      <a16:colId xmlns:a16="http://schemas.microsoft.com/office/drawing/2014/main" val="2115331578"/>
                    </a:ext>
                  </a:extLst>
                </a:gridCol>
                <a:gridCol w="3141675">
                  <a:extLst>
                    <a:ext uri="{9D8B030D-6E8A-4147-A177-3AD203B41FA5}">
                      <a16:colId xmlns:a16="http://schemas.microsoft.com/office/drawing/2014/main" val="2596911567"/>
                    </a:ext>
                  </a:extLst>
                </a:gridCol>
              </a:tblGrid>
              <a:tr h="217117">
                <a:tc>
                  <a:txBody>
                    <a:bodyPr/>
                    <a:lstStyle/>
                    <a:p>
                      <a:pPr algn="ctr" rtl="0" fontAlgn="base"/>
                      <a:r>
                        <a:rPr lang="en-US" sz="900" b="1" dirty="0">
                          <a:solidFill>
                            <a:srgbClr val="323232"/>
                          </a:solidFill>
                          <a:effectLst/>
                          <a:latin typeface="Century Gothic"/>
                        </a:rPr>
                        <a:t>Goods</a:t>
                      </a:r>
                      <a:r>
                        <a:rPr lang="en-US" sz="900" dirty="0">
                          <a:solidFill>
                            <a:srgbClr val="323232"/>
                          </a:solidFill>
                          <a:effectLst/>
                          <a:latin typeface="Century Gothic"/>
                        </a:rPr>
                        <a:t> </a:t>
                      </a:r>
                      <a:endParaRPr lang="en-US" sz="900">
                        <a:effectLst/>
                        <a:latin typeface="Century Gothic"/>
                      </a:endParaRPr>
                    </a:p>
                  </a:txBody>
                  <a:tcP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FAFAFA"/>
                    </a:solidFill>
                  </a:tcPr>
                </a:tc>
                <a:tc>
                  <a:txBody>
                    <a:bodyPr/>
                    <a:lstStyle/>
                    <a:p>
                      <a:pPr algn="ctr" rtl="0" fontAlgn="base"/>
                      <a:r>
                        <a:rPr lang="en-US" sz="900" b="1" dirty="0">
                          <a:solidFill>
                            <a:srgbClr val="323232"/>
                          </a:solidFill>
                          <a:effectLst/>
                          <a:latin typeface="Century Gothic"/>
                        </a:rPr>
                        <a:t>Services</a:t>
                      </a:r>
                      <a:r>
                        <a:rPr lang="en-US" sz="900" dirty="0">
                          <a:solidFill>
                            <a:srgbClr val="323232"/>
                          </a:solidFill>
                          <a:effectLst/>
                          <a:latin typeface="Century Gothic"/>
                        </a:rPr>
                        <a:t> </a:t>
                      </a:r>
                      <a:endParaRPr lang="en-US" sz="900">
                        <a:effectLst/>
                        <a:latin typeface="Century Gothic"/>
                      </a:endParaRPr>
                    </a:p>
                  </a:txBody>
                  <a:tcP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FAFAFA"/>
                    </a:solidFill>
                  </a:tcPr>
                </a:tc>
                <a:extLst>
                  <a:ext uri="{0D108BD9-81ED-4DB2-BD59-A6C34878D82A}">
                    <a16:rowId xmlns:a16="http://schemas.microsoft.com/office/drawing/2014/main" val="2311395593"/>
                  </a:ext>
                </a:extLst>
              </a:tr>
              <a:tr h="488515">
                <a:tc>
                  <a:txBody>
                    <a:bodyPr/>
                    <a:lstStyle/>
                    <a:p>
                      <a:pPr algn="l" rtl="0" fontAlgn="base"/>
                      <a:r>
                        <a:rPr lang="en-US" sz="900" b="1" dirty="0">
                          <a:solidFill>
                            <a:srgbClr val="323232"/>
                          </a:solidFill>
                          <a:effectLst/>
                          <a:latin typeface="Century Gothic"/>
                        </a:rPr>
                        <a:t>Foods </a:t>
                      </a:r>
                      <a:r>
                        <a:rPr lang="en-US" sz="900" dirty="0">
                          <a:solidFill>
                            <a:srgbClr val="323232"/>
                          </a:solidFill>
                          <a:effectLst/>
                          <a:latin typeface="Century Gothic"/>
                        </a:rPr>
                        <a:t>such as fruits, nuts, and spices Animal products such as meat and fur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b="1" dirty="0">
                          <a:solidFill>
                            <a:srgbClr val="323232"/>
                          </a:solidFill>
                          <a:effectLst/>
                          <a:latin typeface="Century Gothic"/>
                        </a:rPr>
                        <a:t>Climate control and carbon sinks</a:t>
                      </a:r>
                      <a:r>
                        <a:rPr lang="en-US" sz="900" dirty="0">
                          <a:solidFill>
                            <a:srgbClr val="323232"/>
                          </a:solidFill>
                          <a:effectLst/>
                          <a:latin typeface="Century Gothic"/>
                        </a:rPr>
                        <a:t>. Trees are important natural stores of carbon, and tropical rainforests are huge carbon sinks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2251097039"/>
                  </a:ext>
                </a:extLst>
              </a:tr>
              <a:tr h="759912">
                <a:tc>
                  <a:txBody>
                    <a:bodyPr/>
                    <a:lstStyle/>
                    <a:p>
                      <a:pPr algn="l" rtl="0" fontAlgn="base"/>
                      <a:r>
                        <a:rPr lang="en-US" sz="900" b="1" dirty="0">
                          <a:solidFill>
                            <a:srgbClr val="323232"/>
                          </a:solidFill>
                          <a:effectLst/>
                          <a:latin typeface="Century Gothic"/>
                        </a:rPr>
                        <a:t>Products </a:t>
                      </a:r>
                      <a:r>
                        <a:rPr lang="en-US" sz="900" dirty="0">
                          <a:solidFill>
                            <a:srgbClr val="323232"/>
                          </a:solidFill>
                          <a:effectLst/>
                          <a:latin typeface="Century Gothic"/>
                        </a:rPr>
                        <a:t>such as rubber and resins for chewing gum, perfume and soaps </a:t>
                      </a:r>
                      <a:endParaRPr lang="en-US" sz="900">
                        <a:effectLst/>
                        <a:latin typeface="Century Gothic"/>
                      </a:endParaRPr>
                    </a:p>
                    <a:p>
                      <a:pPr algn="l" rtl="0" fontAlgn="base"/>
                      <a:r>
                        <a:rPr lang="en-US" sz="900" b="1" dirty="0">
                          <a:solidFill>
                            <a:srgbClr val="323232"/>
                          </a:solidFill>
                          <a:effectLst/>
                          <a:latin typeface="Century Gothic"/>
                        </a:rPr>
                        <a:t>Palm oil </a:t>
                      </a:r>
                      <a:r>
                        <a:rPr lang="en-US" sz="900" dirty="0">
                          <a:solidFill>
                            <a:srgbClr val="323232"/>
                          </a:solidFill>
                          <a:effectLst/>
                          <a:latin typeface="Century Gothic"/>
                        </a:rPr>
                        <a:t>is used in cosmetics, confectionary, detergents and other products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b="1" dirty="0">
                          <a:solidFill>
                            <a:srgbClr val="323232"/>
                          </a:solidFill>
                          <a:effectLst/>
                          <a:latin typeface="Century Gothic"/>
                        </a:rPr>
                        <a:t>Air and water purification</a:t>
                      </a:r>
                      <a:r>
                        <a:rPr lang="en-US" sz="900" dirty="0">
                          <a:solidFill>
                            <a:srgbClr val="323232"/>
                          </a:solidFill>
                          <a:effectLst/>
                          <a:latin typeface="Century Gothic"/>
                        </a:rPr>
                        <a:t>. Rainforests absorb carbon dioxide and produce oxygen, which is vital in the fight against climate change. Trees act as a water store by intercepting rainfall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1798480992"/>
                  </a:ext>
                </a:extLst>
              </a:tr>
              <a:tr h="488515">
                <a:tc>
                  <a:txBody>
                    <a:bodyPr/>
                    <a:lstStyle/>
                    <a:p>
                      <a:pPr algn="l" rtl="0" fontAlgn="base"/>
                      <a:r>
                        <a:rPr lang="en-US" sz="900" b="1" dirty="0">
                          <a:solidFill>
                            <a:srgbClr val="323232"/>
                          </a:solidFill>
                          <a:effectLst/>
                          <a:latin typeface="Century Gothic"/>
                        </a:rPr>
                        <a:t>Water </a:t>
                      </a:r>
                      <a:r>
                        <a:rPr lang="en-US" sz="900" dirty="0">
                          <a:solidFill>
                            <a:srgbClr val="323232"/>
                          </a:solidFill>
                          <a:effectLst/>
                          <a:latin typeface="Century Gothic"/>
                        </a:rPr>
                        <a:t>for domestic, industrial, and agricultural purposes and generate electricity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b="1" dirty="0">
                          <a:solidFill>
                            <a:srgbClr val="323232"/>
                          </a:solidFill>
                          <a:effectLst/>
                          <a:latin typeface="Century Gothic"/>
                        </a:rPr>
                        <a:t>Habitats </a:t>
                      </a:r>
                      <a:r>
                        <a:rPr lang="en-US" sz="900" dirty="0">
                          <a:solidFill>
                            <a:srgbClr val="323232"/>
                          </a:solidFill>
                          <a:effectLst/>
                          <a:latin typeface="Century Gothic"/>
                        </a:rPr>
                        <a:t>for plants, animals, and humans. Rainforests have </a:t>
                      </a:r>
                      <a:r>
                        <a:rPr lang="en-US" sz="900" b="1" dirty="0">
                          <a:solidFill>
                            <a:srgbClr val="323232"/>
                          </a:solidFill>
                          <a:effectLst/>
                          <a:latin typeface="Century Gothic"/>
                        </a:rPr>
                        <a:t>spiritual </a:t>
                      </a:r>
                      <a:r>
                        <a:rPr lang="en-US" sz="900" dirty="0">
                          <a:solidFill>
                            <a:srgbClr val="323232"/>
                          </a:solidFill>
                          <a:effectLst/>
                          <a:latin typeface="Century Gothic"/>
                        </a:rPr>
                        <a:t>and </a:t>
                      </a:r>
                      <a:r>
                        <a:rPr lang="en-US" sz="900" b="1" dirty="0">
                          <a:solidFill>
                            <a:srgbClr val="323232"/>
                          </a:solidFill>
                          <a:effectLst/>
                          <a:latin typeface="Century Gothic"/>
                        </a:rPr>
                        <a:t>cultural </a:t>
                      </a:r>
                      <a:r>
                        <a:rPr lang="en-US" sz="900" dirty="0">
                          <a:solidFill>
                            <a:srgbClr val="323232"/>
                          </a:solidFill>
                          <a:effectLst/>
                          <a:latin typeface="Century Gothic"/>
                        </a:rPr>
                        <a:t>benefits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1980943920"/>
                  </a:ext>
                </a:extLst>
              </a:tr>
              <a:tr h="759912">
                <a:tc>
                  <a:txBody>
                    <a:bodyPr/>
                    <a:lstStyle/>
                    <a:p>
                      <a:pPr algn="l" rtl="0" fontAlgn="base"/>
                      <a:r>
                        <a:rPr lang="en-US" sz="900" b="1" dirty="0">
                          <a:solidFill>
                            <a:srgbClr val="323232"/>
                          </a:solidFill>
                          <a:effectLst/>
                          <a:latin typeface="Century Gothic"/>
                        </a:rPr>
                        <a:t>Medicines </a:t>
                      </a:r>
                      <a:r>
                        <a:rPr lang="en-US" sz="900" dirty="0">
                          <a:solidFill>
                            <a:srgbClr val="323232"/>
                          </a:solidFill>
                          <a:effectLst/>
                          <a:latin typeface="Century Gothic"/>
                        </a:rPr>
                        <a:t>to treat and cure diseases and pain relief </a:t>
                      </a:r>
                      <a:endParaRPr lang="en-US" sz="900">
                        <a:effectLst/>
                        <a:latin typeface="Century Gothic"/>
                      </a:endParaRPr>
                    </a:p>
                    <a:p>
                      <a:pPr algn="l" rtl="0" fontAlgn="base"/>
                      <a:r>
                        <a:rPr lang="en-US" sz="900" dirty="0">
                          <a:solidFill>
                            <a:srgbClr val="323232"/>
                          </a:solidFill>
                          <a:effectLst/>
                          <a:latin typeface="Century Gothic"/>
                        </a:rPr>
                        <a:t>The Madagascan rosy periwinkle, which can be poisonous, can help treat childhood </a:t>
                      </a:r>
                      <a:r>
                        <a:rPr lang="en-US" sz="900" err="1">
                          <a:solidFill>
                            <a:srgbClr val="323232"/>
                          </a:solidFill>
                          <a:effectLst/>
                          <a:latin typeface="Century Gothic"/>
                        </a:rPr>
                        <a:t>leukaemia</a:t>
                      </a:r>
                      <a:r>
                        <a:rPr lang="en-US" sz="900" dirty="0">
                          <a:solidFill>
                            <a:srgbClr val="323232"/>
                          </a:solidFill>
                          <a:effectLst/>
                          <a:latin typeface="Century Gothic"/>
                        </a:rPr>
                        <a:t>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dirty="0">
                          <a:solidFill>
                            <a:srgbClr val="323232"/>
                          </a:solidFill>
                          <a:effectLst/>
                          <a:latin typeface="Century Gothic"/>
                        </a:rPr>
                        <a:t>TRFs provide a source of </a:t>
                      </a:r>
                      <a:r>
                        <a:rPr lang="en-US" sz="900" b="1" dirty="0">
                          <a:solidFill>
                            <a:srgbClr val="323232"/>
                          </a:solidFill>
                          <a:effectLst/>
                          <a:latin typeface="Century Gothic"/>
                        </a:rPr>
                        <a:t>revenue </a:t>
                      </a:r>
                      <a:r>
                        <a:rPr lang="en-US" sz="900" dirty="0">
                          <a:solidFill>
                            <a:srgbClr val="323232"/>
                          </a:solidFill>
                          <a:effectLst/>
                          <a:latin typeface="Century Gothic"/>
                        </a:rPr>
                        <a:t>from employment, recreation and tourism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2574457124"/>
                  </a:ext>
                </a:extLst>
              </a:tr>
              <a:tr h="488515">
                <a:tc>
                  <a:txBody>
                    <a:bodyPr/>
                    <a:lstStyle/>
                    <a:p>
                      <a:pPr algn="l" rtl="0" fontAlgn="base"/>
                      <a:r>
                        <a:rPr lang="en-US" sz="900" b="1" dirty="0">
                          <a:solidFill>
                            <a:srgbClr val="323232"/>
                          </a:solidFill>
                          <a:effectLst/>
                          <a:latin typeface="Century Gothic"/>
                        </a:rPr>
                        <a:t>Timber </a:t>
                      </a:r>
                      <a:r>
                        <a:rPr lang="en-US" sz="900" dirty="0">
                          <a:solidFill>
                            <a:srgbClr val="323232"/>
                          </a:solidFill>
                          <a:effectLst/>
                          <a:latin typeface="Century Gothic"/>
                        </a:rPr>
                        <a:t>for construction, garden furniture, and fuel for heat and cooking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tc>
                  <a:txBody>
                    <a:bodyPr/>
                    <a:lstStyle/>
                    <a:p>
                      <a:pPr algn="l" rtl="0" fontAlgn="base"/>
                      <a:r>
                        <a:rPr lang="en-US" sz="900" b="1" dirty="0">
                          <a:solidFill>
                            <a:srgbClr val="323232"/>
                          </a:solidFill>
                          <a:effectLst/>
                          <a:latin typeface="Century Gothic"/>
                        </a:rPr>
                        <a:t>Protection </a:t>
                      </a:r>
                      <a:r>
                        <a:rPr lang="en-US" sz="900" dirty="0">
                          <a:solidFill>
                            <a:srgbClr val="323232"/>
                          </a:solidFill>
                          <a:effectLst/>
                          <a:latin typeface="Century Gothic"/>
                        </a:rPr>
                        <a:t>against soil erosion. Tree roots bind the soil together, which not only supports the tree but also prevents soil being washed away </a:t>
                      </a:r>
                      <a:endParaRPr lang="en-US" sz="900">
                        <a:effectLst/>
                        <a:latin typeface="Century Gothic"/>
                      </a:endParaRPr>
                    </a:p>
                  </a:txBody>
                  <a:tcPr anchor="ctr">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noFill/>
                  </a:tcPr>
                </a:tc>
                <a:extLst>
                  <a:ext uri="{0D108BD9-81ED-4DB2-BD59-A6C34878D82A}">
                    <a16:rowId xmlns:a16="http://schemas.microsoft.com/office/drawing/2014/main" val="1621650991"/>
                  </a:ext>
                </a:extLst>
              </a:tr>
            </a:tbl>
          </a:graphicData>
        </a:graphic>
      </p:graphicFrame>
      <p:sp>
        <p:nvSpPr>
          <p:cNvPr id="7" name="TextBox 6">
            <a:extLst>
              <a:ext uri="{FF2B5EF4-FFF2-40B4-BE49-F238E27FC236}">
                <a16:creationId xmlns:a16="http://schemas.microsoft.com/office/drawing/2014/main" id="{6B34A0BB-9D86-9C0C-DBC6-807A579CF7E2}"/>
              </a:ext>
            </a:extLst>
          </p:cNvPr>
          <p:cNvSpPr txBox="1"/>
          <p:nvPr/>
        </p:nvSpPr>
        <p:spPr>
          <a:xfrm>
            <a:off x="340134" y="5137903"/>
            <a:ext cx="330898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solidFill>
                  <a:srgbClr val="323232"/>
                </a:solidFill>
                <a:latin typeface="Century Gothic"/>
                <a:cs typeface="Segoe UI"/>
              </a:rPr>
              <a:t>Structure</a:t>
            </a:r>
            <a:endParaRPr lang="en-US" sz="2000" b="1" dirty="0">
              <a:solidFill>
                <a:srgbClr val="000000"/>
              </a:solidFill>
              <a:latin typeface="Aptos" panose="020B0004020202020204"/>
              <a:cs typeface="Segoe UI"/>
            </a:endParaRPr>
          </a:p>
          <a:p>
            <a:pPr algn="ctr"/>
            <a:endParaRPr lang="en-US" sz="1000" b="1" dirty="0">
              <a:solidFill>
                <a:srgbClr val="323232"/>
              </a:solidFill>
              <a:latin typeface="Century Gothic"/>
              <a:cs typeface="Segoe UI"/>
            </a:endParaRPr>
          </a:p>
          <a:p>
            <a:r>
              <a:rPr lang="en-US" sz="1000" dirty="0">
                <a:solidFill>
                  <a:srgbClr val="323232"/>
                </a:solidFill>
                <a:latin typeface="Century Gothic"/>
                <a:cs typeface="Segoe UI"/>
              </a:rPr>
              <a:t>Biomass store will be reduced as longer periods of dry conditions slow down decomposition.</a:t>
            </a:r>
            <a:endParaRPr lang="en-US" sz="2000"/>
          </a:p>
          <a:p>
            <a:endParaRPr lang="en-US" sz="2000"/>
          </a:p>
          <a:p>
            <a:r>
              <a:rPr lang="en-US" sz="1000" dirty="0">
                <a:solidFill>
                  <a:srgbClr val="323232"/>
                </a:solidFill>
                <a:latin typeface="Century Gothic"/>
                <a:cs typeface="Segoe UI"/>
              </a:rPr>
              <a:t>The soil structure will change as it is no longer able to support plant life because it is not fertile. The roots of plants and trees no longer hold the soil together so it is easily eroded.</a:t>
            </a:r>
          </a:p>
        </p:txBody>
      </p:sp>
      <p:sp>
        <p:nvSpPr>
          <p:cNvPr id="18" name="TextBox 17">
            <a:extLst>
              <a:ext uri="{FF2B5EF4-FFF2-40B4-BE49-F238E27FC236}">
                <a16:creationId xmlns:a16="http://schemas.microsoft.com/office/drawing/2014/main" id="{4123D97B-A921-68F2-B6AB-52FFDB8B85CF}"/>
              </a:ext>
            </a:extLst>
          </p:cNvPr>
          <p:cNvSpPr txBox="1"/>
          <p:nvPr/>
        </p:nvSpPr>
        <p:spPr>
          <a:xfrm>
            <a:off x="3658236" y="5137903"/>
            <a:ext cx="330898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solidFill>
                  <a:srgbClr val="323232"/>
                </a:solidFill>
                <a:latin typeface="Century Gothic"/>
                <a:cs typeface="Segoe UI"/>
              </a:rPr>
              <a:t>Function</a:t>
            </a:r>
          </a:p>
          <a:p>
            <a:pPr algn="ctr"/>
            <a:endParaRPr lang="en-US" sz="1000" b="1" dirty="0">
              <a:solidFill>
                <a:srgbClr val="323232"/>
              </a:solidFill>
              <a:latin typeface="Century Gothic"/>
              <a:cs typeface="Segoe UI"/>
            </a:endParaRPr>
          </a:p>
          <a:p>
            <a:r>
              <a:rPr lang="en-US" sz="1000" dirty="0">
                <a:solidFill>
                  <a:srgbClr val="323232"/>
                </a:solidFill>
                <a:latin typeface="Century Gothic"/>
                <a:cs typeface="Arial"/>
              </a:rPr>
              <a:t>Cloud functioning will be disturbed, reducing the amount of water available for ecosystem function.</a:t>
            </a:r>
          </a:p>
          <a:p>
            <a:endParaRPr lang="en-US" sz="1000" dirty="0">
              <a:solidFill>
                <a:srgbClr val="323232"/>
              </a:solidFill>
              <a:latin typeface="Century Gothic"/>
              <a:cs typeface="Arial"/>
            </a:endParaRPr>
          </a:p>
          <a:p>
            <a:r>
              <a:rPr lang="en-US" sz="1000" dirty="0">
                <a:solidFill>
                  <a:srgbClr val="323232"/>
                </a:solidFill>
                <a:latin typeface="Century Gothic"/>
                <a:cs typeface="Arial"/>
              </a:rPr>
              <a:t>Less rainfall increases risk of drought and a greater chance of wild fires. </a:t>
            </a:r>
          </a:p>
          <a:p>
            <a:endParaRPr lang="en-US" sz="1000" dirty="0">
              <a:solidFill>
                <a:srgbClr val="323232"/>
              </a:solidFill>
              <a:latin typeface="Century Gothic"/>
              <a:cs typeface="Arial"/>
            </a:endParaRPr>
          </a:p>
          <a:p>
            <a:r>
              <a:rPr lang="en-US" sz="1000" dirty="0">
                <a:solidFill>
                  <a:srgbClr val="323232"/>
                </a:solidFill>
                <a:latin typeface="Century Gothic"/>
                <a:cs typeface="Arial"/>
              </a:rPr>
              <a:t>The nutrient cycling function will stop or slow down.</a:t>
            </a:r>
            <a:endParaRPr lang="en-US" sz="1000" dirty="0">
              <a:latin typeface="Century Gothic"/>
            </a:endParaRPr>
          </a:p>
          <a:p>
            <a:endParaRPr lang="en-US" sz="1000" dirty="0">
              <a:solidFill>
                <a:srgbClr val="323232"/>
              </a:solidFill>
              <a:latin typeface="Century Gothic"/>
              <a:cs typeface="Segoe UI"/>
            </a:endParaRPr>
          </a:p>
        </p:txBody>
      </p:sp>
      <p:sp>
        <p:nvSpPr>
          <p:cNvPr id="19" name="TextBox 18">
            <a:extLst>
              <a:ext uri="{FF2B5EF4-FFF2-40B4-BE49-F238E27FC236}">
                <a16:creationId xmlns:a16="http://schemas.microsoft.com/office/drawing/2014/main" id="{CB39FCAF-6DB8-6C18-2EC3-C299E27B404A}"/>
              </a:ext>
            </a:extLst>
          </p:cNvPr>
          <p:cNvSpPr txBox="1"/>
          <p:nvPr/>
        </p:nvSpPr>
        <p:spPr>
          <a:xfrm>
            <a:off x="6977078" y="5137903"/>
            <a:ext cx="2848683"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solidFill>
                  <a:srgbClr val="323232"/>
                </a:solidFill>
                <a:latin typeface="Century Gothic"/>
                <a:cs typeface="Segoe UI"/>
              </a:rPr>
              <a:t>Biodiversity</a:t>
            </a:r>
            <a:endParaRPr lang="en-US" sz="1000">
              <a:latin typeface="Century Gothic"/>
            </a:endParaRPr>
          </a:p>
          <a:p>
            <a:pPr algn="ctr"/>
            <a:endParaRPr lang="en-US" sz="1000" b="1" dirty="0">
              <a:solidFill>
                <a:srgbClr val="323232"/>
              </a:solidFill>
              <a:latin typeface="Century Gothic"/>
              <a:cs typeface="Segoe UI"/>
            </a:endParaRPr>
          </a:p>
          <a:p>
            <a:r>
              <a:rPr lang="en-US" sz="1000" dirty="0">
                <a:solidFill>
                  <a:srgbClr val="323232"/>
                </a:solidFill>
                <a:latin typeface="Century Gothic"/>
                <a:cs typeface="Arial"/>
              </a:rPr>
              <a:t>A drier climate threatens plant and animal adaptations, leading to migration, extinction or invasion of new species as biodiversity cannot adapt to the changing climate fast enough.</a:t>
            </a:r>
          </a:p>
          <a:p>
            <a:endParaRPr lang="en-US" sz="1000" dirty="0">
              <a:solidFill>
                <a:srgbClr val="323232"/>
              </a:solidFill>
              <a:latin typeface="Century Gothic"/>
              <a:cs typeface="Arial"/>
            </a:endParaRPr>
          </a:p>
          <a:p>
            <a:r>
              <a:rPr lang="en-US" sz="1000" dirty="0">
                <a:solidFill>
                  <a:srgbClr val="323232"/>
                </a:solidFill>
                <a:latin typeface="Century Gothic"/>
                <a:cs typeface="Arial"/>
              </a:rPr>
              <a:t>Fewer trees would change biodiversity and habitats.</a:t>
            </a:r>
          </a:p>
        </p:txBody>
      </p:sp>
      <p:pic>
        <p:nvPicPr>
          <p:cNvPr id="3" name="Picture 2">
            <a:extLst>
              <a:ext uri="{FF2B5EF4-FFF2-40B4-BE49-F238E27FC236}">
                <a16:creationId xmlns:a16="http://schemas.microsoft.com/office/drawing/2014/main" id="{182DA2BE-2E1D-C628-8E5D-35C9105E0955}"/>
              </a:ext>
            </a:extLst>
          </p:cNvPr>
          <p:cNvPicPr>
            <a:picLocks noChangeAspect="1"/>
          </p:cNvPicPr>
          <p:nvPr/>
        </p:nvPicPr>
        <p:blipFill>
          <a:blip r:embed="rId4"/>
          <a:stretch>
            <a:fillRect/>
          </a:stretch>
        </p:blipFill>
        <p:spPr>
          <a:xfrm>
            <a:off x="6595997" y="1241121"/>
            <a:ext cx="774526" cy="732773"/>
          </a:xfrm>
          <a:prstGeom prst="rect">
            <a:avLst/>
          </a:prstGeom>
        </p:spPr>
      </p:pic>
      <p:pic>
        <p:nvPicPr>
          <p:cNvPr id="11" name="Picture 10">
            <a:extLst>
              <a:ext uri="{FF2B5EF4-FFF2-40B4-BE49-F238E27FC236}">
                <a16:creationId xmlns:a16="http://schemas.microsoft.com/office/drawing/2014/main" id="{696A653B-B651-40B7-6E22-01B14E336DBB}"/>
              </a:ext>
            </a:extLst>
          </p:cNvPr>
          <p:cNvPicPr>
            <a:picLocks noChangeAspect="1"/>
          </p:cNvPicPr>
          <p:nvPr/>
        </p:nvPicPr>
        <p:blipFill>
          <a:blip r:embed="rId5"/>
          <a:stretch>
            <a:fillRect/>
          </a:stretch>
        </p:blipFill>
        <p:spPr>
          <a:xfrm>
            <a:off x="6689943" y="2170133"/>
            <a:ext cx="555321" cy="513568"/>
          </a:xfrm>
          <a:prstGeom prst="rect">
            <a:avLst/>
          </a:prstGeom>
        </p:spPr>
      </p:pic>
      <p:pic>
        <p:nvPicPr>
          <p:cNvPr id="13" name="Picture 12">
            <a:extLst>
              <a:ext uri="{FF2B5EF4-FFF2-40B4-BE49-F238E27FC236}">
                <a16:creationId xmlns:a16="http://schemas.microsoft.com/office/drawing/2014/main" id="{AA6D2694-6E2D-AF04-0D1D-CE55931A4FCA}"/>
              </a:ext>
            </a:extLst>
          </p:cNvPr>
          <p:cNvPicPr>
            <a:picLocks noChangeAspect="1"/>
          </p:cNvPicPr>
          <p:nvPr/>
        </p:nvPicPr>
        <p:blipFill>
          <a:blip r:embed="rId6"/>
          <a:stretch>
            <a:fillRect/>
          </a:stretch>
        </p:blipFill>
        <p:spPr>
          <a:xfrm>
            <a:off x="6637752" y="2911257"/>
            <a:ext cx="555321" cy="513568"/>
          </a:xfrm>
          <a:prstGeom prst="rect">
            <a:avLst/>
          </a:prstGeom>
        </p:spPr>
      </p:pic>
      <p:pic>
        <p:nvPicPr>
          <p:cNvPr id="17" name="Picture 16">
            <a:extLst>
              <a:ext uri="{FF2B5EF4-FFF2-40B4-BE49-F238E27FC236}">
                <a16:creationId xmlns:a16="http://schemas.microsoft.com/office/drawing/2014/main" id="{836CD788-D13C-D433-489B-99DCFDFC9739}"/>
              </a:ext>
            </a:extLst>
          </p:cNvPr>
          <p:cNvPicPr>
            <a:picLocks noChangeAspect="1"/>
          </p:cNvPicPr>
          <p:nvPr/>
        </p:nvPicPr>
        <p:blipFill>
          <a:blip r:embed="rId7"/>
          <a:stretch>
            <a:fillRect/>
          </a:stretch>
        </p:blipFill>
        <p:spPr>
          <a:xfrm>
            <a:off x="6637751" y="3527119"/>
            <a:ext cx="555322" cy="534445"/>
          </a:xfrm>
          <a:prstGeom prst="rect">
            <a:avLst/>
          </a:prstGeom>
        </p:spPr>
      </p:pic>
      <p:pic>
        <p:nvPicPr>
          <p:cNvPr id="20" name="Picture 19">
            <a:extLst>
              <a:ext uri="{FF2B5EF4-FFF2-40B4-BE49-F238E27FC236}">
                <a16:creationId xmlns:a16="http://schemas.microsoft.com/office/drawing/2014/main" id="{10217738-AB19-00F0-B502-FDFF9F0CEAE2}"/>
              </a:ext>
            </a:extLst>
          </p:cNvPr>
          <p:cNvPicPr>
            <a:picLocks noChangeAspect="1"/>
          </p:cNvPicPr>
          <p:nvPr/>
        </p:nvPicPr>
        <p:blipFill>
          <a:blip r:embed="rId8"/>
          <a:stretch>
            <a:fillRect/>
          </a:stretch>
        </p:blipFill>
        <p:spPr>
          <a:xfrm>
            <a:off x="6637751" y="4163860"/>
            <a:ext cx="586636" cy="534445"/>
          </a:xfrm>
          <a:prstGeom prst="rect">
            <a:avLst/>
          </a:prstGeom>
        </p:spPr>
      </p:pic>
    </p:spTree>
    <p:extLst>
      <p:ext uri="{BB962C8B-B14F-4D97-AF65-F5344CB8AC3E}">
        <p14:creationId xmlns:p14="http://schemas.microsoft.com/office/powerpoint/2010/main" val="81769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676846" y="1077611"/>
            <a:ext cx="30402" cy="2186576"/>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5895103" y="3323138"/>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462885" y="880470"/>
            <a:ext cx="519312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27" name="TextBox 26">
            <a:extLst>
              <a:ext uri="{FF2B5EF4-FFF2-40B4-BE49-F238E27FC236}">
                <a16:creationId xmlns:a16="http://schemas.microsoft.com/office/drawing/2014/main" id="{663A381D-F3AD-F506-9A44-222728253F9B}"/>
              </a:ext>
            </a:extLst>
          </p:cNvPr>
          <p:cNvSpPr txBox="1"/>
          <p:nvPr/>
        </p:nvSpPr>
        <p:spPr>
          <a:xfrm>
            <a:off x="7086042" y="1463106"/>
            <a:ext cx="2737379"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Economic cause </a:t>
            </a:r>
            <a:r>
              <a:rPr lang="en-GB" sz="1100" dirty="0">
                <a:latin typeface="Century Gothic"/>
                <a:ea typeface="+mn-lt"/>
                <a:cs typeface="+mn-lt"/>
              </a:rPr>
              <a:t>- </a:t>
            </a:r>
            <a:r>
              <a:rPr lang="en-GB" sz="1100" dirty="0">
                <a:solidFill>
                  <a:schemeClr val="dk1"/>
                </a:solidFill>
                <a:latin typeface="Century Gothic"/>
                <a:ea typeface="+mn-lt"/>
                <a:cs typeface="+mn-lt"/>
              </a:rPr>
              <a:t>related to the country using its natural resource to generate income</a:t>
            </a:r>
            <a:endParaRPr lang="en-US" dirty="0"/>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Social cause</a:t>
            </a:r>
            <a:r>
              <a:rPr lang="en-GB" sz="1100" dirty="0">
                <a:solidFill>
                  <a:srgbClr val="000000"/>
                </a:solidFill>
                <a:latin typeface="Century Gothic"/>
                <a:ea typeface="+mn-lt"/>
                <a:cs typeface="+mn-lt"/>
              </a:rPr>
              <a:t> – </a:t>
            </a:r>
            <a:r>
              <a:rPr lang="en-GB" sz="1100" dirty="0">
                <a:solidFill>
                  <a:schemeClr val="dk1"/>
                </a:solidFill>
                <a:latin typeface="Century Gothic"/>
                <a:ea typeface="+mn-lt"/>
                <a:cs typeface="+mn-lt"/>
              </a:rPr>
              <a:t>relates to pressure from the growing population and has resulted in pressure for timber for heating and cooking and building space for new homes and roads</a:t>
            </a:r>
          </a:p>
        </p:txBody>
      </p:sp>
      <p:sp>
        <p:nvSpPr>
          <p:cNvPr id="2" name="TextBox 1">
            <a:extLst>
              <a:ext uri="{FF2B5EF4-FFF2-40B4-BE49-F238E27FC236}">
                <a16:creationId xmlns:a16="http://schemas.microsoft.com/office/drawing/2014/main" id="{C418A694-A9E7-6D4C-593C-311D54004EFA}"/>
              </a:ext>
            </a:extLst>
          </p:cNvPr>
          <p:cNvSpPr txBox="1"/>
          <p:nvPr/>
        </p:nvSpPr>
        <p:spPr>
          <a:xfrm>
            <a:off x="6916899" y="175196"/>
            <a:ext cx="23689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Deforestation and Madagascar</a:t>
            </a:r>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22320" y="1202144"/>
            <a:ext cx="566180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cs typeface="Segoe UI"/>
              </a:rPr>
              <a:t>Social and economic causes of deforestation</a:t>
            </a:r>
            <a:endParaRPr lang="en-US" sz="2000" dirty="0"/>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graphicFrame>
        <p:nvGraphicFramePr>
          <p:cNvPr id="3" name="Table 2">
            <a:extLst>
              <a:ext uri="{FF2B5EF4-FFF2-40B4-BE49-F238E27FC236}">
                <a16:creationId xmlns:a16="http://schemas.microsoft.com/office/drawing/2014/main" id="{79155981-E570-E70E-25EB-9ABF134E9324}"/>
              </a:ext>
            </a:extLst>
          </p:cNvPr>
          <p:cNvGraphicFramePr>
            <a:graphicFrameLocks noGrp="1"/>
          </p:cNvGraphicFramePr>
          <p:nvPr>
            <p:extLst>
              <p:ext uri="{D42A27DB-BD31-4B8C-83A1-F6EECF244321}">
                <p14:modId xmlns:p14="http://schemas.microsoft.com/office/powerpoint/2010/main" val="2684644273"/>
              </p:ext>
            </p:extLst>
          </p:nvPr>
        </p:nvGraphicFramePr>
        <p:xfrm>
          <a:off x="467763" y="1491107"/>
          <a:ext cx="4765612" cy="3388360"/>
        </p:xfrm>
        <a:graphic>
          <a:graphicData uri="http://schemas.openxmlformats.org/drawingml/2006/table">
            <a:tbl>
              <a:tblPr firstRow="1" bandRow="1">
                <a:tableStyleId>{5C22544A-7EE6-4342-B048-85BDC9FD1C3A}</a:tableStyleId>
              </a:tblPr>
              <a:tblGrid>
                <a:gridCol w="2382806">
                  <a:extLst>
                    <a:ext uri="{9D8B030D-6E8A-4147-A177-3AD203B41FA5}">
                      <a16:colId xmlns:a16="http://schemas.microsoft.com/office/drawing/2014/main" val="3672230473"/>
                    </a:ext>
                  </a:extLst>
                </a:gridCol>
                <a:gridCol w="2382806">
                  <a:extLst>
                    <a:ext uri="{9D8B030D-6E8A-4147-A177-3AD203B41FA5}">
                      <a16:colId xmlns:a16="http://schemas.microsoft.com/office/drawing/2014/main" val="299616617"/>
                    </a:ext>
                  </a:extLst>
                </a:gridCol>
              </a:tblGrid>
              <a:tr h="370840">
                <a:tc>
                  <a:txBody>
                    <a:bodyPr/>
                    <a:lstStyle/>
                    <a:p>
                      <a:pPr algn="ctr"/>
                      <a:r>
                        <a:rPr lang="en-US" sz="1050" b="1" dirty="0">
                          <a:solidFill>
                            <a:schemeClr val="tx1"/>
                          </a:solidFill>
                          <a:latin typeface="Century Gothic"/>
                        </a:rPr>
                        <a:t>Social</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1" dirty="0">
                          <a:solidFill>
                            <a:schemeClr val="tx1"/>
                          </a:solidFill>
                          <a:latin typeface="Century Gothic"/>
                        </a:rPr>
                        <a:t>Economic</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05546044"/>
                  </a:ext>
                </a:extLst>
              </a:tr>
              <a:tr h="370840">
                <a:tc>
                  <a:txBody>
                    <a:bodyPr/>
                    <a:lstStyle/>
                    <a:p>
                      <a:pPr algn="ctr"/>
                      <a:r>
                        <a:rPr lang="en-US" sz="1050" b="0" dirty="0">
                          <a:solidFill>
                            <a:schemeClr val="tx1"/>
                          </a:solidFill>
                          <a:latin typeface="Century Gothic"/>
                        </a:rPr>
                        <a:t>Population pressure: as populations grow, more space for housing is needed.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Logging and timber export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32839078"/>
                  </a:ext>
                </a:extLst>
              </a:tr>
              <a:tr h="370840">
                <a:tc>
                  <a:txBody>
                    <a:bodyPr/>
                    <a:lstStyle/>
                    <a:p>
                      <a:pPr algn="ctr"/>
                      <a:r>
                        <a:rPr lang="en-US" sz="1050" b="0" dirty="0">
                          <a:solidFill>
                            <a:schemeClr val="tx1"/>
                          </a:solidFill>
                          <a:latin typeface="Century Gothic"/>
                        </a:rPr>
                        <a:t>The opportunity for landless people to own a plot of land to grow food and use the wood for fuel</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Palm oil plantations: large areas are cleared for palm oil as the demand for foods and cosmetics grows due to an increasing population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49814230"/>
                  </a:ext>
                </a:extLst>
              </a:tr>
              <a:tr h="370840">
                <a:tc>
                  <a:txBody>
                    <a:bodyPr/>
                    <a:lstStyle/>
                    <a:p>
                      <a:pPr algn="ctr"/>
                      <a:r>
                        <a:rPr lang="en-US" sz="1050" b="0" dirty="0">
                          <a:solidFill>
                            <a:schemeClr val="tx1"/>
                          </a:solidFill>
                          <a:latin typeface="Century Gothic"/>
                        </a:rPr>
                        <a:t>Improve infrastructure and provide energy for workers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Mining: valuable minerals are found in TRF such as iron ore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14020362"/>
                  </a:ext>
                </a:extLst>
              </a:tr>
              <a:tr h="370840">
                <a:tc>
                  <a:txBody>
                    <a:bodyPr/>
                    <a:lstStyle/>
                    <a:p>
                      <a:pPr algn="ctr"/>
                      <a:r>
                        <a:rPr lang="en-US" sz="1050" b="0" dirty="0">
                          <a:solidFill>
                            <a:schemeClr val="tx1"/>
                          </a:solidFill>
                          <a:latin typeface="Century Gothic"/>
                        </a:rPr>
                        <a:t>The expansion of </a:t>
                      </a:r>
                      <a:r>
                        <a:rPr lang="en-US" sz="1050" b="0" err="1">
                          <a:solidFill>
                            <a:schemeClr val="tx1"/>
                          </a:solidFill>
                          <a:latin typeface="Century Gothic"/>
                        </a:rPr>
                        <a:t>urbanisation</a:t>
                      </a:r>
                      <a:r>
                        <a:rPr lang="en-US" sz="1050" b="0" dirty="0">
                          <a:solidFill>
                            <a:schemeClr val="tx1"/>
                          </a:solidFill>
                          <a:latin typeface="Century Gothic"/>
                        </a:rPr>
                        <a:t> and agriculture means that land is cleared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Large areas of land are needed for cattle ranching or </a:t>
                      </a:r>
                      <a:r>
                        <a:rPr lang="en-US" sz="1050" b="0" err="1">
                          <a:solidFill>
                            <a:schemeClr val="tx1"/>
                          </a:solidFill>
                          <a:latin typeface="Century Gothic"/>
                        </a:rPr>
                        <a:t>tavy</a:t>
                      </a:r>
                      <a:r>
                        <a:rPr lang="en-US" sz="1050" b="0" dirty="0">
                          <a:solidFill>
                            <a:schemeClr val="tx1"/>
                          </a:solidFill>
                          <a:latin typeface="Century Gothic"/>
                        </a:rPr>
                        <a:t> – slash and burn</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67902709"/>
                  </a:ext>
                </a:extLst>
              </a:tr>
              <a:tr h="370840">
                <a:tc>
                  <a:txBody>
                    <a:bodyPr/>
                    <a:lstStyle/>
                    <a:p>
                      <a:pPr algn="ctr"/>
                      <a:endParaRPr lang="en-US" sz="1050" b="0" dirty="0">
                        <a:solidFill>
                          <a:schemeClr val="tx1"/>
                        </a:solidFill>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Tourism: camps and lodges are being built to satisfy the demands or increased 'eco-tourism' visitors.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60766803"/>
                  </a:ext>
                </a:extLst>
              </a:tr>
            </a:tbl>
          </a:graphicData>
        </a:graphic>
      </p:graphicFrame>
      <p:pic>
        <p:nvPicPr>
          <p:cNvPr id="7" name="Picture 6" descr="A close up of a paper&#10;&#10;Description automatically generated">
            <a:extLst>
              <a:ext uri="{FF2B5EF4-FFF2-40B4-BE49-F238E27FC236}">
                <a16:creationId xmlns:a16="http://schemas.microsoft.com/office/drawing/2014/main" id="{F03E2720-F35C-F685-F66A-4BB1579BBAEC}"/>
              </a:ext>
            </a:extLst>
          </p:cNvPr>
          <p:cNvPicPr>
            <a:picLocks noChangeAspect="1"/>
          </p:cNvPicPr>
          <p:nvPr/>
        </p:nvPicPr>
        <p:blipFill>
          <a:blip r:embed="rId4"/>
          <a:stretch>
            <a:fillRect/>
          </a:stretch>
        </p:blipFill>
        <p:spPr>
          <a:xfrm>
            <a:off x="464709" y="4919609"/>
            <a:ext cx="4732729" cy="1824745"/>
          </a:xfrm>
          <a:prstGeom prst="rect">
            <a:avLst/>
          </a:prstGeom>
        </p:spPr>
      </p:pic>
      <p:pic>
        <p:nvPicPr>
          <p:cNvPr id="18" name="Picture 17" descr="A close-up of a map">
            <a:extLst>
              <a:ext uri="{FF2B5EF4-FFF2-40B4-BE49-F238E27FC236}">
                <a16:creationId xmlns:a16="http://schemas.microsoft.com/office/drawing/2014/main" id="{DBB0CAF8-A689-3CCB-88C9-0A11CB60A0BC}"/>
              </a:ext>
            </a:extLst>
          </p:cNvPr>
          <p:cNvPicPr>
            <a:picLocks noChangeAspect="1"/>
          </p:cNvPicPr>
          <p:nvPr/>
        </p:nvPicPr>
        <p:blipFill>
          <a:blip r:embed="rId5"/>
          <a:stretch>
            <a:fillRect/>
          </a:stretch>
        </p:blipFill>
        <p:spPr>
          <a:xfrm>
            <a:off x="5305294" y="3430702"/>
            <a:ext cx="4514590" cy="3326430"/>
          </a:xfrm>
          <a:prstGeom prst="rect">
            <a:avLst/>
          </a:prstGeom>
        </p:spPr>
      </p:pic>
      <p:pic>
        <p:nvPicPr>
          <p:cNvPr id="6" name="Picture 5">
            <a:extLst>
              <a:ext uri="{FF2B5EF4-FFF2-40B4-BE49-F238E27FC236}">
                <a16:creationId xmlns:a16="http://schemas.microsoft.com/office/drawing/2014/main" id="{08CFB65F-0118-C272-46EC-F5C37C54C3A6}"/>
              </a:ext>
            </a:extLst>
          </p:cNvPr>
          <p:cNvPicPr>
            <a:picLocks noChangeAspect="1"/>
          </p:cNvPicPr>
          <p:nvPr/>
        </p:nvPicPr>
        <p:blipFill>
          <a:blip r:embed="rId6"/>
          <a:stretch>
            <a:fillRect/>
          </a:stretch>
        </p:blipFill>
        <p:spPr>
          <a:xfrm>
            <a:off x="6084518" y="1345503"/>
            <a:ext cx="784964" cy="743212"/>
          </a:xfrm>
          <a:prstGeom prst="rect">
            <a:avLst/>
          </a:prstGeom>
        </p:spPr>
      </p:pic>
      <p:pic>
        <p:nvPicPr>
          <p:cNvPr id="11" name="Picture 10">
            <a:extLst>
              <a:ext uri="{FF2B5EF4-FFF2-40B4-BE49-F238E27FC236}">
                <a16:creationId xmlns:a16="http://schemas.microsoft.com/office/drawing/2014/main" id="{DA299C4D-38C9-C360-4DB0-49DC3916D1AC}"/>
              </a:ext>
            </a:extLst>
          </p:cNvPr>
          <p:cNvPicPr>
            <a:picLocks noChangeAspect="1"/>
          </p:cNvPicPr>
          <p:nvPr/>
        </p:nvPicPr>
        <p:blipFill>
          <a:blip r:embed="rId7"/>
          <a:stretch>
            <a:fillRect/>
          </a:stretch>
        </p:blipFill>
        <p:spPr>
          <a:xfrm>
            <a:off x="6094957" y="2410215"/>
            <a:ext cx="784964" cy="743212"/>
          </a:xfrm>
          <a:prstGeom prst="rect">
            <a:avLst/>
          </a:prstGeom>
        </p:spPr>
      </p:pic>
    </p:spTree>
    <p:extLst>
      <p:ext uri="{BB962C8B-B14F-4D97-AF65-F5344CB8AC3E}">
        <p14:creationId xmlns:p14="http://schemas.microsoft.com/office/powerpoint/2010/main" val="235047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554426" y="1055888"/>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636732" y="5066343"/>
            <a:ext cx="3067372" cy="11109"/>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554738" y="532560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391093" y="5133095"/>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701905" y="1609242"/>
            <a:ext cx="2006694"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temperate </a:t>
            </a:r>
            <a:r>
              <a:rPr lang="en-GB" sz="1100" dirty="0">
                <a:latin typeface="Century Gothic"/>
                <a:ea typeface="+mn-lt"/>
                <a:cs typeface="+mn-lt"/>
              </a:rPr>
              <a:t>- mild</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biodiversity</a:t>
            </a:r>
            <a:r>
              <a:rPr lang="en-GB" sz="1100" dirty="0">
                <a:solidFill>
                  <a:srgbClr val="000000"/>
                </a:solidFill>
                <a:latin typeface="Century Gothic"/>
                <a:ea typeface="+mn-lt"/>
                <a:cs typeface="+mn-lt"/>
              </a:rPr>
              <a:t> – amount and type of plants and animals in an area</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latitude – </a:t>
            </a:r>
            <a:r>
              <a:rPr lang="en-GB" sz="1100" dirty="0">
                <a:solidFill>
                  <a:srgbClr val="000000"/>
                </a:solidFill>
                <a:latin typeface="Century Gothic"/>
                <a:ea typeface="+mn-lt"/>
                <a:cs typeface="+mn-lt"/>
              </a:rPr>
              <a:t>how far north and south you are from the Equator</a:t>
            </a: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766315" y="652269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8001236" y="6530250"/>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201153"/>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Temperate deciduous woodland</a:t>
            </a:r>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316966"/>
            <a:ext cx="566180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ea typeface="+mn-lt"/>
                <a:cs typeface="Segoe UI"/>
              </a:rPr>
              <a:t>Deciduous woodlands are found in the temperate climates of the northern and southern hemispheres. Deciduous trees shed their leaves in the cooler winters </a:t>
            </a:r>
            <a:endParaRPr lang="en-US" dirty="0"/>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pic>
        <p:nvPicPr>
          <p:cNvPr id="7" name="Picture 6" descr="A diagram of a plant&#10;&#10;Description automatically generated">
            <a:extLst>
              <a:ext uri="{FF2B5EF4-FFF2-40B4-BE49-F238E27FC236}">
                <a16:creationId xmlns:a16="http://schemas.microsoft.com/office/drawing/2014/main" id="{CDF0F7AB-361B-4C96-132F-2AE9CA7A2E22}"/>
              </a:ext>
            </a:extLst>
          </p:cNvPr>
          <p:cNvPicPr>
            <a:picLocks noChangeAspect="1"/>
          </p:cNvPicPr>
          <p:nvPr/>
        </p:nvPicPr>
        <p:blipFill>
          <a:blip r:embed="rId4"/>
          <a:srcRect t="502" r="-265" b="217"/>
          <a:stretch/>
        </p:blipFill>
        <p:spPr>
          <a:xfrm>
            <a:off x="338340" y="1716083"/>
            <a:ext cx="2717248" cy="3208198"/>
          </a:xfrm>
          <a:prstGeom prst="rect">
            <a:avLst/>
          </a:prstGeom>
          <a:ln>
            <a:noFill/>
          </a:ln>
        </p:spPr>
      </p:pic>
      <p:sp>
        <p:nvSpPr>
          <p:cNvPr id="18" name="TextBox 17">
            <a:extLst>
              <a:ext uri="{FF2B5EF4-FFF2-40B4-BE49-F238E27FC236}">
                <a16:creationId xmlns:a16="http://schemas.microsoft.com/office/drawing/2014/main" id="{EC04D193-4B4B-9B44-6919-E90A25BE235F}"/>
              </a:ext>
            </a:extLst>
          </p:cNvPr>
          <p:cNvSpPr txBox="1"/>
          <p:nvPr/>
        </p:nvSpPr>
        <p:spPr>
          <a:xfrm>
            <a:off x="346576" y="5163201"/>
            <a:ext cx="616046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ea typeface="+mn-lt"/>
                <a:cs typeface="Segoe UI"/>
              </a:rPr>
              <a:t>Deciduous woodlands have lower biodiversity because:</a:t>
            </a:r>
            <a:br>
              <a:rPr lang="en-GB" sz="1000" dirty="0">
                <a:latin typeface="Century Gothic"/>
                <a:ea typeface="+mn-lt"/>
                <a:cs typeface="Segoe UI"/>
              </a:rPr>
            </a:br>
            <a:endParaRPr lang="en-US" sz="1000" dirty="0">
              <a:latin typeface="Aptos" panose="020B0004020202020204"/>
              <a:ea typeface="+mn-lt"/>
              <a:cs typeface="Segoe UI"/>
            </a:endParaRPr>
          </a:p>
          <a:p>
            <a:pPr marL="285750" indent="-285750">
              <a:buFont typeface="Wingdings"/>
              <a:buChar char="Ø"/>
            </a:pPr>
            <a:r>
              <a:rPr lang="en-US" sz="1000" dirty="0">
                <a:latin typeface="Century Gothic"/>
                <a:ea typeface="+mn-lt"/>
                <a:cs typeface="+mn-lt"/>
              </a:rPr>
              <a:t>Summer has good levels of sunlight, but shorter days in the winter reduce nutrient cycling</a:t>
            </a:r>
          </a:p>
          <a:p>
            <a:pPr marL="285750" indent="-285750">
              <a:buFont typeface="Wingdings"/>
              <a:buChar char="Ø"/>
            </a:pPr>
            <a:r>
              <a:rPr lang="en-US" sz="1000" dirty="0">
                <a:latin typeface="Century Gothic"/>
              </a:rPr>
              <a:t>The ecosystem is smaller than the tropical rainforest</a:t>
            </a:r>
          </a:p>
          <a:p>
            <a:pPr marL="285750" indent="-285750">
              <a:buFont typeface="Wingdings"/>
              <a:buChar char="Ø"/>
            </a:pPr>
            <a:r>
              <a:rPr lang="en-US" sz="1000" dirty="0">
                <a:latin typeface="Century Gothic"/>
              </a:rPr>
              <a:t>Lower temperatures and fewer sunlight hours in higher latitudes mean less photosynthesis</a:t>
            </a:r>
          </a:p>
          <a:p>
            <a:pPr marL="285750" indent="-285750">
              <a:buFont typeface="Wingdings"/>
              <a:buChar char="Ø"/>
            </a:pPr>
            <a:r>
              <a:rPr lang="en-US" sz="1000">
                <a:latin typeface="Century Gothic"/>
              </a:rPr>
              <a:t>Growing season for 7 months of the year</a:t>
            </a:r>
          </a:p>
          <a:p>
            <a:pPr marL="285750" indent="-285750">
              <a:buFont typeface="Wingdings"/>
              <a:buChar char="Ø"/>
            </a:pPr>
            <a:r>
              <a:rPr lang="en-US" sz="1000" dirty="0">
                <a:latin typeface="Century Gothic"/>
              </a:rPr>
              <a:t>Good nutrient levels in the autumn when leaves fall to supply the soil</a:t>
            </a:r>
            <a:endParaRPr lang="en-US"/>
          </a:p>
          <a:p>
            <a:pPr marL="285750" indent="-285750">
              <a:buFont typeface="Wingdings"/>
              <a:buChar char="Ø"/>
            </a:pPr>
            <a:r>
              <a:rPr lang="en-US" sz="1000" dirty="0">
                <a:latin typeface="Century Gothic"/>
              </a:rPr>
              <a:t>No extreme temperatures (range: 4°C–17°C)</a:t>
            </a:r>
          </a:p>
          <a:p>
            <a:pPr marL="285750" indent="-285750">
              <a:buFont typeface="Wingdings"/>
              <a:buChar char="Ø"/>
            </a:pPr>
            <a:r>
              <a:rPr lang="en-US" sz="1000" dirty="0">
                <a:latin typeface="Century Gothic"/>
              </a:rPr>
              <a:t>Rainfall is around 1000mm per year</a:t>
            </a:r>
          </a:p>
        </p:txBody>
      </p:sp>
      <p:pic>
        <p:nvPicPr>
          <p:cNvPr id="19" name="Picture 18" descr="A diagram of a forest&#10;&#10;Description automatically generated">
            <a:extLst>
              <a:ext uri="{FF2B5EF4-FFF2-40B4-BE49-F238E27FC236}">
                <a16:creationId xmlns:a16="http://schemas.microsoft.com/office/drawing/2014/main" id="{783B95BA-CB71-537F-A416-C640B8207B20}"/>
              </a:ext>
            </a:extLst>
          </p:cNvPr>
          <p:cNvPicPr>
            <a:picLocks noChangeAspect="1"/>
          </p:cNvPicPr>
          <p:nvPr/>
        </p:nvPicPr>
        <p:blipFill>
          <a:blip r:embed="rId5"/>
          <a:srcRect l="1510" t="459" r="62" b="177"/>
          <a:stretch/>
        </p:blipFill>
        <p:spPr>
          <a:xfrm>
            <a:off x="3064784" y="1856549"/>
            <a:ext cx="3216082" cy="3073897"/>
          </a:xfrm>
          <a:prstGeom prst="rect">
            <a:avLst/>
          </a:prstGeom>
        </p:spPr>
      </p:pic>
      <p:pic>
        <p:nvPicPr>
          <p:cNvPr id="6" name="Picture 5">
            <a:extLst>
              <a:ext uri="{FF2B5EF4-FFF2-40B4-BE49-F238E27FC236}">
                <a16:creationId xmlns:a16="http://schemas.microsoft.com/office/drawing/2014/main" id="{7A21FE4C-5109-F0AD-ADF6-4CAA5033B6FF}"/>
              </a:ext>
            </a:extLst>
          </p:cNvPr>
          <p:cNvPicPr>
            <a:picLocks noChangeAspect="1"/>
          </p:cNvPicPr>
          <p:nvPr/>
        </p:nvPicPr>
        <p:blipFill>
          <a:blip r:embed="rId6"/>
          <a:stretch>
            <a:fillRect/>
          </a:stretch>
        </p:blipFill>
        <p:spPr>
          <a:xfrm rot="-10800000" flipV="1">
            <a:off x="6700383" y="1347592"/>
            <a:ext cx="711896" cy="770349"/>
          </a:xfrm>
          <a:prstGeom prst="rect">
            <a:avLst/>
          </a:prstGeom>
        </p:spPr>
      </p:pic>
      <p:pic>
        <p:nvPicPr>
          <p:cNvPr id="16" name="Picture 15">
            <a:extLst>
              <a:ext uri="{FF2B5EF4-FFF2-40B4-BE49-F238E27FC236}">
                <a16:creationId xmlns:a16="http://schemas.microsoft.com/office/drawing/2014/main" id="{E05BF792-9745-5ED0-A7D5-54A8AC8712D9}"/>
              </a:ext>
            </a:extLst>
          </p:cNvPr>
          <p:cNvPicPr>
            <a:picLocks noChangeAspect="1"/>
          </p:cNvPicPr>
          <p:nvPr/>
        </p:nvPicPr>
        <p:blipFill>
          <a:blip r:embed="rId7"/>
          <a:stretch>
            <a:fillRect/>
          </a:stretch>
        </p:blipFill>
        <p:spPr>
          <a:xfrm>
            <a:off x="6700383" y="2525038"/>
            <a:ext cx="711894" cy="711897"/>
          </a:xfrm>
          <a:prstGeom prst="rect">
            <a:avLst/>
          </a:prstGeom>
        </p:spPr>
      </p:pic>
      <p:pic>
        <p:nvPicPr>
          <p:cNvPr id="20" name="Picture 19">
            <a:extLst>
              <a:ext uri="{FF2B5EF4-FFF2-40B4-BE49-F238E27FC236}">
                <a16:creationId xmlns:a16="http://schemas.microsoft.com/office/drawing/2014/main" id="{ED18CCE4-7E88-0BC3-BB0F-0A2C2C1AEEE0}"/>
              </a:ext>
            </a:extLst>
          </p:cNvPr>
          <p:cNvPicPr>
            <a:picLocks noChangeAspect="1"/>
          </p:cNvPicPr>
          <p:nvPr/>
        </p:nvPicPr>
        <p:blipFill>
          <a:blip r:embed="rId8"/>
          <a:stretch>
            <a:fillRect/>
          </a:stretch>
        </p:blipFill>
        <p:spPr>
          <a:xfrm>
            <a:off x="6700381" y="3725450"/>
            <a:ext cx="795403" cy="732773"/>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67F69EEF-D40E-C9F9-55B0-33A2CD84A920}"/>
              </a:ext>
            </a:extLst>
          </p:cNvPr>
          <p:cNvPicPr>
            <a:picLocks noChangeAspect="1"/>
          </p:cNvPicPr>
          <p:nvPr/>
        </p:nvPicPr>
        <p:blipFill>
          <a:blip r:embed="rId9"/>
          <a:stretch>
            <a:fillRect/>
          </a:stretch>
        </p:blipFill>
        <p:spPr>
          <a:xfrm>
            <a:off x="6904060" y="5576560"/>
            <a:ext cx="993471" cy="913618"/>
          </a:xfrm>
          <a:prstGeom prst="rect">
            <a:avLst/>
          </a:prstGeom>
          <a:ln>
            <a:noFill/>
          </a:ln>
        </p:spPr>
      </p:pic>
      <p:pic>
        <p:nvPicPr>
          <p:cNvPr id="23" name="Picture 22" descr="A qr code on a white background&#10;&#10;Description automatically generated">
            <a:extLst>
              <a:ext uri="{FF2B5EF4-FFF2-40B4-BE49-F238E27FC236}">
                <a16:creationId xmlns:a16="http://schemas.microsoft.com/office/drawing/2014/main" id="{5589E08B-C5C2-1D6E-FD71-368659125772}"/>
              </a:ext>
            </a:extLst>
          </p:cNvPr>
          <p:cNvPicPr>
            <a:picLocks noChangeAspect="1"/>
          </p:cNvPicPr>
          <p:nvPr/>
        </p:nvPicPr>
        <p:blipFill>
          <a:blip r:embed="rId10"/>
          <a:stretch>
            <a:fillRect/>
          </a:stretch>
        </p:blipFill>
        <p:spPr>
          <a:xfrm>
            <a:off x="8346379" y="5465393"/>
            <a:ext cx="1042009" cy="1042010"/>
          </a:xfrm>
          <a:prstGeom prst="rect">
            <a:avLst/>
          </a:prstGeom>
          <a:ln>
            <a:noFill/>
          </a:ln>
        </p:spPr>
      </p:pic>
    </p:spTree>
    <p:extLst>
      <p:ext uri="{BB962C8B-B14F-4D97-AF65-F5344CB8AC3E}">
        <p14:creationId xmlns:p14="http://schemas.microsoft.com/office/powerpoint/2010/main" val="50985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77611"/>
            <a:ext cx="30401" cy="4524766"/>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95646"/>
            <a:ext cx="331879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rPr>
              <a:t>Adaptations, good and services, threats and impacts of climate change</a:t>
            </a:r>
            <a:endParaRPr lang="en-US" sz="20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graphicFrame>
        <p:nvGraphicFramePr>
          <p:cNvPr id="3" name="Table 2">
            <a:extLst>
              <a:ext uri="{FF2B5EF4-FFF2-40B4-BE49-F238E27FC236}">
                <a16:creationId xmlns:a16="http://schemas.microsoft.com/office/drawing/2014/main" id="{ACA2C462-5002-B1EA-1C46-33FE33D41349}"/>
              </a:ext>
            </a:extLst>
          </p:cNvPr>
          <p:cNvGraphicFramePr>
            <a:graphicFrameLocks noGrp="1"/>
          </p:cNvGraphicFramePr>
          <p:nvPr>
            <p:extLst>
              <p:ext uri="{D42A27DB-BD31-4B8C-83A1-F6EECF244321}">
                <p14:modId xmlns:p14="http://schemas.microsoft.com/office/powerpoint/2010/main" val="977705872"/>
              </p:ext>
            </p:extLst>
          </p:nvPr>
        </p:nvGraphicFramePr>
        <p:xfrm>
          <a:off x="466804" y="1411308"/>
          <a:ext cx="5611228" cy="2496820"/>
        </p:xfrm>
        <a:graphic>
          <a:graphicData uri="http://schemas.openxmlformats.org/drawingml/2006/table">
            <a:tbl>
              <a:tblPr firstRow="1" bandRow="1">
                <a:tableStyleId>{5C22544A-7EE6-4342-B048-85BDC9FD1C3A}</a:tableStyleId>
              </a:tblPr>
              <a:tblGrid>
                <a:gridCol w="2805614">
                  <a:extLst>
                    <a:ext uri="{9D8B030D-6E8A-4147-A177-3AD203B41FA5}">
                      <a16:colId xmlns:a16="http://schemas.microsoft.com/office/drawing/2014/main" val="1255538673"/>
                    </a:ext>
                  </a:extLst>
                </a:gridCol>
                <a:gridCol w="2805614">
                  <a:extLst>
                    <a:ext uri="{9D8B030D-6E8A-4147-A177-3AD203B41FA5}">
                      <a16:colId xmlns:a16="http://schemas.microsoft.com/office/drawing/2014/main" val="2274194575"/>
                    </a:ext>
                  </a:extLst>
                </a:gridCol>
              </a:tblGrid>
              <a:tr h="370840">
                <a:tc>
                  <a:txBody>
                    <a:bodyPr/>
                    <a:lstStyle/>
                    <a:p>
                      <a:pPr algn="ctr"/>
                      <a:r>
                        <a:rPr lang="en-US" sz="1050" b="1" dirty="0">
                          <a:solidFill>
                            <a:schemeClr val="tx1"/>
                          </a:solidFill>
                          <a:latin typeface="Century Gothic"/>
                        </a:rPr>
                        <a:t>Animal adaptations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1" dirty="0">
                          <a:solidFill>
                            <a:schemeClr val="tx1"/>
                          </a:solidFill>
                          <a:latin typeface="Century Gothic"/>
                        </a:rPr>
                        <a:t>Plant adaptations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10820849"/>
                  </a:ext>
                </a:extLst>
              </a:tr>
              <a:tr h="370840">
                <a:tc>
                  <a:txBody>
                    <a:bodyPr/>
                    <a:lstStyle/>
                    <a:p>
                      <a:pPr lvl="0" algn="ctr">
                        <a:buNone/>
                      </a:pPr>
                      <a:r>
                        <a:rPr lang="en-US" sz="1050" b="0" i="0" u="none" strike="noStrike" noProof="0" dirty="0">
                          <a:solidFill>
                            <a:schemeClr val="tx1"/>
                          </a:solidFill>
                          <a:latin typeface="Century Gothic"/>
                        </a:rPr>
                        <a:t>Some animals hibernate in the winter, such as hedgehogs</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50" b="0" i="0" u="none" strike="noStrike" noProof="0" dirty="0">
                          <a:solidFill>
                            <a:schemeClr val="tx1"/>
                          </a:solidFill>
                          <a:latin typeface="Century Gothic"/>
                        </a:rPr>
                        <a:t>Trees such as oak have large, deep roots which reach nutrients and groundwater</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7294394"/>
                  </a:ext>
                </a:extLst>
              </a:tr>
              <a:tr h="370840">
                <a:tc>
                  <a:txBody>
                    <a:bodyPr/>
                    <a:lstStyle/>
                    <a:p>
                      <a:pPr lvl="0" algn="ctr">
                        <a:buNone/>
                      </a:pPr>
                      <a:r>
                        <a:rPr lang="en-US" sz="1050" b="0" i="0" u="none" strike="noStrike" noProof="0" dirty="0">
                          <a:solidFill>
                            <a:schemeClr val="tx1"/>
                          </a:solidFill>
                          <a:latin typeface="Century Gothic"/>
                        </a:rPr>
                        <a:t>Some birds migrate in the winter to warmer climates</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50" b="0" i="0" u="none" strike="noStrike" noProof="0" dirty="0">
                          <a:solidFill>
                            <a:schemeClr val="tx1"/>
                          </a:solidFill>
                          <a:latin typeface="Century Gothic"/>
                        </a:rPr>
                        <a:t>Bluebells will flow early before trees block their sunlight</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8467894"/>
                  </a:ext>
                </a:extLst>
              </a:tr>
              <a:tr h="370840">
                <a:tc>
                  <a:txBody>
                    <a:bodyPr/>
                    <a:lstStyle/>
                    <a:p>
                      <a:pPr lvl="0" algn="ctr">
                        <a:buNone/>
                      </a:pPr>
                      <a:r>
                        <a:rPr lang="en-US" sz="1050" b="0" i="0" u="none" strike="noStrike" noProof="0" dirty="0">
                          <a:solidFill>
                            <a:schemeClr val="tx1"/>
                          </a:solidFill>
                          <a:latin typeface="Century Gothic"/>
                        </a:rPr>
                        <a:t>Squirrels store food by burying it in the summer to use in winter</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50" b="0" i="0" u="none" strike="noStrike" noProof="0" dirty="0">
                          <a:solidFill>
                            <a:schemeClr val="tx1"/>
                          </a:solidFill>
                          <a:latin typeface="Century Gothic"/>
                        </a:rPr>
                        <a:t>Trees have broad, thin leaves, which absorb maximum sunlight and intercept rainfall </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55052236"/>
                  </a:ext>
                </a:extLst>
              </a:tr>
              <a:tr h="370840">
                <a:tc>
                  <a:txBody>
                    <a:bodyPr/>
                    <a:lstStyle/>
                    <a:p>
                      <a:pPr lvl="0" algn="ctr">
                        <a:buNone/>
                      </a:pPr>
                      <a:r>
                        <a:rPr lang="en-US" sz="1050" b="0" i="0" u="none" strike="noStrike" noProof="0" dirty="0">
                          <a:solidFill>
                            <a:schemeClr val="tx1"/>
                          </a:solidFill>
                          <a:latin typeface="Century Gothic"/>
                        </a:rPr>
                        <a:t>Some animals adapt to the changing seasons, such as growing thicker fur in winter</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50" b="0" i="0" u="none" strike="noStrike" noProof="0" dirty="0">
                          <a:solidFill>
                            <a:schemeClr val="tx1"/>
                          </a:solidFill>
                          <a:latin typeface="Century Gothic"/>
                        </a:rPr>
                        <a:t>Trees shed their leaves in winter due to lower light and heat levels </a:t>
                      </a:r>
                      <a:endParaRPr lang="en-US">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74122293"/>
                  </a:ext>
                </a:extLst>
              </a:tr>
            </a:tbl>
          </a:graphicData>
        </a:graphic>
      </p:graphicFrame>
      <p:sp>
        <p:nvSpPr>
          <p:cNvPr id="6" name="TextBox 5">
            <a:extLst>
              <a:ext uri="{FF2B5EF4-FFF2-40B4-BE49-F238E27FC236}">
                <a16:creationId xmlns:a16="http://schemas.microsoft.com/office/drawing/2014/main" id="{51F0C861-65C1-166B-E36B-1B0B12E6BBC2}"/>
              </a:ext>
            </a:extLst>
          </p:cNvPr>
          <p:cNvSpPr txBox="1"/>
          <p:nvPr/>
        </p:nvSpPr>
        <p:spPr>
          <a:xfrm>
            <a:off x="470770" y="3987510"/>
            <a:ext cx="2805831" cy="15465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Century Gothic"/>
              </a:rPr>
              <a:t>Deciduous woodland </a:t>
            </a:r>
            <a:r>
              <a:rPr lang="en-US" sz="1050" b="1" dirty="0">
                <a:latin typeface="Century Gothic"/>
              </a:rPr>
              <a:t>goods</a:t>
            </a:r>
            <a:r>
              <a:rPr lang="en-US" sz="1050" dirty="0">
                <a:latin typeface="Century Gothic"/>
              </a:rPr>
              <a:t> include: </a:t>
            </a:r>
            <a:br>
              <a:rPr lang="en-US" sz="1050" dirty="0">
                <a:latin typeface="Century Gothic"/>
              </a:rPr>
            </a:br>
            <a:endParaRPr lang="en-US" sz="1050" dirty="0">
              <a:latin typeface="Century Gothic"/>
            </a:endParaRPr>
          </a:p>
          <a:p>
            <a:pPr marL="285750" indent="-285750">
              <a:buFont typeface="Wingdings"/>
              <a:buChar char="Ø"/>
            </a:pPr>
            <a:r>
              <a:rPr lang="en-US" sz="1050" dirty="0">
                <a:latin typeface="Century Gothic"/>
              </a:rPr>
              <a:t>Wood used for fires and stoves in the winter </a:t>
            </a:r>
          </a:p>
          <a:p>
            <a:pPr marL="285750" indent="-285750">
              <a:buFont typeface="Wingdings"/>
              <a:buChar char="Ø"/>
            </a:pPr>
            <a:r>
              <a:rPr lang="en-US" sz="1050" dirty="0">
                <a:latin typeface="Century Gothic"/>
              </a:rPr>
              <a:t>Wood pellets used in power stations (biofuel) </a:t>
            </a:r>
          </a:p>
          <a:p>
            <a:pPr marL="285750" indent="-285750">
              <a:buFont typeface="Wingdings"/>
              <a:buChar char="Ø"/>
            </a:pPr>
            <a:r>
              <a:rPr lang="en-US" sz="1050" dirty="0">
                <a:latin typeface="Century Gothic"/>
              </a:rPr>
              <a:t>Timber used in the construction industry (roofing) </a:t>
            </a:r>
          </a:p>
          <a:p>
            <a:pPr marL="285750" indent="-285750">
              <a:buFont typeface="Wingdings"/>
              <a:buChar char="Ø"/>
            </a:pPr>
            <a:r>
              <a:rPr lang="en-US" sz="1050" dirty="0">
                <a:latin typeface="Century Gothic"/>
              </a:rPr>
              <a:t>Wood to make charcoal </a:t>
            </a:r>
          </a:p>
        </p:txBody>
      </p:sp>
      <p:sp>
        <p:nvSpPr>
          <p:cNvPr id="7" name="TextBox 6">
            <a:extLst>
              <a:ext uri="{FF2B5EF4-FFF2-40B4-BE49-F238E27FC236}">
                <a16:creationId xmlns:a16="http://schemas.microsoft.com/office/drawing/2014/main" id="{C5B78AAD-E03B-A4CF-A682-79753A60BE3C}"/>
              </a:ext>
            </a:extLst>
          </p:cNvPr>
          <p:cNvSpPr txBox="1"/>
          <p:nvPr/>
        </p:nvSpPr>
        <p:spPr>
          <a:xfrm>
            <a:off x="3278687" y="3987509"/>
            <a:ext cx="2805831" cy="15004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dirty="0">
                <a:latin typeface="Century Gothic"/>
                <a:ea typeface="+mn-lt"/>
                <a:cs typeface="+mn-lt"/>
              </a:rPr>
              <a:t>Deciduous woodland</a:t>
            </a:r>
            <a:r>
              <a:rPr lang="en-US" sz="1050" b="1" dirty="0">
                <a:latin typeface="Century Gothic"/>
                <a:ea typeface="+mn-lt"/>
                <a:cs typeface="+mn-lt"/>
              </a:rPr>
              <a:t> services</a:t>
            </a:r>
            <a:r>
              <a:rPr lang="en-US" sz="1050" dirty="0">
                <a:latin typeface="Century Gothic"/>
                <a:ea typeface="+mn-lt"/>
                <a:cs typeface="+mn-lt"/>
              </a:rPr>
              <a:t> include:</a:t>
            </a:r>
            <a:br>
              <a:rPr lang="en-US" sz="1050" dirty="0">
                <a:latin typeface="Century Gothic"/>
                <a:ea typeface="+mn-lt"/>
                <a:cs typeface="+mn-lt"/>
              </a:rPr>
            </a:br>
            <a:endParaRPr lang="en-US">
              <a:latin typeface="Century Gothic"/>
              <a:ea typeface="+mn-lt"/>
              <a:cs typeface="+mn-lt"/>
            </a:endParaRPr>
          </a:p>
          <a:p>
            <a:pPr marL="171450" indent="-171450">
              <a:buFont typeface="Wingdings"/>
              <a:buChar char="Ø"/>
            </a:pPr>
            <a:r>
              <a:rPr lang="en-US" sz="1050" dirty="0">
                <a:latin typeface="Century Gothic"/>
                <a:ea typeface="+mn-lt"/>
                <a:cs typeface="+mn-lt"/>
              </a:rPr>
              <a:t>Carbon storage: trees remove CO2 from the atmosphere </a:t>
            </a:r>
            <a:endParaRPr lang="en-US" dirty="0">
              <a:latin typeface="Century Gothic"/>
              <a:ea typeface="+mn-lt"/>
              <a:cs typeface="+mn-lt"/>
            </a:endParaRPr>
          </a:p>
          <a:p>
            <a:pPr marL="171450" indent="-171450">
              <a:buFont typeface="Wingdings"/>
              <a:buChar char="Ø"/>
            </a:pPr>
            <a:r>
              <a:rPr lang="en-US" sz="1050" dirty="0">
                <a:latin typeface="Century Gothic"/>
                <a:ea typeface="+mn-lt"/>
                <a:cs typeface="+mn-lt"/>
              </a:rPr>
              <a:t>Protection of plants and animal species </a:t>
            </a:r>
            <a:endParaRPr lang="en-US">
              <a:latin typeface="Century Gothic"/>
              <a:ea typeface="+mn-lt"/>
              <a:cs typeface="+mn-lt"/>
            </a:endParaRPr>
          </a:p>
          <a:p>
            <a:pPr marL="171450" indent="-171450">
              <a:buFont typeface="Wingdings"/>
              <a:buChar char="Ø"/>
            </a:pPr>
            <a:r>
              <a:rPr lang="en-US" sz="1050" dirty="0">
                <a:latin typeface="Century Gothic"/>
                <a:ea typeface="+mn-lt"/>
                <a:cs typeface="+mn-lt"/>
              </a:rPr>
              <a:t>Leisure and tourism, such as cycling, walking, and picnics</a:t>
            </a:r>
            <a:endParaRPr lang="en-US">
              <a:latin typeface="Century Gothic"/>
            </a:endParaRPr>
          </a:p>
        </p:txBody>
      </p:sp>
      <p:sp>
        <p:nvSpPr>
          <p:cNvPr id="18" name="TextBox 17">
            <a:extLst>
              <a:ext uri="{FF2B5EF4-FFF2-40B4-BE49-F238E27FC236}">
                <a16:creationId xmlns:a16="http://schemas.microsoft.com/office/drawing/2014/main" id="{C684B936-C0C0-D8F7-FADE-D5A0427CC392}"/>
              </a:ext>
            </a:extLst>
          </p:cNvPr>
          <p:cNvSpPr txBox="1"/>
          <p:nvPr/>
        </p:nvSpPr>
        <p:spPr>
          <a:xfrm>
            <a:off x="470770" y="5607150"/>
            <a:ext cx="93108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dirty="0">
                <a:latin typeface="Century Gothic"/>
              </a:rPr>
              <a:t>Threat</a:t>
            </a:r>
            <a:r>
              <a:rPr lang="en-US" sz="1050" dirty="0">
                <a:latin typeface="Century Gothic"/>
              </a:rPr>
              <a:t> of Climate Change to Deciduous Woodland: </a:t>
            </a:r>
            <a:br>
              <a:rPr lang="en-US" sz="1050" dirty="0">
                <a:latin typeface="Century Gothic"/>
              </a:rPr>
            </a:br>
            <a:endParaRPr lang="en-US" sz="900">
              <a:latin typeface="Century Gothic"/>
            </a:endParaRPr>
          </a:p>
          <a:p>
            <a:pPr marL="171450" indent="-171450">
              <a:buFont typeface="Wingdings"/>
              <a:buChar char="Ø"/>
            </a:pPr>
            <a:r>
              <a:rPr lang="en-US" sz="1050" dirty="0">
                <a:latin typeface="Century Gothic"/>
              </a:rPr>
              <a:t>Being located in a temperate climate, deciduous woodlands are less vulnerable to climate change </a:t>
            </a:r>
            <a:endParaRPr lang="en-US" dirty="0">
              <a:latin typeface="Aptos" panose="020B0004020202020204"/>
            </a:endParaRPr>
          </a:p>
          <a:p>
            <a:pPr marL="171450" indent="-171450">
              <a:buFont typeface="Wingdings"/>
              <a:buChar char="Ø"/>
            </a:pPr>
            <a:r>
              <a:rPr lang="en-US" sz="1050" dirty="0">
                <a:latin typeface="Century Gothic"/>
              </a:rPr>
              <a:t>Any changes in climate will be less extreme </a:t>
            </a:r>
            <a:endParaRPr lang="en-US" dirty="0">
              <a:latin typeface="Aptos" panose="020B0004020202020204"/>
            </a:endParaRPr>
          </a:p>
          <a:p>
            <a:pPr marL="171450" indent="-171450">
              <a:buFont typeface="Wingdings"/>
              <a:buChar char="Ø"/>
            </a:pPr>
            <a:r>
              <a:rPr lang="en-US" sz="1050" dirty="0">
                <a:latin typeface="Century Gothic"/>
              </a:rPr>
              <a:t>Species that live in deciduous forests are generalists, and are able to adapt to change </a:t>
            </a:r>
            <a:endParaRPr lang="en-US">
              <a:latin typeface="Aptos" panose="020B0004020202020204"/>
            </a:endParaRPr>
          </a:p>
          <a:p>
            <a:pPr marL="171450" indent="-171450">
              <a:buFont typeface="Wingdings"/>
              <a:buChar char="Ø"/>
            </a:pPr>
            <a:r>
              <a:rPr lang="en-US" sz="1050" dirty="0">
                <a:latin typeface="Century Gothic"/>
              </a:rPr>
              <a:t>Deciduous trees can be used to monitor changes in climate through dendrochronology as they usually live a long time </a:t>
            </a:r>
            <a:endParaRPr lang="en-US">
              <a:latin typeface="Aptos" panose="020B0004020202020204"/>
            </a:endParaRPr>
          </a:p>
          <a:p>
            <a:pPr marL="171450" indent="-171450">
              <a:buFont typeface="Wingdings"/>
              <a:buChar char="Ø"/>
            </a:pPr>
            <a:r>
              <a:rPr lang="en-US" sz="1050" dirty="0">
                <a:latin typeface="Century Gothic"/>
              </a:rPr>
              <a:t>Recent climate change has not had any major impacts on the structure or functioning of deciduous woodlands </a:t>
            </a:r>
            <a:endParaRPr lang="en-US"/>
          </a:p>
        </p:txBody>
      </p:sp>
      <p:graphicFrame>
        <p:nvGraphicFramePr>
          <p:cNvPr id="20" name="Table 19">
            <a:extLst>
              <a:ext uri="{FF2B5EF4-FFF2-40B4-BE49-F238E27FC236}">
                <a16:creationId xmlns:a16="http://schemas.microsoft.com/office/drawing/2014/main" id="{2644DBD9-D83B-AA70-645B-FA90D0A68D38}"/>
              </a:ext>
            </a:extLst>
          </p:cNvPr>
          <p:cNvGraphicFramePr>
            <a:graphicFrameLocks noGrp="1"/>
          </p:cNvGraphicFramePr>
          <p:nvPr>
            <p:extLst>
              <p:ext uri="{D42A27DB-BD31-4B8C-83A1-F6EECF244321}">
                <p14:modId xmlns:p14="http://schemas.microsoft.com/office/powerpoint/2010/main" val="1926924174"/>
              </p:ext>
            </p:extLst>
          </p:nvPr>
        </p:nvGraphicFramePr>
        <p:xfrm>
          <a:off x="6291406" y="1324705"/>
          <a:ext cx="3486409" cy="4217544"/>
        </p:xfrm>
        <a:graphic>
          <a:graphicData uri="http://schemas.openxmlformats.org/drawingml/2006/table">
            <a:tbl>
              <a:tblPr firstRow="1" bandRow="1">
                <a:tableStyleId>{5C22544A-7EE6-4342-B048-85BDC9FD1C3A}</a:tableStyleId>
              </a:tblPr>
              <a:tblGrid>
                <a:gridCol w="365426">
                  <a:extLst>
                    <a:ext uri="{9D8B030D-6E8A-4147-A177-3AD203B41FA5}">
                      <a16:colId xmlns:a16="http://schemas.microsoft.com/office/drawing/2014/main" val="3749061358"/>
                    </a:ext>
                  </a:extLst>
                </a:gridCol>
                <a:gridCol w="3120983">
                  <a:extLst>
                    <a:ext uri="{9D8B030D-6E8A-4147-A177-3AD203B41FA5}">
                      <a16:colId xmlns:a16="http://schemas.microsoft.com/office/drawing/2014/main" val="3692008860"/>
                    </a:ext>
                  </a:extLst>
                </a:gridCol>
              </a:tblGrid>
              <a:tr h="1131267">
                <a:tc>
                  <a:txBody>
                    <a:bodyPr/>
                    <a:lstStyle/>
                    <a:p>
                      <a:pPr algn="ctr"/>
                      <a:r>
                        <a:rPr lang="en-US" sz="1050" b="1" dirty="0">
                          <a:solidFill>
                            <a:schemeClr val="tx1"/>
                          </a:solidFill>
                          <a:latin typeface="Century Gothic"/>
                        </a:rPr>
                        <a:t>Structure</a:t>
                      </a:r>
                    </a:p>
                  </a:txBody>
                  <a:tcPr vert="vert27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050" b="0" i="0" u="none" strike="noStrike" noProof="0" dirty="0">
                          <a:solidFill>
                            <a:schemeClr val="tx1"/>
                          </a:solidFill>
                          <a:latin typeface="Century Gothic"/>
                        </a:rPr>
                        <a:t>Rising temperatures and drier conditions increase the risk of forest fires destroying wildlife habitats </a:t>
                      </a:r>
                      <a:endParaRPr lang="en-US" sz="1050" dirty="0">
                        <a:latin typeface="Century Gothic"/>
                      </a:endParaRPr>
                    </a:p>
                    <a:p>
                      <a:pPr lvl="0">
                        <a:buNone/>
                      </a:pPr>
                      <a:endParaRPr lang="en-US" sz="1050" b="0" i="0" u="none" strike="noStrike" noProof="0" dirty="0">
                        <a:solidFill>
                          <a:schemeClr val="tx1"/>
                        </a:solidFill>
                        <a:latin typeface="Century Gothic"/>
                      </a:endParaRPr>
                    </a:p>
                    <a:p>
                      <a:pPr lvl="0">
                        <a:buNone/>
                      </a:pPr>
                      <a:r>
                        <a:rPr lang="en-US" sz="1050" b="0" i="0" u="none" strike="noStrike" noProof="0" dirty="0">
                          <a:solidFill>
                            <a:schemeClr val="tx1"/>
                          </a:solidFill>
                          <a:latin typeface="Century Gothic"/>
                        </a:rPr>
                        <a:t>Trees may be destroyed by increased extreme weather events (storms) </a:t>
                      </a:r>
                      <a:endParaRPr lang="en-US" sz="105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819387060"/>
                  </a:ext>
                </a:extLst>
              </a:tr>
              <a:tr h="1175202">
                <a:tc>
                  <a:txBody>
                    <a:bodyPr/>
                    <a:lstStyle/>
                    <a:p>
                      <a:pPr algn="ctr"/>
                      <a:r>
                        <a:rPr lang="en-US" sz="1050" b="1" dirty="0">
                          <a:solidFill>
                            <a:schemeClr val="tx1"/>
                          </a:solidFill>
                          <a:latin typeface="Century Gothic"/>
                        </a:rPr>
                        <a:t>Function</a:t>
                      </a:r>
                    </a:p>
                  </a:txBody>
                  <a:tcPr vert="vert27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050" b="0" i="0" u="none" strike="noStrike" noProof="0" dirty="0">
                          <a:solidFill>
                            <a:schemeClr val="tx1"/>
                          </a:solidFill>
                          <a:latin typeface="Century Gothic"/>
                        </a:rPr>
                        <a:t>Periods of drought could threaten the survival of deciduous trees and make them vulnerable to disease </a:t>
                      </a:r>
                      <a:endParaRPr lang="en-US" sz="1050">
                        <a:latin typeface="Century Gothic"/>
                      </a:endParaRPr>
                    </a:p>
                    <a:p>
                      <a:pPr lvl="0">
                        <a:buNone/>
                      </a:pPr>
                      <a:endParaRPr lang="en-US" sz="1050" b="0" i="0" u="none" strike="noStrike" noProof="0" dirty="0">
                        <a:solidFill>
                          <a:schemeClr val="tx1"/>
                        </a:solidFill>
                        <a:latin typeface="Century Gothic"/>
                      </a:endParaRPr>
                    </a:p>
                    <a:p>
                      <a:pPr lvl="0">
                        <a:buNone/>
                      </a:pPr>
                      <a:r>
                        <a:rPr lang="en-US" sz="1050" b="0" i="0" u="none" strike="noStrike" noProof="0" dirty="0">
                          <a:solidFill>
                            <a:schemeClr val="tx1"/>
                          </a:solidFill>
                          <a:latin typeface="Century Gothic"/>
                        </a:rPr>
                        <a:t>Milder winters could cause fruiting and flowering to happen earlier in the season</a:t>
                      </a:r>
                      <a:endParaRPr lang="en-US" sz="105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41756978"/>
                  </a:ext>
                </a:extLst>
              </a:tr>
              <a:tr h="1911075">
                <a:tc>
                  <a:txBody>
                    <a:bodyPr/>
                    <a:lstStyle/>
                    <a:p>
                      <a:pPr algn="ctr"/>
                      <a:r>
                        <a:rPr lang="en-US" sz="1050" b="1" dirty="0">
                          <a:solidFill>
                            <a:schemeClr val="tx1"/>
                          </a:solidFill>
                          <a:latin typeface="Century Gothic"/>
                        </a:rPr>
                        <a:t>Biodiversity</a:t>
                      </a:r>
                    </a:p>
                  </a:txBody>
                  <a:tcPr vert="vert270">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sz="1050" b="0" i="0" u="none" strike="noStrike" noProof="0" dirty="0">
                          <a:solidFill>
                            <a:schemeClr val="tx1"/>
                          </a:solidFill>
                          <a:latin typeface="Century Gothic"/>
                        </a:rPr>
                        <a:t>Pests and diseases may not be killed off during milder winter periods, threatening species </a:t>
                      </a:r>
                      <a:endParaRPr lang="en-US" sz="1050" dirty="0">
                        <a:latin typeface="Century Gothic"/>
                      </a:endParaRPr>
                    </a:p>
                    <a:p>
                      <a:pPr lvl="0">
                        <a:buNone/>
                      </a:pPr>
                      <a:endParaRPr lang="en-US" sz="1050" b="0" i="0" u="none" strike="noStrike" noProof="0" dirty="0">
                        <a:solidFill>
                          <a:schemeClr val="tx1"/>
                        </a:solidFill>
                        <a:latin typeface="Century Gothic"/>
                      </a:endParaRPr>
                    </a:p>
                    <a:p>
                      <a:pPr lvl="0">
                        <a:buNone/>
                      </a:pPr>
                      <a:r>
                        <a:rPr lang="en-US" sz="1050" b="0" i="0" u="none" strike="noStrike" noProof="0" dirty="0">
                          <a:solidFill>
                            <a:schemeClr val="tx1"/>
                          </a:solidFill>
                          <a:latin typeface="Century Gothic"/>
                        </a:rPr>
                        <a:t>An increase in temperature could lead to invasive species entering the deciduous woodland ecosystem </a:t>
                      </a:r>
                      <a:endParaRPr lang="en-US" sz="1050" dirty="0">
                        <a:latin typeface="Century Gothic"/>
                      </a:endParaRPr>
                    </a:p>
                    <a:p>
                      <a:pPr lvl="0">
                        <a:buNone/>
                      </a:pPr>
                      <a:endParaRPr lang="en-US" sz="1050" b="0" i="0" u="none" strike="noStrike" noProof="0" dirty="0">
                        <a:solidFill>
                          <a:schemeClr val="tx1"/>
                        </a:solidFill>
                        <a:latin typeface="Century Gothic"/>
                      </a:endParaRPr>
                    </a:p>
                    <a:p>
                      <a:pPr lvl="0">
                        <a:buNone/>
                      </a:pPr>
                      <a:r>
                        <a:rPr lang="en-US" sz="1050" b="0" i="0" u="none" strike="noStrike" noProof="0" dirty="0">
                          <a:solidFill>
                            <a:schemeClr val="tx1"/>
                          </a:solidFill>
                          <a:latin typeface="Century Gothic"/>
                        </a:rPr>
                        <a:t>Breeding, migrating and hibernating patterns for animals and birds may also alter with a changing climate</a:t>
                      </a:r>
                      <a:endParaRPr lang="en-US" sz="1050" dirty="0">
                        <a:latin typeface="Century Gothic"/>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75543340"/>
                  </a:ext>
                </a:extLst>
              </a:tr>
            </a:tbl>
          </a:graphicData>
        </a:graphic>
      </p:graphicFrame>
      <p:sp>
        <p:nvSpPr>
          <p:cNvPr id="5" name="TextBox 4">
            <a:extLst>
              <a:ext uri="{FF2B5EF4-FFF2-40B4-BE49-F238E27FC236}">
                <a16:creationId xmlns:a16="http://schemas.microsoft.com/office/drawing/2014/main" id="{E21C50C2-4368-AA7D-D0EE-9EC57FC05571}"/>
              </a:ext>
            </a:extLst>
          </p:cNvPr>
          <p:cNvSpPr txBox="1"/>
          <p:nvPr/>
        </p:nvSpPr>
        <p:spPr>
          <a:xfrm>
            <a:off x="6293828" y="1070095"/>
            <a:ext cx="3490392"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dirty="0">
                <a:latin typeface="Century Gothic"/>
              </a:rPr>
              <a:t>Impacts of climate change</a:t>
            </a:r>
          </a:p>
        </p:txBody>
      </p:sp>
    </p:spTree>
    <p:extLst>
      <p:ext uri="{BB962C8B-B14F-4D97-AF65-F5344CB8AC3E}">
        <p14:creationId xmlns:p14="http://schemas.microsoft.com/office/powerpoint/2010/main" val="256737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6200"/>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dirty="0">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568661" y="1494421"/>
            <a:ext cx="2130944"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urbanisation </a:t>
            </a:r>
            <a:r>
              <a:rPr lang="en-GB" sz="1100" dirty="0">
                <a:latin typeface="Century Gothic"/>
                <a:ea typeface="+mn-lt"/>
                <a:cs typeface="+mn-lt"/>
              </a:rPr>
              <a:t>- growth of towns and cities, more urban areas</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cleared </a:t>
            </a:r>
            <a:r>
              <a:rPr lang="en-GB" sz="1100" dirty="0">
                <a:solidFill>
                  <a:srgbClr val="000000"/>
                </a:solidFill>
                <a:latin typeface="Century Gothic"/>
                <a:ea typeface="+mn-lt"/>
                <a:cs typeface="+mn-lt"/>
              </a:rPr>
              <a:t>– all trees removed</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construction</a:t>
            </a:r>
            <a:r>
              <a:rPr lang="en-GB" sz="1100" dirty="0">
                <a:solidFill>
                  <a:srgbClr val="000000"/>
                </a:solidFill>
                <a:latin typeface="Century Gothic"/>
                <a:ea typeface="+mn-lt"/>
                <a:cs typeface="+mn-lt"/>
              </a:rPr>
              <a:t>- building </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extraction </a:t>
            </a:r>
            <a:r>
              <a:rPr lang="en-GB" sz="1100" dirty="0">
                <a:solidFill>
                  <a:srgbClr val="000000"/>
                </a:solidFill>
                <a:latin typeface="Century Gothic"/>
                <a:ea typeface="+mn-lt"/>
                <a:cs typeface="+mn-lt"/>
              </a:rPr>
              <a:t>- removing</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felled – </a:t>
            </a:r>
            <a:r>
              <a:rPr lang="en-GB" sz="1100" dirty="0">
                <a:solidFill>
                  <a:srgbClr val="000000"/>
                </a:solidFill>
                <a:latin typeface="Century Gothic"/>
                <a:ea typeface="+mn-lt"/>
                <a:cs typeface="+mn-lt"/>
              </a:rPr>
              <a:t>cut down</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pesticides</a:t>
            </a:r>
            <a:r>
              <a:rPr lang="en-GB" sz="1100" dirty="0">
                <a:solidFill>
                  <a:srgbClr val="000000"/>
                </a:solidFill>
                <a:latin typeface="Century Gothic"/>
                <a:ea typeface="+mn-lt"/>
                <a:cs typeface="+mn-lt"/>
              </a:rPr>
              <a:t> – chemicals used to kill insects that may eat crops</a:t>
            </a:r>
          </a:p>
        </p:txBody>
      </p:sp>
      <p:sp>
        <p:nvSpPr>
          <p:cNvPr id="41" name="TextBox 40">
            <a:extLst>
              <a:ext uri="{FF2B5EF4-FFF2-40B4-BE49-F238E27FC236}">
                <a16:creationId xmlns:a16="http://schemas.microsoft.com/office/drawing/2014/main" id="{12A9954C-7F21-C6FF-BA45-33F4AEE35874}"/>
              </a:ext>
            </a:extLst>
          </p:cNvPr>
          <p:cNvSpPr txBox="1"/>
          <p:nvPr/>
        </p:nvSpPr>
        <p:spPr>
          <a:xfrm>
            <a:off x="7973012" y="5823330"/>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Revision Video</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11076" y="5882299"/>
            <a:ext cx="477118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We often think about deforestation only being a problem in tropical rainforest but they can cause many issues in the UK as well.</a:t>
            </a:r>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325844"/>
            <a:ext cx="3318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Century Gothic"/>
              </a:rPr>
              <a:t>Causes of deforestation</a:t>
            </a:r>
            <a:endParaRPr lang="en-US" sz="28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4"/>
          <a:stretch>
            <a:fillRect/>
          </a:stretch>
        </p:blipFill>
        <p:spPr>
          <a:xfrm>
            <a:off x="340594" y="365595"/>
            <a:ext cx="641907" cy="641907"/>
          </a:xfrm>
          <a:prstGeom prst="rect">
            <a:avLst/>
          </a:prstGeom>
        </p:spPr>
      </p:pic>
      <p:sp>
        <p:nvSpPr>
          <p:cNvPr id="6" name="TextBox 5">
            <a:extLst>
              <a:ext uri="{FF2B5EF4-FFF2-40B4-BE49-F238E27FC236}">
                <a16:creationId xmlns:a16="http://schemas.microsoft.com/office/drawing/2014/main" id="{BDB158E4-AFE0-8299-BB5F-800EB7D6556D}"/>
              </a:ext>
            </a:extLst>
          </p:cNvPr>
          <p:cNvSpPr txBox="1"/>
          <p:nvPr/>
        </p:nvSpPr>
        <p:spPr>
          <a:xfrm>
            <a:off x="422320" y="1278877"/>
            <a:ext cx="566180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cs typeface="Segoe UI"/>
              </a:rPr>
              <a:t>Social and economic causes of deforestation</a:t>
            </a:r>
            <a:endParaRPr lang="en-US" sz="2000" dirty="0"/>
          </a:p>
        </p:txBody>
      </p:sp>
      <p:graphicFrame>
        <p:nvGraphicFramePr>
          <p:cNvPr id="18" name="Table 17">
            <a:extLst>
              <a:ext uri="{FF2B5EF4-FFF2-40B4-BE49-F238E27FC236}">
                <a16:creationId xmlns:a16="http://schemas.microsoft.com/office/drawing/2014/main" id="{DB774595-96F0-52C0-DFBD-729B63B1939A}"/>
              </a:ext>
            </a:extLst>
          </p:cNvPr>
          <p:cNvGraphicFramePr>
            <a:graphicFrameLocks noGrp="1"/>
          </p:cNvGraphicFramePr>
          <p:nvPr>
            <p:extLst>
              <p:ext uri="{D42A27DB-BD31-4B8C-83A1-F6EECF244321}">
                <p14:modId xmlns:p14="http://schemas.microsoft.com/office/powerpoint/2010/main" val="3757591177"/>
              </p:ext>
            </p:extLst>
          </p:nvPr>
        </p:nvGraphicFramePr>
        <p:xfrm>
          <a:off x="458174" y="1548657"/>
          <a:ext cx="5548684" cy="3299460"/>
        </p:xfrm>
        <a:graphic>
          <a:graphicData uri="http://schemas.openxmlformats.org/drawingml/2006/table">
            <a:tbl>
              <a:tblPr firstRow="1" bandRow="1">
                <a:tableStyleId>{5C22544A-7EE6-4342-B048-85BDC9FD1C3A}</a:tableStyleId>
              </a:tblPr>
              <a:tblGrid>
                <a:gridCol w="2774342">
                  <a:extLst>
                    <a:ext uri="{9D8B030D-6E8A-4147-A177-3AD203B41FA5}">
                      <a16:colId xmlns:a16="http://schemas.microsoft.com/office/drawing/2014/main" val="3672230473"/>
                    </a:ext>
                  </a:extLst>
                </a:gridCol>
                <a:gridCol w="2774342">
                  <a:extLst>
                    <a:ext uri="{9D8B030D-6E8A-4147-A177-3AD203B41FA5}">
                      <a16:colId xmlns:a16="http://schemas.microsoft.com/office/drawing/2014/main" val="299616617"/>
                    </a:ext>
                  </a:extLst>
                </a:gridCol>
              </a:tblGrid>
              <a:tr h="250520">
                <a:tc>
                  <a:txBody>
                    <a:bodyPr/>
                    <a:lstStyle/>
                    <a:p>
                      <a:pPr algn="ctr"/>
                      <a:r>
                        <a:rPr lang="en-US" sz="1050" b="1" dirty="0">
                          <a:solidFill>
                            <a:schemeClr val="tx1"/>
                          </a:solidFill>
                          <a:latin typeface="Century Gothic"/>
                        </a:rPr>
                        <a:t>Social</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1" dirty="0">
                          <a:solidFill>
                            <a:schemeClr val="tx1"/>
                          </a:solidFill>
                          <a:latin typeface="Century Gothic"/>
                        </a:rPr>
                        <a:t>Economic</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05546044"/>
                  </a:ext>
                </a:extLst>
              </a:tr>
              <a:tr h="370840">
                <a:tc>
                  <a:txBody>
                    <a:bodyPr/>
                    <a:lstStyle/>
                    <a:p>
                      <a:pPr lvl="0" algn="ctr">
                        <a:buNone/>
                      </a:pPr>
                      <a:r>
                        <a:rPr lang="en-US" sz="1000" b="0" i="0" u="none" strike="noStrike" noProof="0" dirty="0">
                          <a:solidFill>
                            <a:schemeClr val="tx1"/>
                          </a:solidFill>
                          <a:latin typeface="Century Gothic"/>
                        </a:rPr>
                        <a:t>Population growth and </a:t>
                      </a:r>
                      <a:r>
                        <a:rPr lang="en-US" sz="1000" b="0" i="0" u="none" strike="noStrike" noProof="0" err="1">
                          <a:solidFill>
                            <a:schemeClr val="tx1"/>
                          </a:solidFill>
                          <a:latin typeface="Century Gothic"/>
                        </a:rPr>
                        <a:t>urbanisation</a:t>
                      </a:r>
                      <a:r>
                        <a:rPr lang="en-US" sz="1000" b="0" i="0" u="none" strike="noStrike" noProof="0" dirty="0">
                          <a:solidFill>
                            <a:schemeClr val="tx1"/>
                          </a:solidFill>
                          <a:latin typeface="Century Gothic"/>
                        </a:rPr>
                        <a:t> place pressure on the countryside </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Timber extraction: trees are slow-growing and are often felled faster than can be replaced</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32839078"/>
                  </a:ext>
                </a:extLst>
              </a:tr>
              <a:tr h="370840">
                <a:tc>
                  <a:txBody>
                    <a:bodyPr/>
                    <a:lstStyle/>
                    <a:p>
                      <a:pPr lvl="0" algn="ctr">
                        <a:buNone/>
                      </a:pPr>
                      <a:r>
                        <a:rPr lang="en-US" sz="1000" b="0" i="0" u="none" strike="noStrike" noProof="0" dirty="0">
                          <a:solidFill>
                            <a:schemeClr val="tx1"/>
                          </a:solidFill>
                          <a:latin typeface="Century Gothic"/>
                        </a:rPr>
                        <a:t>The UK’s population has grown significantly over the last 60 years. Deciduous woodland is cleared for housing</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Slow-growing trees are felled and replaced by faster-growing and more profitable trees, reducing biodiversity</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49814230"/>
                  </a:ext>
                </a:extLst>
              </a:tr>
              <a:tr h="370840">
                <a:tc>
                  <a:txBody>
                    <a:bodyPr/>
                    <a:lstStyle/>
                    <a:p>
                      <a:pPr lvl="0" algn="ctr">
                        <a:buNone/>
                      </a:pPr>
                      <a:r>
                        <a:rPr lang="en-US" sz="1000" b="0" i="0" u="none" strike="noStrike" noProof="0" dirty="0">
                          <a:solidFill>
                            <a:schemeClr val="tx1"/>
                          </a:solidFill>
                          <a:latin typeface="Century Gothic"/>
                        </a:rPr>
                        <a:t>The number of vehicles on the UK’s roads has increased significantly as the population has grown - More roads are required, so woodland is cleared</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Agricultural change: increased demand puts pressure on ancient woodlands</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214020362"/>
                  </a:ext>
                </a:extLst>
              </a:tr>
              <a:tr h="370840">
                <a:tc>
                  <a:txBody>
                    <a:bodyPr/>
                    <a:lstStyle/>
                    <a:p>
                      <a:pPr lvl="0" algn="ctr">
                        <a:buNone/>
                      </a:pPr>
                      <a:r>
                        <a:rPr lang="en-US" sz="1000" b="0" i="0" u="none" strike="noStrike" noProof="0" dirty="0">
                          <a:solidFill>
                            <a:schemeClr val="tx1"/>
                          </a:solidFill>
                          <a:latin typeface="Century Gothic"/>
                        </a:rPr>
                        <a:t>Wood is used in construction</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Most of the land in the UK that is suitable for farming was cleared of deciduous woodland centuries ago</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67902709"/>
                  </a:ext>
                </a:extLst>
              </a:tr>
              <a:tr h="370840">
                <a:tc>
                  <a:txBody>
                    <a:bodyPr/>
                    <a:lstStyle/>
                    <a:p>
                      <a:pPr algn="ctr"/>
                      <a:endParaRPr lang="en-US" sz="1000" b="0" dirty="0">
                        <a:solidFill>
                          <a:schemeClr val="tx1"/>
                        </a:solidFill>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ctr">
                        <a:buNone/>
                      </a:pPr>
                      <a:r>
                        <a:rPr lang="en-US" sz="1000" b="0" i="0" u="none" strike="noStrike" noProof="0" dirty="0">
                          <a:solidFill>
                            <a:schemeClr val="tx1"/>
                          </a:solidFill>
                          <a:latin typeface="Century Gothic"/>
                        </a:rPr>
                        <a:t>Deciduous woodland can be affected by pesticides and herbicides that are sprayed onto crops </a:t>
                      </a:r>
                      <a:endParaRPr lang="en-US" sz="1000">
                        <a:latin typeface="Century Gothic"/>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760766803"/>
                  </a:ext>
                </a:extLst>
              </a:tr>
            </a:tbl>
          </a:graphicData>
        </a:graphic>
      </p:graphicFrame>
      <p:pic>
        <p:nvPicPr>
          <p:cNvPr id="3" name="Picture 2">
            <a:extLst>
              <a:ext uri="{FF2B5EF4-FFF2-40B4-BE49-F238E27FC236}">
                <a16:creationId xmlns:a16="http://schemas.microsoft.com/office/drawing/2014/main" id="{EA1A678C-8E97-2BAB-602F-8E8112B3EF88}"/>
              </a:ext>
            </a:extLst>
          </p:cNvPr>
          <p:cNvPicPr>
            <a:picLocks noChangeAspect="1"/>
          </p:cNvPicPr>
          <p:nvPr/>
        </p:nvPicPr>
        <p:blipFill>
          <a:blip r:embed="rId5"/>
          <a:stretch>
            <a:fillRect/>
          </a:stretch>
        </p:blipFill>
        <p:spPr>
          <a:xfrm>
            <a:off x="6637751" y="4236928"/>
            <a:ext cx="576197" cy="565759"/>
          </a:xfrm>
          <a:prstGeom prst="rect">
            <a:avLst/>
          </a:prstGeom>
        </p:spPr>
      </p:pic>
      <p:pic>
        <p:nvPicPr>
          <p:cNvPr id="5" name="Picture 4">
            <a:extLst>
              <a:ext uri="{FF2B5EF4-FFF2-40B4-BE49-F238E27FC236}">
                <a16:creationId xmlns:a16="http://schemas.microsoft.com/office/drawing/2014/main" id="{B131776C-B223-AE33-6DB9-3AF76C0B65C1}"/>
              </a:ext>
            </a:extLst>
          </p:cNvPr>
          <p:cNvPicPr>
            <a:picLocks noChangeAspect="1"/>
          </p:cNvPicPr>
          <p:nvPr/>
        </p:nvPicPr>
        <p:blipFill>
          <a:blip r:embed="rId6"/>
          <a:stretch>
            <a:fillRect/>
          </a:stretch>
        </p:blipFill>
        <p:spPr>
          <a:xfrm>
            <a:off x="6637751" y="2149257"/>
            <a:ext cx="607512" cy="565759"/>
          </a:xfrm>
          <a:prstGeom prst="rect">
            <a:avLst/>
          </a:prstGeom>
        </p:spPr>
      </p:pic>
      <p:pic>
        <p:nvPicPr>
          <p:cNvPr id="7" name="Picture 6">
            <a:extLst>
              <a:ext uri="{FF2B5EF4-FFF2-40B4-BE49-F238E27FC236}">
                <a16:creationId xmlns:a16="http://schemas.microsoft.com/office/drawing/2014/main" id="{A883B42F-DD01-3C50-CD63-C2C26CBA399A}"/>
              </a:ext>
            </a:extLst>
          </p:cNvPr>
          <p:cNvPicPr>
            <a:picLocks noChangeAspect="1"/>
          </p:cNvPicPr>
          <p:nvPr/>
        </p:nvPicPr>
        <p:blipFill>
          <a:blip r:embed="rId7"/>
          <a:stretch>
            <a:fillRect/>
          </a:stretch>
        </p:blipFill>
        <p:spPr>
          <a:xfrm>
            <a:off x="6637751" y="3433175"/>
            <a:ext cx="576197" cy="659704"/>
          </a:xfrm>
          <a:prstGeom prst="rect">
            <a:avLst/>
          </a:prstGeom>
        </p:spPr>
      </p:pic>
      <p:pic>
        <p:nvPicPr>
          <p:cNvPr id="19" name="Picture 18">
            <a:extLst>
              <a:ext uri="{FF2B5EF4-FFF2-40B4-BE49-F238E27FC236}">
                <a16:creationId xmlns:a16="http://schemas.microsoft.com/office/drawing/2014/main" id="{D4CAE3D3-A0C7-7F2F-EC0C-754B392F4B5D}"/>
              </a:ext>
            </a:extLst>
          </p:cNvPr>
          <p:cNvPicPr>
            <a:picLocks noChangeAspect="1"/>
          </p:cNvPicPr>
          <p:nvPr/>
        </p:nvPicPr>
        <p:blipFill>
          <a:blip r:embed="rId8"/>
          <a:stretch>
            <a:fillRect/>
          </a:stretch>
        </p:blipFill>
        <p:spPr>
          <a:xfrm>
            <a:off x="6669067" y="2796435"/>
            <a:ext cx="503129" cy="440499"/>
          </a:xfrm>
          <a:prstGeom prst="rect">
            <a:avLst/>
          </a:prstGeom>
        </p:spPr>
      </p:pic>
      <p:pic>
        <p:nvPicPr>
          <p:cNvPr id="20" name="Picture 19">
            <a:extLst>
              <a:ext uri="{FF2B5EF4-FFF2-40B4-BE49-F238E27FC236}">
                <a16:creationId xmlns:a16="http://schemas.microsoft.com/office/drawing/2014/main" id="{43DFCF61-7DCC-711D-7BEC-1CD48FA5B6B9}"/>
              </a:ext>
            </a:extLst>
          </p:cNvPr>
          <p:cNvPicPr>
            <a:picLocks noChangeAspect="1"/>
          </p:cNvPicPr>
          <p:nvPr/>
        </p:nvPicPr>
        <p:blipFill>
          <a:blip r:embed="rId9"/>
          <a:stretch>
            <a:fillRect/>
          </a:stretch>
        </p:blipFill>
        <p:spPr>
          <a:xfrm>
            <a:off x="6637751" y="1491640"/>
            <a:ext cx="607513" cy="565759"/>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09161A7C-FA27-9980-8D80-950BB6411050}"/>
              </a:ext>
            </a:extLst>
          </p:cNvPr>
          <p:cNvPicPr>
            <a:picLocks noChangeAspect="1"/>
          </p:cNvPicPr>
          <p:nvPr/>
        </p:nvPicPr>
        <p:blipFill>
          <a:blip r:embed="rId10"/>
          <a:stretch>
            <a:fillRect/>
          </a:stretch>
        </p:blipFill>
        <p:spPr>
          <a:xfrm>
            <a:off x="6641273" y="5628754"/>
            <a:ext cx="924056" cy="976248"/>
          </a:xfrm>
          <a:prstGeom prst="rect">
            <a:avLst/>
          </a:prstGeom>
          <a:ln>
            <a:noFill/>
          </a:ln>
        </p:spPr>
      </p:pic>
    </p:spTree>
    <p:extLst>
      <p:ext uri="{BB962C8B-B14F-4D97-AF65-F5344CB8AC3E}">
        <p14:creationId xmlns:p14="http://schemas.microsoft.com/office/powerpoint/2010/main" val="2729096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952242" y="1667070"/>
            <a:ext cx="1747363" cy="2631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solidFill>
                  <a:srgbClr val="000000"/>
                </a:solidFill>
                <a:latin typeface="Century Gothic"/>
                <a:ea typeface="+mn-lt"/>
                <a:cs typeface="+mn-lt"/>
              </a:rPr>
              <a:t>National Park </a:t>
            </a:r>
            <a:r>
              <a:rPr lang="en-GB" sz="1100" dirty="0">
                <a:solidFill>
                  <a:srgbClr val="000000"/>
                </a:solidFill>
                <a:latin typeface="Century Gothic"/>
                <a:ea typeface="+mn-lt"/>
                <a:cs typeface="+mn-lt"/>
              </a:rPr>
              <a:t>- a large area of land that is protected by law and designated for conservation purposes because of its national significance</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grant</a:t>
            </a:r>
            <a:r>
              <a:rPr lang="en-GB" sz="1100" dirty="0">
                <a:solidFill>
                  <a:srgbClr val="000000"/>
                </a:solidFill>
                <a:latin typeface="Century Gothic"/>
                <a:ea typeface="+mn-lt"/>
                <a:cs typeface="+mn-lt"/>
              </a:rPr>
              <a:t> – given money that does not need to be paid back</a:t>
            </a: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28135" y="6366124"/>
            <a:ext cx="141883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New Forest Tourism</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425866"/>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Mind map</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364211"/>
            <a:ext cx="3318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Century Gothic"/>
              </a:rPr>
              <a:t>New Forest</a:t>
            </a:r>
            <a:endParaRPr lang="en-US" sz="28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230642"/>
            <a:ext cx="571934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a:ea typeface="+mn-lt"/>
                <a:cs typeface="+mn-lt"/>
              </a:rPr>
              <a:t>New Forest National Park </a:t>
            </a:r>
            <a:endParaRPr lang="en-US" sz="1050" dirty="0">
              <a:latin typeface="Century Gothic"/>
              <a:ea typeface="+mn-lt"/>
              <a:cs typeface="+mn-lt"/>
            </a:endParaRPr>
          </a:p>
          <a:p>
            <a:endParaRPr lang="en-GB" sz="1050" dirty="0">
              <a:latin typeface="Century Gothic"/>
              <a:ea typeface="+mn-lt"/>
              <a:cs typeface="+mn-lt"/>
            </a:endParaRPr>
          </a:p>
          <a:p>
            <a:pPr marL="171450" indent="-171450">
              <a:buFont typeface="Wingdings"/>
              <a:buChar char="Ø"/>
            </a:pPr>
            <a:r>
              <a:rPr lang="en-GB" sz="1050" dirty="0">
                <a:latin typeface="Century Gothic"/>
                <a:ea typeface="+mn-lt"/>
                <a:cs typeface="+mn-lt"/>
              </a:rPr>
              <a:t>New Forest is located on the south coast of England </a:t>
            </a:r>
            <a:endParaRPr lang="en-US" sz="1050" dirty="0">
              <a:latin typeface="Century Gothic"/>
              <a:ea typeface="+mn-lt"/>
              <a:cs typeface="+mn-lt"/>
            </a:endParaRPr>
          </a:p>
          <a:p>
            <a:pPr marL="171450" indent="-171450">
              <a:buFont typeface="Wingdings"/>
              <a:buChar char="Ø"/>
            </a:pPr>
            <a:r>
              <a:rPr lang="en-GB" sz="1050" dirty="0">
                <a:latin typeface="Century Gothic"/>
                <a:ea typeface="+mn-lt"/>
                <a:cs typeface="+mn-lt"/>
              </a:rPr>
              <a:t>Covers 480km2 </a:t>
            </a:r>
            <a:endParaRPr lang="en-US" sz="1050" dirty="0">
              <a:latin typeface="Century Gothic"/>
              <a:ea typeface="+mn-lt"/>
              <a:cs typeface="+mn-lt"/>
            </a:endParaRPr>
          </a:p>
          <a:p>
            <a:pPr marL="171450" indent="-171450">
              <a:buFont typeface="Wingdings"/>
              <a:buChar char="Ø"/>
            </a:pPr>
            <a:r>
              <a:rPr lang="en-GB" sz="1050" dirty="0">
                <a:latin typeface="Century Gothic"/>
                <a:ea typeface="+mn-lt"/>
                <a:cs typeface="+mn-lt"/>
              </a:rPr>
              <a:t>Approximately 175,000 people live in the area </a:t>
            </a:r>
            <a:endParaRPr lang="en-US" sz="1050">
              <a:latin typeface="Century Gothic"/>
              <a:ea typeface="+mn-lt"/>
              <a:cs typeface="+mn-lt"/>
            </a:endParaRPr>
          </a:p>
          <a:p>
            <a:pPr marL="171450" indent="-171450">
              <a:buFont typeface="Wingdings"/>
              <a:buChar char="Ø"/>
            </a:pPr>
            <a:r>
              <a:rPr lang="en-GB" sz="1050" dirty="0">
                <a:latin typeface="Century Gothic"/>
                <a:ea typeface="+mn-lt"/>
                <a:cs typeface="+mn-lt"/>
              </a:rPr>
              <a:t>Popular with tourists (brings £500 million) </a:t>
            </a:r>
            <a:endParaRPr lang="en-US" sz="1050" dirty="0">
              <a:latin typeface="Century Gothic"/>
              <a:ea typeface="+mn-lt"/>
              <a:cs typeface="+mn-lt"/>
            </a:endParaRPr>
          </a:p>
          <a:p>
            <a:pPr marL="171450" indent="-171450">
              <a:buFont typeface="Wingdings"/>
              <a:buChar char="Ø"/>
            </a:pPr>
            <a:r>
              <a:rPr lang="en-GB" sz="1050">
                <a:latin typeface="Century Gothic"/>
                <a:ea typeface="+mn-lt"/>
                <a:cs typeface="+mn-lt"/>
              </a:rPr>
              <a:t>Annually, there</a:t>
            </a:r>
            <a:r>
              <a:rPr lang="en-GB" sz="1050" dirty="0">
                <a:latin typeface="Century Gothic"/>
                <a:ea typeface="+mn-lt"/>
                <a:cs typeface="+mn-lt"/>
              </a:rPr>
              <a:t> are 15 million visitors</a:t>
            </a:r>
            <a:endParaRPr lang="en-US" sz="1050">
              <a:latin typeface="Century Gothic"/>
              <a:ea typeface="+mn-lt"/>
              <a:cs typeface="+mn-lt"/>
            </a:endParaRPr>
          </a:p>
          <a:p>
            <a:pPr marL="171450" indent="-171450">
              <a:buFont typeface="Wingdings"/>
              <a:buChar char="Ø"/>
            </a:pPr>
            <a:r>
              <a:rPr lang="en-GB" sz="1050" dirty="0">
                <a:latin typeface="Century Gothic"/>
                <a:ea typeface="+mn-lt"/>
                <a:cs typeface="+mn-lt"/>
              </a:rPr>
              <a:t>Visitors trample on plants, cause erosion by walking, drop litter, and start fires with BBQs </a:t>
            </a:r>
            <a:endParaRPr lang="en-US" sz="1050">
              <a:latin typeface="Century Gothic"/>
              <a:ea typeface="+mn-lt"/>
              <a:cs typeface="+mn-lt"/>
            </a:endParaRPr>
          </a:p>
          <a:p>
            <a:pPr marL="171450" indent="-171450">
              <a:buFont typeface="Wingdings"/>
              <a:buChar char="Ø"/>
            </a:pPr>
            <a:r>
              <a:rPr lang="en-GB" sz="1050" dirty="0">
                <a:latin typeface="Century Gothic"/>
                <a:ea typeface="+mn-lt"/>
                <a:cs typeface="+mn-lt"/>
              </a:rPr>
              <a:t>Animals are sometimes hit by cars </a:t>
            </a:r>
            <a:endParaRPr lang="en-US" sz="1050" dirty="0">
              <a:latin typeface="Century Gothic"/>
              <a:ea typeface="+mn-lt"/>
              <a:cs typeface="+mn-lt"/>
            </a:endParaRPr>
          </a:p>
          <a:p>
            <a:pPr marL="171450" indent="-171450">
              <a:buFont typeface="Wingdings"/>
              <a:buChar char="Ø"/>
            </a:pPr>
            <a:r>
              <a:rPr lang="en-GB" sz="1050" dirty="0">
                <a:latin typeface="Century Gothic"/>
                <a:ea typeface="+mn-lt"/>
                <a:cs typeface="+mn-lt"/>
              </a:rPr>
              <a:t>Commercial logging occurs so access is restricted </a:t>
            </a:r>
            <a:endParaRPr lang="en-US" sz="1050">
              <a:latin typeface="Century Gothic"/>
              <a:ea typeface="+mn-lt"/>
              <a:cs typeface="+mn-lt"/>
            </a:endParaRPr>
          </a:p>
          <a:p>
            <a:pPr marL="171450" indent="-171450">
              <a:buFont typeface="Wingdings"/>
              <a:buChar char="Ø"/>
            </a:pPr>
            <a:r>
              <a:rPr lang="en-GB" sz="1050" dirty="0">
                <a:latin typeface="Century Gothic"/>
                <a:ea typeface="+mn-lt"/>
                <a:cs typeface="+mn-lt"/>
              </a:rPr>
              <a:t>Approximately 40% of woodland is privately owned and not managed </a:t>
            </a:r>
            <a:endParaRPr lang="en-US" sz="1050">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sp>
        <p:nvSpPr>
          <p:cNvPr id="3" name="TextBox 2">
            <a:extLst>
              <a:ext uri="{FF2B5EF4-FFF2-40B4-BE49-F238E27FC236}">
                <a16:creationId xmlns:a16="http://schemas.microsoft.com/office/drawing/2014/main" id="{A9F7A557-3916-BD63-5E64-A72B17AFF7E5}"/>
              </a:ext>
            </a:extLst>
          </p:cNvPr>
          <p:cNvSpPr txBox="1"/>
          <p:nvPr/>
        </p:nvSpPr>
        <p:spPr>
          <a:xfrm>
            <a:off x="436029" y="3257950"/>
            <a:ext cx="3539132"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dirty="0">
                <a:latin typeface="Century Gothic"/>
              </a:rPr>
              <a:t>Management in the New Forest </a:t>
            </a:r>
            <a:br>
              <a:rPr lang="en-US" sz="1050" b="1" dirty="0">
                <a:latin typeface="Century Gothic"/>
              </a:rPr>
            </a:br>
            <a:endParaRPr lang="en-US" b="1" dirty="0"/>
          </a:p>
          <a:p>
            <a:pPr marL="171450" indent="-171450">
              <a:buFont typeface="Wingdings"/>
              <a:buChar char="Ø"/>
            </a:pPr>
            <a:r>
              <a:rPr lang="en-US" sz="1050" dirty="0">
                <a:latin typeface="Century Gothic"/>
              </a:rPr>
              <a:t>New trees are planted to replace those cut down </a:t>
            </a:r>
            <a:endParaRPr lang="en-US" dirty="0">
              <a:latin typeface="Aptos" panose="020B0004020202020204"/>
            </a:endParaRPr>
          </a:p>
          <a:p>
            <a:pPr marL="171450" indent="-171450">
              <a:buFont typeface="Wingdings"/>
              <a:buChar char="Ø"/>
            </a:pPr>
            <a:r>
              <a:rPr lang="en-US" sz="1050" dirty="0">
                <a:latin typeface="Century Gothic"/>
              </a:rPr>
              <a:t>Pesticide use is limited to prevent damage to the ecosystem </a:t>
            </a:r>
            <a:endParaRPr lang="en-US">
              <a:latin typeface="Aptos" panose="020B0004020202020204"/>
            </a:endParaRPr>
          </a:p>
          <a:p>
            <a:pPr marL="171450" indent="-171450">
              <a:buFont typeface="Wingdings"/>
              <a:buChar char="Ø"/>
            </a:pPr>
            <a:r>
              <a:rPr lang="en-US" sz="1050" dirty="0">
                <a:latin typeface="Century Gothic"/>
              </a:rPr>
              <a:t>Work is restricted between April and August, which </a:t>
            </a:r>
            <a:r>
              <a:rPr lang="en-US" sz="1050" dirty="0" err="1">
                <a:latin typeface="Century Gothic"/>
              </a:rPr>
              <a:t>minimises</a:t>
            </a:r>
            <a:r>
              <a:rPr lang="en-US" sz="1050" dirty="0">
                <a:latin typeface="Century Gothic"/>
              </a:rPr>
              <a:t> the disturbance to nesting birds </a:t>
            </a:r>
            <a:endParaRPr lang="en-US">
              <a:latin typeface="Aptos" panose="020B0004020202020204"/>
            </a:endParaRPr>
          </a:p>
          <a:p>
            <a:pPr marL="171450" indent="-171450">
              <a:buFont typeface="Wingdings"/>
              <a:buChar char="Ø"/>
            </a:pPr>
            <a:r>
              <a:rPr lang="en-US" sz="1050" dirty="0">
                <a:latin typeface="Century Gothic"/>
              </a:rPr>
              <a:t>Sustainable transport schemes for tourists (bike and electric car hire) </a:t>
            </a:r>
            <a:br>
              <a:rPr lang="en-US" sz="1050" dirty="0">
                <a:latin typeface="Century Gothic"/>
              </a:rPr>
            </a:br>
            <a:r>
              <a:rPr lang="en-US" sz="1050" dirty="0">
                <a:latin typeface="Century Gothic"/>
              </a:rPr>
              <a:t>This helps to reduce congestion and air pollution </a:t>
            </a:r>
            <a:endParaRPr lang="en-US">
              <a:latin typeface="Aptos" panose="020B0004020202020204"/>
            </a:endParaRPr>
          </a:p>
          <a:p>
            <a:pPr marL="171450" indent="-171450">
              <a:buFont typeface="Wingdings"/>
              <a:buChar char="Ø"/>
            </a:pPr>
            <a:r>
              <a:rPr lang="en-US" sz="1050" dirty="0">
                <a:latin typeface="Century Gothic"/>
              </a:rPr>
              <a:t>Landowners funded to plant native tree species by NPA (National Park Authority) Awareness-raising by NPA on the importance of sustainability in New Forest </a:t>
            </a:r>
            <a:endParaRPr lang="en-US">
              <a:latin typeface="Aptos" panose="020B0004020202020204"/>
            </a:endParaRPr>
          </a:p>
          <a:p>
            <a:pPr marL="171450" indent="-171450">
              <a:buFont typeface="Wingdings"/>
              <a:buChar char="Ø"/>
            </a:pPr>
            <a:r>
              <a:rPr lang="en-US" sz="1050" dirty="0">
                <a:latin typeface="Century Gothic"/>
              </a:rPr>
              <a:t>Green Leaf Tourism Scheme: businesses use local products where possible, encourage walking and cycling, and set aside 10% of land for local wildlife </a:t>
            </a:r>
            <a:endParaRPr lang="en-US">
              <a:latin typeface="Aptos" panose="020B0004020202020204"/>
            </a:endParaRPr>
          </a:p>
          <a:p>
            <a:pPr marL="171450" indent="-171450">
              <a:buFont typeface="Wingdings"/>
              <a:buChar char="Ø"/>
            </a:pPr>
            <a:r>
              <a:rPr lang="en-US" sz="1050" dirty="0">
                <a:latin typeface="Century Gothic"/>
              </a:rPr>
              <a:t>Local landowners get grants from the NPA to help improve biodiversity in their woodlands</a:t>
            </a:r>
            <a:endParaRPr lang="en-US"/>
          </a:p>
        </p:txBody>
      </p:sp>
      <p:pic>
        <p:nvPicPr>
          <p:cNvPr id="6" name="Picture 5" descr="New Forest Tourist Information for New Forest National Park Visitors">
            <a:extLst>
              <a:ext uri="{FF2B5EF4-FFF2-40B4-BE49-F238E27FC236}">
                <a16:creationId xmlns:a16="http://schemas.microsoft.com/office/drawing/2014/main" id="{6C92007D-18A8-6AA1-AFA7-B54A58364FDB}"/>
              </a:ext>
            </a:extLst>
          </p:cNvPr>
          <p:cNvPicPr>
            <a:picLocks noChangeAspect="1"/>
          </p:cNvPicPr>
          <p:nvPr/>
        </p:nvPicPr>
        <p:blipFill>
          <a:blip r:embed="rId4"/>
          <a:stretch>
            <a:fillRect/>
          </a:stretch>
        </p:blipFill>
        <p:spPr>
          <a:xfrm>
            <a:off x="3987871" y="3357062"/>
            <a:ext cx="2045333" cy="3347471"/>
          </a:xfrm>
          <a:prstGeom prst="rect">
            <a:avLst/>
          </a:prstGeom>
        </p:spPr>
      </p:pic>
      <p:pic>
        <p:nvPicPr>
          <p:cNvPr id="7" name="Picture 6">
            <a:extLst>
              <a:ext uri="{FF2B5EF4-FFF2-40B4-BE49-F238E27FC236}">
                <a16:creationId xmlns:a16="http://schemas.microsoft.com/office/drawing/2014/main" id="{DCAF6398-A55A-034E-6D34-B824C7C18AA2}"/>
              </a:ext>
            </a:extLst>
          </p:cNvPr>
          <p:cNvPicPr>
            <a:picLocks noChangeAspect="1"/>
          </p:cNvPicPr>
          <p:nvPr/>
        </p:nvPicPr>
        <p:blipFill>
          <a:blip r:embed="rId5"/>
          <a:stretch>
            <a:fillRect/>
          </a:stretch>
        </p:blipFill>
        <p:spPr>
          <a:xfrm>
            <a:off x="6721258" y="3568874"/>
            <a:ext cx="826718" cy="732772"/>
          </a:xfrm>
          <a:prstGeom prst="rect">
            <a:avLst/>
          </a:prstGeom>
        </p:spPr>
      </p:pic>
      <p:pic>
        <p:nvPicPr>
          <p:cNvPr id="11" name="Picture 10">
            <a:extLst>
              <a:ext uri="{FF2B5EF4-FFF2-40B4-BE49-F238E27FC236}">
                <a16:creationId xmlns:a16="http://schemas.microsoft.com/office/drawing/2014/main" id="{1D375345-850B-6477-4178-A00B046CA474}"/>
              </a:ext>
            </a:extLst>
          </p:cNvPr>
          <p:cNvPicPr>
            <a:picLocks noChangeAspect="1"/>
          </p:cNvPicPr>
          <p:nvPr/>
        </p:nvPicPr>
        <p:blipFill>
          <a:blip r:embed="rId6"/>
          <a:stretch>
            <a:fillRect/>
          </a:stretch>
        </p:blipFill>
        <p:spPr>
          <a:xfrm>
            <a:off x="6616874" y="1752599"/>
            <a:ext cx="1025047" cy="972855"/>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D71A5E73-D0B6-CFBC-2197-A3936A28155B}"/>
              </a:ext>
            </a:extLst>
          </p:cNvPr>
          <p:cNvPicPr>
            <a:picLocks noChangeAspect="1"/>
          </p:cNvPicPr>
          <p:nvPr/>
        </p:nvPicPr>
        <p:blipFill>
          <a:blip r:embed="rId7"/>
          <a:stretch>
            <a:fillRect/>
          </a:stretch>
        </p:blipFill>
        <p:spPr>
          <a:xfrm>
            <a:off x="6688704" y="5492141"/>
            <a:ext cx="860512" cy="873691"/>
          </a:xfrm>
          <a:prstGeom prst="rect">
            <a:avLst/>
          </a:prstGeom>
          <a:ln>
            <a:noFill/>
          </a:ln>
        </p:spPr>
      </p:pic>
      <p:pic>
        <p:nvPicPr>
          <p:cNvPr id="18" name="Picture 17" descr="A qr code on a white background&#10;&#10;Description automatically generated">
            <a:extLst>
              <a:ext uri="{FF2B5EF4-FFF2-40B4-BE49-F238E27FC236}">
                <a16:creationId xmlns:a16="http://schemas.microsoft.com/office/drawing/2014/main" id="{B959AEBA-3956-A585-A2EE-43F19C791C42}"/>
              </a:ext>
            </a:extLst>
          </p:cNvPr>
          <p:cNvPicPr>
            <a:picLocks noChangeAspect="1"/>
          </p:cNvPicPr>
          <p:nvPr/>
        </p:nvPicPr>
        <p:blipFill>
          <a:blip r:embed="rId8"/>
          <a:stretch>
            <a:fillRect/>
          </a:stretch>
        </p:blipFill>
        <p:spPr>
          <a:xfrm>
            <a:off x="8266722" y="5546160"/>
            <a:ext cx="856860" cy="870038"/>
          </a:xfrm>
          <a:prstGeom prst="rect">
            <a:avLst/>
          </a:prstGeom>
          <a:ln>
            <a:noFill/>
          </a:ln>
        </p:spPr>
      </p:pic>
    </p:spTree>
    <p:extLst>
      <p:ext uri="{BB962C8B-B14F-4D97-AF65-F5344CB8AC3E}">
        <p14:creationId xmlns:p14="http://schemas.microsoft.com/office/powerpoint/2010/main" val="334736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496179329"/>
              </p:ext>
            </p:extLst>
          </p:nvPr>
        </p:nvGraphicFramePr>
        <p:xfrm>
          <a:off x="438410" y="1315232"/>
          <a:ext cx="9356994" cy="5247491"/>
        </p:xfrm>
        <a:graphic>
          <a:graphicData uri="http://schemas.openxmlformats.org/drawingml/2006/table">
            <a:tbl>
              <a:tblPr firstRow="1" bandRow="1">
                <a:tableStyleId>{5C22544A-7EE6-4342-B048-85BDC9FD1C3A}</a:tableStyleId>
              </a:tblPr>
              <a:tblGrid>
                <a:gridCol w="3118998">
                  <a:extLst>
                    <a:ext uri="{9D8B030D-6E8A-4147-A177-3AD203B41FA5}">
                      <a16:colId xmlns:a16="http://schemas.microsoft.com/office/drawing/2014/main" val="2312803921"/>
                    </a:ext>
                  </a:extLst>
                </a:gridCol>
                <a:gridCol w="3118998">
                  <a:extLst>
                    <a:ext uri="{9D8B030D-6E8A-4147-A177-3AD203B41FA5}">
                      <a16:colId xmlns:a16="http://schemas.microsoft.com/office/drawing/2014/main" val="3904202172"/>
                    </a:ext>
                  </a:extLst>
                </a:gridCol>
                <a:gridCol w="3118998">
                  <a:extLst>
                    <a:ext uri="{9D8B030D-6E8A-4147-A177-3AD203B41FA5}">
                      <a16:colId xmlns:a16="http://schemas.microsoft.com/office/drawing/2014/main" val="3761829643"/>
                    </a:ext>
                  </a:extLst>
                </a:gridCol>
              </a:tblGrid>
              <a:tr h="2387680">
                <a:tc>
                  <a:txBody>
                    <a:bodyPr/>
                    <a:lstStyle/>
                    <a:p>
                      <a:pPr algn="ctr"/>
                      <a:r>
                        <a:rPr lang="en-GB" sz="1200" b="1" dirty="0">
                          <a:solidFill>
                            <a:schemeClr val="tx1"/>
                          </a:solidFill>
                          <a:latin typeface="Century Gothic"/>
                        </a:rPr>
                        <a:t>Task 7</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goods are provided by the TRF?</a:t>
                      </a:r>
                    </a:p>
                    <a:p>
                      <a:pPr marL="228600" lvl="0" indent="-228600" algn="l">
                        <a:lnSpc>
                          <a:spcPct val="150000"/>
                        </a:lnSpc>
                        <a:buAutoNum type="arabicPeriod"/>
                      </a:pPr>
                      <a:r>
                        <a:rPr lang="en-GB" sz="1200" b="0" i="0" u="none" strike="noStrike" noProof="0" dirty="0">
                          <a:solidFill>
                            <a:schemeClr val="tx1"/>
                          </a:solidFill>
                          <a:latin typeface="Century Gothic"/>
                        </a:rPr>
                        <a:t>What services are provided by the TRF?</a:t>
                      </a:r>
                    </a:p>
                    <a:p>
                      <a:pPr marL="228600" lvl="0" indent="-228600" algn="l">
                        <a:lnSpc>
                          <a:spcPct val="150000"/>
                        </a:lnSpc>
                        <a:buAutoNum type="arabicPeriod"/>
                      </a:pPr>
                      <a:r>
                        <a:rPr lang="en-GB" sz="1200" b="0" i="0" u="none" strike="noStrike" noProof="0" dirty="0">
                          <a:solidFill>
                            <a:schemeClr val="tx1"/>
                          </a:solidFill>
                          <a:latin typeface="Century Gothic"/>
                        </a:rPr>
                        <a:t>How does climate change threaten TRF?</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8</a:t>
                      </a:r>
                    </a:p>
                    <a:p>
                      <a:pPr lvl="0" algn="ctr">
                        <a:buNone/>
                      </a:pPr>
                      <a:endParaRPr lang="en-GB" sz="1200" b="1"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What are the social causes of deforestation in TRF?</a:t>
                      </a:r>
                    </a:p>
                    <a:p>
                      <a:pPr marL="228600" lvl="0" indent="-228600" algn="l">
                        <a:lnSpc>
                          <a:spcPct val="150000"/>
                        </a:lnSpc>
                        <a:buAutoNum type="arabicPeriod"/>
                      </a:pPr>
                      <a:r>
                        <a:rPr lang="en-GB" sz="1200" b="0" i="0" u="none" strike="noStrike" noProof="0" dirty="0">
                          <a:solidFill>
                            <a:schemeClr val="tx1"/>
                          </a:solidFill>
                          <a:latin typeface="Century Gothic"/>
                        </a:rPr>
                        <a:t>What are the economic causes of deforestation in TRF?</a:t>
                      </a:r>
                    </a:p>
                    <a:p>
                      <a:pPr marL="228600" lvl="0" indent="-228600" algn="l">
                        <a:lnSpc>
                          <a:spcPct val="150000"/>
                        </a:lnSpc>
                        <a:buAutoNum type="arabicPeriod"/>
                      </a:pPr>
                      <a:r>
                        <a:rPr lang="en-GB" sz="1200" b="0" i="0" u="none" strike="noStrike" noProof="0" dirty="0">
                          <a:solidFill>
                            <a:schemeClr val="tx1"/>
                          </a:solidFill>
                          <a:latin typeface="Century Gothic"/>
                        </a:rPr>
                        <a:t>What caused deforestation in Madagascar?</a:t>
                      </a:r>
                    </a:p>
                    <a:p>
                      <a:pPr marL="228600" lvl="0" indent="-228600" algn="l">
                        <a:lnSpc>
                          <a:spcPct val="150000"/>
                        </a:lnSpc>
                        <a:buAutoNum type="arabicPeriod"/>
                      </a:pPr>
                      <a:r>
                        <a:rPr lang="en-GB" sz="1200" b="0" i="0" u="none" strike="noStrike" noProof="0" dirty="0">
                          <a:solidFill>
                            <a:schemeClr val="tx1"/>
                          </a:solidFill>
                          <a:latin typeface="Century Gothic"/>
                        </a:rPr>
                        <a:t>How has Madagascar been managed sustainably?</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9</a:t>
                      </a:r>
                      <a:endParaRPr lang="en-US" sz="1200" dirty="0"/>
                    </a:p>
                    <a:p>
                      <a:pPr lvl="0" algn="ctr">
                        <a:buNone/>
                      </a:pPr>
                      <a:endParaRPr lang="en-GB" sz="1200" b="1" dirty="0">
                        <a:solidFill>
                          <a:schemeClr val="tx1"/>
                        </a:solidFill>
                        <a:latin typeface="Century Gothic"/>
                      </a:endParaRPr>
                    </a:p>
                    <a:p>
                      <a:pPr marL="228600" lvl="0" indent="-228600" algn="l">
                        <a:lnSpc>
                          <a:spcPct val="150000"/>
                        </a:lnSpc>
                        <a:buClr>
                          <a:srgbClr val="FFFFFF"/>
                        </a:buClr>
                        <a:buAutoNum type="arabicPeriod"/>
                      </a:pPr>
                      <a:r>
                        <a:rPr lang="en-GB" sz="1200" b="0" i="0" u="none" strike="noStrike" noProof="0" dirty="0">
                          <a:solidFill>
                            <a:schemeClr val="tx1"/>
                          </a:solidFill>
                          <a:latin typeface="Century Gothic"/>
                        </a:rPr>
                        <a:t>Describe the structure of a deciduous woodland.</a:t>
                      </a:r>
                    </a:p>
                    <a:p>
                      <a:pPr marL="228600" lvl="0" indent="-228600" algn="l">
                        <a:lnSpc>
                          <a:spcPct val="150000"/>
                        </a:lnSpc>
                        <a:buClr>
                          <a:srgbClr val="FFFFFF"/>
                        </a:buClr>
                        <a:buAutoNum type="arabicPeriod"/>
                      </a:pPr>
                      <a:r>
                        <a:rPr lang="en-GB" sz="1200" b="0" i="0" u="none" strike="noStrike" noProof="0" dirty="0">
                          <a:solidFill>
                            <a:schemeClr val="tx1"/>
                          </a:solidFill>
                          <a:latin typeface="Century Gothic"/>
                        </a:rPr>
                        <a:t>Why does a deciduous woodland have a lower biodiversity compared to a TRF?</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30465">
                <a:tc>
                  <a:txBody>
                    <a:bodyPr/>
                    <a:lstStyle/>
                    <a:p>
                      <a:pPr marL="0" indent="0" algn="ctr">
                        <a:lnSpc>
                          <a:spcPct val="150000"/>
                        </a:lnSpc>
                        <a:buClr>
                          <a:srgbClr val="000000"/>
                        </a:buClr>
                        <a:buNone/>
                      </a:pPr>
                      <a:r>
                        <a:rPr lang="en-GB" sz="1200" b="1" dirty="0">
                          <a:solidFill>
                            <a:schemeClr val="tx1"/>
                          </a:solidFill>
                          <a:latin typeface="Century Gothic"/>
                        </a:rPr>
                        <a:t>Task 10</a:t>
                      </a:r>
                    </a:p>
                    <a:p>
                      <a:pPr marL="0" lvl="0" indent="0" algn="ctr">
                        <a:lnSpc>
                          <a:spcPct val="150000"/>
                        </a:lnSpc>
                        <a:buNone/>
                      </a:pPr>
                      <a:endParaRPr lang="en-GB" sz="1200" b="1" dirty="0">
                        <a:solidFill>
                          <a:schemeClr val="tx1"/>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How have plants adapted to the deciduous woodland?</a:t>
                      </a:r>
                      <a:endParaRPr lang="en-US" sz="1200" b="0" i="0" u="none" strike="noStrike" noProof="0" dirty="0">
                        <a:solidFill>
                          <a:srgbClr val="000000"/>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How have animals adapted to the deciduous woodland?</a:t>
                      </a:r>
                      <a:endParaRPr lang="en-GB" sz="1200" b="0" i="0" u="none" strike="noStrike" noProof="0" dirty="0">
                        <a:solidFill>
                          <a:srgbClr val="000000"/>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What goods are provided by the deciduous woodland?</a:t>
                      </a:r>
                      <a:endParaRPr lang="en-US" sz="1200" b="1" i="0" u="none" strike="noStrike" noProof="0" dirty="0">
                        <a:solidFill>
                          <a:srgbClr val="FFFFFF"/>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What services are provided by the deciduous woodland?</a:t>
                      </a:r>
                      <a:endParaRPr lang="en-US" sz="1200" b="1" i="0" u="none" strike="noStrike" noProof="0" dirty="0">
                        <a:solidFill>
                          <a:srgbClr val="FFFFFF"/>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How does climate change threaten deciduous woodland?</a:t>
                      </a:r>
                      <a:endParaRPr lang="en-GB"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11</a:t>
                      </a:r>
                    </a:p>
                    <a:p>
                      <a:pPr lvl="0" algn="ctr">
                        <a:buNone/>
                      </a:pPr>
                      <a:endParaRPr lang="en-GB" sz="1200" b="1" dirty="0">
                        <a:solidFill>
                          <a:schemeClr val="tx1"/>
                        </a:solidFill>
                        <a:latin typeface="Century Gothic"/>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are the social causes of deforestation in deciduous woodlands?</a:t>
                      </a:r>
                      <a:endParaRPr lang="en-US" sz="1200" b="1" i="0" u="none" strike="noStrike" noProof="0" dirty="0">
                        <a:solidFill>
                          <a:srgbClr val="FFFFFF"/>
                        </a:solidFill>
                        <a:latin typeface="Century Gothic"/>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are the economic causes of deforestation in deciduous woodlands?</a:t>
                      </a:r>
                      <a:endParaRPr lang="en-GB"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12</a:t>
                      </a:r>
                    </a:p>
                    <a:p>
                      <a:pPr lvl="0" algn="ctr">
                        <a:buNone/>
                      </a:pPr>
                      <a:endParaRPr lang="en-GB" sz="1200" b="1" dirty="0">
                        <a:solidFill>
                          <a:schemeClr val="tx1"/>
                        </a:solidFill>
                        <a:latin typeface="Century Gothic"/>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is the New Forest National Park used?</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has the New Forest National Park been managed sustainably?</a:t>
                      </a:r>
                      <a:endParaRPr lang="en-GB"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047782" y="513681"/>
            <a:ext cx="648242" cy="669612"/>
          </a:xfrm>
          <a:prstGeom prst="rect">
            <a:avLst/>
          </a:prstGeom>
        </p:spPr>
      </p:pic>
      <p:sp>
        <p:nvSpPr>
          <p:cNvPr id="7" name="Rectangle 6">
            <a:extLst>
              <a:ext uri="{FF2B5EF4-FFF2-40B4-BE49-F238E27FC236}">
                <a16:creationId xmlns:a16="http://schemas.microsoft.com/office/drawing/2014/main" id="{860CC049-CD84-4C2E-819F-175DD0AAB2E8}"/>
              </a:ext>
            </a:extLst>
          </p:cNvPr>
          <p:cNvSpPr/>
          <p:nvPr/>
        </p:nvSpPr>
        <p:spPr>
          <a:xfrm>
            <a:off x="1348723" y="705019"/>
            <a:ext cx="7646522" cy="45139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pic>
        <p:nvPicPr>
          <p:cNvPr id="2" name="Picture 1">
            <a:extLst>
              <a:ext uri="{FF2B5EF4-FFF2-40B4-BE49-F238E27FC236}">
                <a16:creationId xmlns:a16="http://schemas.microsoft.com/office/drawing/2014/main" id="{FF9BF88F-E56F-0345-7720-8B8D1C8E36BC}"/>
              </a:ext>
            </a:extLst>
          </p:cNvPr>
          <p:cNvPicPr>
            <a:picLocks noChangeAspect="1"/>
          </p:cNvPicPr>
          <p:nvPr/>
        </p:nvPicPr>
        <p:blipFill>
          <a:blip r:embed="rId3"/>
          <a:stretch>
            <a:fillRect/>
          </a:stretch>
        </p:blipFill>
        <p:spPr>
          <a:xfrm>
            <a:off x="346549" y="228009"/>
            <a:ext cx="949637" cy="949637"/>
          </a:xfrm>
          <a:prstGeom prst="rect">
            <a:avLst/>
          </a:prstGeom>
        </p:spPr>
      </p:pic>
    </p:spTree>
    <p:extLst>
      <p:ext uri="{BB962C8B-B14F-4D97-AF65-F5344CB8AC3E}">
        <p14:creationId xmlns:p14="http://schemas.microsoft.com/office/powerpoint/2010/main" val="141434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3966" y="10957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6200"/>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1552403" y="5604546"/>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406068" y="1365352"/>
            <a:ext cx="2379995" cy="53399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Flora </a:t>
            </a:r>
            <a:r>
              <a:rPr lang="en-GB" sz="1100" dirty="0">
                <a:latin typeface="Century Gothic"/>
                <a:ea typeface="+mn-lt"/>
                <a:cs typeface="+mn-lt"/>
              </a:rPr>
              <a:t>- All types of plant species that live in a specific area.</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Fauna</a:t>
            </a:r>
            <a:r>
              <a:rPr lang="en-GB" sz="1100" dirty="0">
                <a:solidFill>
                  <a:srgbClr val="000000"/>
                </a:solidFill>
                <a:latin typeface="Century Gothic"/>
                <a:ea typeface="+mn-lt"/>
                <a:cs typeface="+mn-lt"/>
              </a:rPr>
              <a:t>– All the different types of animals that live in a specific area.</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Bacteria </a:t>
            </a:r>
            <a:r>
              <a:rPr lang="en-GB" sz="1100" dirty="0">
                <a:solidFill>
                  <a:srgbClr val="000000"/>
                </a:solidFill>
                <a:latin typeface="Century Gothic"/>
                <a:ea typeface="+mn-lt"/>
                <a:cs typeface="+mn-lt"/>
              </a:rPr>
              <a:t>- Single-celled microorganisms, some of which are pathogenic in humans, animals and plants. Singular is bacterium.</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Biotic</a:t>
            </a:r>
            <a:r>
              <a:rPr lang="en-GB" sz="1100" dirty="0">
                <a:solidFill>
                  <a:srgbClr val="000000"/>
                </a:solidFill>
                <a:latin typeface="Century Gothic"/>
                <a:ea typeface="+mn-lt"/>
                <a:cs typeface="+mn-lt"/>
              </a:rPr>
              <a:t>- Living elements of an ecosystem, such as plants and animals.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Abiotic </a:t>
            </a:r>
            <a:r>
              <a:rPr lang="en-GB" sz="1100" dirty="0">
                <a:solidFill>
                  <a:srgbClr val="000000"/>
                </a:solidFill>
                <a:latin typeface="Century Gothic"/>
                <a:ea typeface="+mn-lt"/>
                <a:cs typeface="+mn-lt"/>
              </a:rPr>
              <a:t>- Non-living elements of an ecosystem, such as climate, temperature, water, and soil type.</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Climate</a:t>
            </a:r>
            <a:r>
              <a:rPr lang="en-GB" sz="1100" dirty="0">
                <a:solidFill>
                  <a:srgbClr val="000000"/>
                </a:solidFill>
                <a:latin typeface="Century Gothic"/>
                <a:ea typeface="+mn-lt"/>
                <a:cs typeface="+mn-lt"/>
              </a:rPr>
              <a:t> - Average weather conditions over longer periods and over large areas.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Species </a:t>
            </a:r>
            <a:r>
              <a:rPr lang="en-GB" sz="1100" dirty="0">
                <a:solidFill>
                  <a:srgbClr val="000000"/>
                </a:solidFill>
                <a:latin typeface="Century Gothic"/>
                <a:ea typeface="+mn-lt"/>
                <a:cs typeface="+mn-lt"/>
              </a:rPr>
              <a:t>- A type of organism that is the basic unit of classification. Individuals of different species are not able to interbreed successfully.</a:t>
            </a:r>
          </a:p>
        </p:txBody>
      </p:sp>
      <p:sp>
        <p:nvSpPr>
          <p:cNvPr id="41" name="TextBox 40">
            <a:extLst>
              <a:ext uri="{FF2B5EF4-FFF2-40B4-BE49-F238E27FC236}">
                <a16:creationId xmlns:a16="http://schemas.microsoft.com/office/drawing/2014/main" id="{12A9954C-7F21-C6FF-BA45-33F4AEE35874}"/>
              </a:ext>
            </a:extLst>
          </p:cNvPr>
          <p:cNvSpPr txBox="1"/>
          <p:nvPr/>
        </p:nvSpPr>
        <p:spPr>
          <a:xfrm>
            <a:off x="487760" y="64586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Biome Tours</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12671" y="240137"/>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What are ecosystems?</a:t>
            </a:r>
            <a:endParaRPr lang="en-US" sz="16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316966"/>
            <a:ext cx="566180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fontAlgn="base"/>
            <a:r>
              <a:rPr lang="en-GB" sz="1100" b="0" i="0" dirty="0">
                <a:solidFill>
                  <a:srgbClr val="141414"/>
                </a:solidFill>
                <a:effectLst/>
                <a:highlight>
                  <a:srgbClr val="FFFFFF"/>
                </a:highlight>
                <a:latin typeface="Century Gothic" panose="020B0502020202020204" pitchFamily="34" charset="0"/>
              </a:rPr>
              <a:t>An </a:t>
            </a:r>
            <a:r>
              <a:rPr lang="en-GB" sz="1100" b="0" i="1" dirty="0">
                <a:solidFill>
                  <a:srgbClr val="141414"/>
                </a:solidFill>
                <a:effectLst/>
                <a:highlight>
                  <a:srgbClr val="FFFFFF"/>
                </a:highlight>
                <a:latin typeface="Century Gothic" panose="020B0502020202020204" pitchFamily="34" charset="0"/>
              </a:rPr>
              <a:t>ecosystem</a:t>
            </a:r>
            <a:r>
              <a:rPr lang="en-GB" sz="1100" b="0" i="0" dirty="0">
                <a:solidFill>
                  <a:srgbClr val="141414"/>
                </a:solidFill>
                <a:effectLst/>
                <a:highlight>
                  <a:srgbClr val="FFFFFF"/>
                </a:highlight>
                <a:latin typeface="Century Gothic" panose="020B0502020202020204" pitchFamily="34" charset="0"/>
              </a:rPr>
              <a:t> is a natural environment and includes the </a:t>
            </a:r>
            <a:r>
              <a:rPr lang="en-GB" sz="1100" b="0" i="1" dirty="0">
                <a:solidFill>
                  <a:srgbClr val="141414"/>
                </a:solidFill>
                <a:effectLst/>
                <a:highlight>
                  <a:srgbClr val="FFFFFF"/>
                </a:highlight>
                <a:latin typeface="Century Gothic" panose="020B0502020202020204" pitchFamily="34" charset="0"/>
              </a:rPr>
              <a:t>flora</a:t>
            </a:r>
            <a:r>
              <a:rPr lang="en-GB" sz="1100" b="0" i="0" dirty="0">
                <a:solidFill>
                  <a:srgbClr val="141414"/>
                </a:solidFill>
                <a:effectLst/>
                <a:highlight>
                  <a:srgbClr val="FFFFFF"/>
                </a:highlight>
                <a:latin typeface="Century Gothic" panose="020B0502020202020204" pitchFamily="34" charset="0"/>
              </a:rPr>
              <a:t> (plants) and </a:t>
            </a:r>
            <a:r>
              <a:rPr lang="en-GB" sz="1100" b="0" i="1" dirty="0">
                <a:solidFill>
                  <a:srgbClr val="141414"/>
                </a:solidFill>
                <a:effectLst/>
                <a:highlight>
                  <a:srgbClr val="FFFFFF"/>
                </a:highlight>
                <a:latin typeface="Century Gothic" panose="020B0502020202020204" pitchFamily="34" charset="0"/>
              </a:rPr>
              <a:t>fauna</a:t>
            </a:r>
            <a:r>
              <a:rPr lang="en-GB" sz="1100" b="0" i="0" dirty="0">
                <a:solidFill>
                  <a:srgbClr val="141414"/>
                </a:solidFill>
                <a:effectLst/>
                <a:highlight>
                  <a:srgbClr val="FFFFFF"/>
                </a:highlight>
                <a:latin typeface="Century Gothic" panose="020B0502020202020204" pitchFamily="34" charset="0"/>
              </a:rPr>
              <a:t> (animals) that live and interact within that environment. Flora, fauna and </a:t>
            </a:r>
            <a:r>
              <a:rPr lang="en-GB" sz="1100" b="0" i="1" dirty="0">
                <a:solidFill>
                  <a:srgbClr val="141414"/>
                </a:solidFill>
                <a:effectLst/>
                <a:highlight>
                  <a:srgbClr val="FFFFFF"/>
                </a:highlight>
                <a:latin typeface="Century Gothic" panose="020B0502020202020204" pitchFamily="34" charset="0"/>
              </a:rPr>
              <a:t>bacteria</a:t>
            </a:r>
            <a:r>
              <a:rPr lang="en-GB" sz="1100" b="0" i="0" dirty="0">
                <a:solidFill>
                  <a:srgbClr val="141414"/>
                </a:solidFill>
                <a:effectLst/>
                <a:highlight>
                  <a:srgbClr val="FFFFFF"/>
                </a:highlight>
                <a:latin typeface="Century Gothic" panose="020B0502020202020204" pitchFamily="34" charset="0"/>
              </a:rPr>
              <a:t> are the </a:t>
            </a:r>
            <a:r>
              <a:rPr lang="en-GB" sz="1100" b="0" i="1" dirty="0">
                <a:solidFill>
                  <a:srgbClr val="141414"/>
                </a:solidFill>
                <a:effectLst/>
                <a:highlight>
                  <a:srgbClr val="FFFFFF"/>
                </a:highlight>
                <a:latin typeface="Century Gothic" panose="020B0502020202020204" pitchFamily="34" charset="0"/>
              </a:rPr>
              <a:t>biotic</a:t>
            </a:r>
            <a:r>
              <a:rPr lang="en-GB" sz="1100" b="0" i="0" dirty="0">
                <a:solidFill>
                  <a:srgbClr val="141414"/>
                </a:solidFill>
                <a:effectLst/>
                <a:highlight>
                  <a:srgbClr val="FFFFFF"/>
                </a:highlight>
                <a:latin typeface="Century Gothic" panose="020B0502020202020204" pitchFamily="34" charset="0"/>
              </a:rPr>
              <a:t> or </a:t>
            </a:r>
            <a:r>
              <a:rPr lang="en-GB" sz="1100" b="1" i="0" dirty="0">
                <a:solidFill>
                  <a:srgbClr val="141414"/>
                </a:solidFill>
                <a:effectLst/>
                <a:highlight>
                  <a:srgbClr val="FFFFFF"/>
                </a:highlight>
                <a:latin typeface="Century Gothic" panose="020B0502020202020204" pitchFamily="34" charset="0"/>
              </a:rPr>
              <a:t>living components</a:t>
            </a:r>
            <a:r>
              <a:rPr lang="en-GB" sz="1100" b="0" i="0" dirty="0">
                <a:solidFill>
                  <a:srgbClr val="141414"/>
                </a:solidFill>
                <a:effectLst/>
                <a:highlight>
                  <a:srgbClr val="FFFFFF"/>
                </a:highlight>
                <a:latin typeface="Century Gothic" panose="020B0502020202020204" pitchFamily="34" charset="0"/>
              </a:rPr>
              <a:t> of the ecosystem. Ecosystems are dependent on the following </a:t>
            </a:r>
            <a:r>
              <a:rPr lang="en-GB" sz="1100" b="0" i="1" dirty="0">
                <a:solidFill>
                  <a:srgbClr val="141414"/>
                </a:solidFill>
                <a:effectLst/>
                <a:highlight>
                  <a:srgbClr val="FFFFFF"/>
                </a:highlight>
                <a:latin typeface="Century Gothic" panose="020B0502020202020204" pitchFamily="34" charset="0"/>
              </a:rPr>
              <a:t>abiotic</a:t>
            </a:r>
            <a:r>
              <a:rPr lang="en-GB" sz="1100" b="0" i="0" dirty="0">
                <a:solidFill>
                  <a:srgbClr val="141414"/>
                </a:solidFill>
                <a:effectLst/>
                <a:highlight>
                  <a:srgbClr val="FFFFFF"/>
                </a:highlight>
                <a:latin typeface="Century Gothic" panose="020B0502020202020204" pitchFamily="34" charset="0"/>
              </a:rPr>
              <a:t> or </a:t>
            </a:r>
            <a:r>
              <a:rPr lang="en-GB" sz="1100" b="1" i="0" dirty="0">
                <a:solidFill>
                  <a:srgbClr val="141414"/>
                </a:solidFill>
                <a:effectLst/>
                <a:highlight>
                  <a:srgbClr val="FFFFFF"/>
                </a:highlight>
                <a:latin typeface="Century Gothic" panose="020B0502020202020204" pitchFamily="34" charset="0"/>
              </a:rPr>
              <a:t>non-living components</a:t>
            </a:r>
            <a:r>
              <a:rPr lang="en-GB" sz="1100" b="0" i="0" dirty="0">
                <a:solidFill>
                  <a:srgbClr val="141414"/>
                </a:solidFill>
                <a:effectLst/>
                <a:highlight>
                  <a:srgbClr val="FFFFFF"/>
                </a:highlight>
                <a:latin typeface="Century Gothic" panose="020B0502020202020204" pitchFamily="34" charset="0"/>
              </a:rPr>
              <a:t>:</a:t>
            </a:r>
          </a:p>
          <a:p>
            <a:pPr marL="171450" indent="-171450" algn="l" fontAlgn="base">
              <a:buFont typeface="Wingdings" pitchFamily="2" charset="2"/>
              <a:buChar char="Ø"/>
            </a:pPr>
            <a:endParaRPr lang="en-GB" sz="1100" b="0" i="0" dirty="0">
              <a:solidFill>
                <a:srgbClr val="141414"/>
              </a:solidFill>
              <a:effectLst/>
              <a:highlight>
                <a:srgbClr val="FFFFFF"/>
              </a:highlight>
              <a:latin typeface="Century Gothic" panose="020B0502020202020204" pitchFamily="34" charset="0"/>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pic>
        <p:nvPicPr>
          <p:cNvPr id="3074" name="Picture 2" descr="Bacteria decomposes material in soil to create nutrients, which plants take in. Plants can be eaten by animals. Waste from dead plants and animals are added to the soil.">
            <a:extLst>
              <a:ext uri="{FF2B5EF4-FFF2-40B4-BE49-F238E27FC236}">
                <a16:creationId xmlns:a16="http://schemas.microsoft.com/office/drawing/2014/main" id="{22E24705-FC75-0DAB-9875-BC26581B7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751" y="2118917"/>
            <a:ext cx="2008642" cy="25881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D6BE2C-E27C-A10A-89D3-21DFCCAC651B}"/>
              </a:ext>
            </a:extLst>
          </p:cNvPr>
          <p:cNvSpPr txBox="1"/>
          <p:nvPr/>
        </p:nvSpPr>
        <p:spPr>
          <a:xfrm>
            <a:off x="468957" y="2118917"/>
            <a:ext cx="3161167" cy="2800767"/>
          </a:xfrm>
          <a:prstGeom prst="rect">
            <a:avLst/>
          </a:prstGeom>
          <a:noFill/>
        </p:spPr>
        <p:txBody>
          <a:bodyPr wrap="square">
            <a:spAutoFit/>
          </a:bodyPr>
          <a:lstStyle/>
          <a:p>
            <a:pPr marL="171450" indent="-171450" algn="l" fontAlgn="base">
              <a:buFont typeface="Wingdings" pitchFamily="2" charset="2"/>
              <a:buChar char="Ø"/>
            </a:pPr>
            <a:r>
              <a:rPr lang="en-GB" sz="1100" b="0" i="1" dirty="0">
                <a:solidFill>
                  <a:srgbClr val="141414"/>
                </a:solidFill>
                <a:effectLst/>
                <a:highlight>
                  <a:srgbClr val="FFFFFF"/>
                </a:highlight>
                <a:latin typeface="Century Gothic" panose="020B0502020202020204" pitchFamily="34" charset="0"/>
              </a:rPr>
              <a:t>climate</a:t>
            </a:r>
            <a:r>
              <a:rPr lang="en-GB" sz="1100" b="0" i="0" dirty="0">
                <a:solidFill>
                  <a:srgbClr val="141414"/>
                </a:solidFill>
                <a:effectLst/>
                <a:highlight>
                  <a:srgbClr val="FFFFFF"/>
                </a:highlight>
                <a:latin typeface="Century Gothic" panose="020B0502020202020204" pitchFamily="34" charset="0"/>
              </a:rPr>
              <a:t> - the temperature and amount of rainfall are very important for determining what </a:t>
            </a:r>
            <a:r>
              <a:rPr lang="en-GB" sz="1100" b="0" i="1" dirty="0">
                <a:solidFill>
                  <a:srgbClr val="141414"/>
                </a:solidFill>
                <a:effectLst/>
                <a:highlight>
                  <a:srgbClr val="FFFFFF"/>
                </a:highlight>
                <a:latin typeface="Century Gothic" panose="020B0502020202020204" pitchFamily="34" charset="0"/>
              </a:rPr>
              <a:t>species</a:t>
            </a:r>
            <a:r>
              <a:rPr lang="en-GB" sz="1100" b="0" i="0" dirty="0">
                <a:solidFill>
                  <a:srgbClr val="141414"/>
                </a:solidFill>
                <a:effectLst/>
                <a:highlight>
                  <a:srgbClr val="FFFFFF"/>
                </a:highlight>
                <a:latin typeface="Century Gothic" panose="020B0502020202020204" pitchFamily="34" charset="0"/>
              </a:rPr>
              <a:t> can survive in the ecosystem</a:t>
            </a:r>
          </a:p>
          <a:p>
            <a:pPr marL="171450" indent="-171450" algn="l" fontAlgn="base">
              <a:buFont typeface="Wingdings" pitchFamily="2" charset="2"/>
              <a:buChar char="Ø"/>
            </a:pPr>
            <a:r>
              <a:rPr lang="en-GB" sz="1100" b="1" i="0" dirty="0">
                <a:solidFill>
                  <a:srgbClr val="141414"/>
                </a:solidFill>
                <a:effectLst/>
                <a:highlight>
                  <a:srgbClr val="FFFFFF"/>
                </a:highlight>
                <a:latin typeface="Century Gothic" panose="020B0502020202020204" pitchFamily="34" charset="0"/>
              </a:rPr>
              <a:t>soil</a:t>
            </a:r>
            <a:r>
              <a:rPr lang="en-GB" sz="1100" b="0" i="0" dirty="0">
                <a:solidFill>
                  <a:srgbClr val="141414"/>
                </a:solidFill>
                <a:effectLst/>
                <a:highlight>
                  <a:srgbClr val="FFFFFF"/>
                </a:highlight>
                <a:latin typeface="Century Gothic" panose="020B0502020202020204" pitchFamily="34" charset="0"/>
              </a:rPr>
              <a:t> - the soil type is important as this provides nutrients that will support different plants</a:t>
            </a:r>
          </a:p>
          <a:p>
            <a:pPr marL="171450" indent="-171450" algn="l" fontAlgn="base">
              <a:buFont typeface="Wingdings" pitchFamily="2" charset="2"/>
              <a:buChar char="Ø"/>
            </a:pPr>
            <a:r>
              <a:rPr lang="en-GB" sz="1100" b="1" i="0" dirty="0">
                <a:solidFill>
                  <a:srgbClr val="141414"/>
                </a:solidFill>
                <a:effectLst/>
                <a:highlight>
                  <a:srgbClr val="FFFFFF"/>
                </a:highlight>
                <a:latin typeface="Century Gothic" panose="020B0502020202020204" pitchFamily="34" charset="0"/>
              </a:rPr>
              <a:t>water</a:t>
            </a:r>
            <a:r>
              <a:rPr lang="en-GB" sz="1100" b="0" i="0" dirty="0">
                <a:solidFill>
                  <a:srgbClr val="141414"/>
                </a:solidFill>
                <a:effectLst/>
                <a:highlight>
                  <a:srgbClr val="FFFFFF"/>
                </a:highlight>
                <a:latin typeface="Century Gothic" panose="020B0502020202020204" pitchFamily="34" charset="0"/>
              </a:rPr>
              <a:t> - the amount of water available in an ecosystem will determine what plants and animals can be supported</a:t>
            </a:r>
          </a:p>
          <a:p>
            <a:pPr algn="l" fontAlgn="base"/>
            <a:endParaRPr lang="en-GB" sz="1100" b="0" i="0" dirty="0">
              <a:solidFill>
                <a:srgbClr val="141414"/>
              </a:solidFill>
              <a:effectLst/>
              <a:highlight>
                <a:srgbClr val="FFFFFF"/>
              </a:highlight>
              <a:latin typeface="Century Gothic" panose="020B0502020202020204" pitchFamily="34" charset="0"/>
            </a:endParaRPr>
          </a:p>
          <a:p>
            <a:pPr algn="l" fontAlgn="base"/>
            <a:r>
              <a:rPr lang="en-GB" sz="1100" b="0" i="0" dirty="0">
                <a:solidFill>
                  <a:srgbClr val="141414"/>
                </a:solidFill>
                <a:effectLst/>
                <a:highlight>
                  <a:srgbClr val="FFFFFF"/>
                </a:highlight>
                <a:latin typeface="Century Gothic" panose="020B0502020202020204" pitchFamily="34" charset="0"/>
              </a:rPr>
              <a:t>The biotic parts of the ecosystem, which include bacteria, flora and fauna, have a complex relationship with the abiotic components - changing one will lead </a:t>
            </a:r>
            <a:br>
              <a:rPr lang="en-GB" sz="1100" b="0" i="0" dirty="0">
                <a:solidFill>
                  <a:srgbClr val="141414"/>
                </a:solidFill>
                <a:effectLst/>
                <a:highlight>
                  <a:srgbClr val="FFFFFF"/>
                </a:highlight>
                <a:latin typeface="Century Gothic" panose="020B0502020202020204" pitchFamily="34" charset="0"/>
              </a:rPr>
            </a:br>
            <a:r>
              <a:rPr lang="en-GB" sz="1100" b="0" i="0" dirty="0">
                <a:solidFill>
                  <a:srgbClr val="141414"/>
                </a:solidFill>
                <a:effectLst/>
                <a:highlight>
                  <a:srgbClr val="FFFFFF"/>
                </a:highlight>
                <a:latin typeface="Century Gothic" panose="020B0502020202020204" pitchFamily="34" charset="0"/>
              </a:rPr>
              <a:t>to a change in the other.</a:t>
            </a:r>
          </a:p>
        </p:txBody>
      </p:sp>
      <p:sp>
        <p:nvSpPr>
          <p:cNvPr id="7" name="TextBox 6">
            <a:extLst>
              <a:ext uri="{FF2B5EF4-FFF2-40B4-BE49-F238E27FC236}">
                <a16:creationId xmlns:a16="http://schemas.microsoft.com/office/drawing/2014/main" id="{2DCFAD42-700B-23B5-DA55-95156A4C82D2}"/>
              </a:ext>
            </a:extLst>
          </p:cNvPr>
          <p:cNvSpPr txBox="1"/>
          <p:nvPr/>
        </p:nvSpPr>
        <p:spPr>
          <a:xfrm>
            <a:off x="4363157" y="6481304"/>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pic>
        <p:nvPicPr>
          <p:cNvPr id="18" name="Picture 17" descr="A qr code on a white background&#10;&#10;Description automatically generated">
            <a:extLst>
              <a:ext uri="{FF2B5EF4-FFF2-40B4-BE49-F238E27FC236}">
                <a16:creationId xmlns:a16="http://schemas.microsoft.com/office/drawing/2014/main" id="{AD305AF0-9DE0-3B38-B504-B5D29892F9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8707" y="5164326"/>
            <a:ext cx="1305722" cy="1305722"/>
          </a:xfrm>
          <a:prstGeom prst="rect">
            <a:avLst/>
          </a:prstGeom>
          <a:ln>
            <a:noFill/>
          </a:ln>
        </p:spPr>
      </p:pic>
      <p:pic>
        <p:nvPicPr>
          <p:cNvPr id="20" name="Picture 19" descr="A qr code on a white background&#10;&#10;Description automatically generated">
            <a:extLst>
              <a:ext uri="{FF2B5EF4-FFF2-40B4-BE49-F238E27FC236}">
                <a16:creationId xmlns:a16="http://schemas.microsoft.com/office/drawing/2014/main" id="{FA2B50BF-B8A2-68BA-9C70-2014DD3120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250" y="5152953"/>
            <a:ext cx="1333981" cy="1317095"/>
          </a:xfrm>
          <a:prstGeom prst="rect">
            <a:avLst/>
          </a:prstGeom>
          <a:ln>
            <a:noFill/>
          </a:ln>
        </p:spPr>
      </p:pic>
      <p:pic>
        <p:nvPicPr>
          <p:cNvPr id="3" name="Picture 2">
            <a:extLst>
              <a:ext uri="{FF2B5EF4-FFF2-40B4-BE49-F238E27FC236}">
                <a16:creationId xmlns:a16="http://schemas.microsoft.com/office/drawing/2014/main" id="{9E8EF8AE-CE40-9895-4F94-0DD91F65AADF}"/>
              </a:ext>
            </a:extLst>
          </p:cNvPr>
          <p:cNvPicPr>
            <a:picLocks noChangeAspect="1"/>
          </p:cNvPicPr>
          <p:nvPr/>
        </p:nvPicPr>
        <p:blipFill>
          <a:blip r:embed="rId7"/>
          <a:stretch>
            <a:fillRect/>
          </a:stretch>
        </p:blipFill>
        <p:spPr>
          <a:xfrm>
            <a:off x="6733459" y="1441405"/>
            <a:ext cx="368665" cy="339969"/>
          </a:xfrm>
          <a:prstGeom prst="rect">
            <a:avLst/>
          </a:prstGeom>
        </p:spPr>
      </p:pic>
      <p:pic>
        <p:nvPicPr>
          <p:cNvPr id="12" name="Picture 11">
            <a:extLst>
              <a:ext uri="{FF2B5EF4-FFF2-40B4-BE49-F238E27FC236}">
                <a16:creationId xmlns:a16="http://schemas.microsoft.com/office/drawing/2014/main" id="{FE9A8E7A-AD8C-CDFD-DCD5-2CDC0560677E}"/>
              </a:ext>
            </a:extLst>
          </p:cNvPr>
          <p:cNvPicPr>
            <a:picLocks noChangeAspect="1"/>
          </p:cNvPicPr>
          <p:nvPr/>
        </p:nvPicPr>
        <p:blipFill>
          <a:blip r:embed="rId8"/>
          <a:stretch>
            <a:fillRect/>
          </a:stretch>
        </p:blipFill>
        <p:spPr>
          <a:xfrm>
            <a:off x="6512900" y="1882620"/>
            <a:ext cx="598814" cy="464660"/>
          </a:xfrm>
          <a:prstGeom prst="rect">
            <a:avLst/>
          </a:prstGeom>
        </p:spPr>
      </p:pic>
      <p:pic>
        <p:nvPicPr>
          <p:cNvPr id="16" name="Picture 15">
            <a:extLst>
              <a:ext uri="{FF2B5EF4-FFF2-40B4-BE49-F238E27FC236}">
                <a16:creationId xmlns:a16="http://schemas.microsoft.com/office/drawing/2014/main" id="{3EF9800C-A15C-B336-3B1A-88CBCFBCDDAF}"/>
              </a:ext>
            </a:extLst>
          </p:cNvPr>
          <p:cNvPicPr>
            <a:picLocks noChangeAspect="1"/>
          </p:cNvPicPr>
          <p:nvPr/>
        </p:nvPicPr>
        <p:blipFill>
          <a:blip r:embed="rId9"/>
          <a:stretch>
            <a:fillRect/>
          </a:stretch>
        </p:blipFill>
        <p:spPr>
          <a:xfrm>
            <a:off x="6589616" y="2745865"/>
            <a:ext cx="522098" cy="464660"/>
          </a:xfrm>
          <a:prstGeom prst="rect">
            <a:avLst/>
          </a:prstGeom>
        </p:spPr>
      </p:pic>
      <p:pic>
        <p:nvPicPr>
          <p:cNvPr id="19" name="Picture 18">
            <a:extLst>
              <a:ext uri="{FF2B5EF4-FFF2-40B4-BE49-F238E27FC236}">
                <a16:creationId xmlns:a16="http://schemas.microsoft.com/office/drawing/2014/main" id="{7FD84866-4782-F546-1F7B-35D6E429E33A}"/>
              </a:ext>
            </a:extLst>
          </p:cNvPr>
          <p:cNvPicPr>
            <a:picLocks noChangeAspect="1"/>
          </p:cNvPicPr>
          <p:nvPr/>
        </p:nvPicPr>
        <p:blipFill>
          <a:blip r:embed="rId10"/>
          <a:stretch>
            <a:fillRect/>
          </a:stretch>
        </p:blipFill>
        <p:spPr>
          <a:xfrm>
            <a:off x="6608795" y="3609109"/>
            <a:ext cx="416613" cy="330378"/>
          </a:xfrm>
          <a:prstGeom prst="rect">
            <a:avLst/>
          </a:prstGeom>
        </p:spPr>
      </p:pic>
      <p:pic>
        <p:nvPicPr>
          <p:cNvPr id="22" name="Picture 21">
            <a:extLst>
              <a:ext uri="{FF2B5EF4-FFF2-40B4-BE49-F238E27FC236}">
                <a16:creationId xmlns:a16="http://schemas.microsoft.com/office/drawing/2014/main" id="{16DCB78D-E465-D970-13D3-8A60E66FD9A2}"/>
              </a:ext>
            </a:extLst>
          </p:cNvPr>
          <p:cNvPicPr>
            <a:picLocks noChangeAspect="1"/>
          </p:cNvPicPr>
          <p:nvPr/>
        </p:nvPicPr>
        <p:blipFill>
          <a:blip r:embed="rId11"/>
          <a:stretch>
            <a:fillRect/>
          </a:stretch>
        </p:blipFill>
        <p:spPr>
          <a:xfrm>
            <a:off x="6512899" y="4280522"/>
            <a:ext cx="637172" cy="627717"/>
          </a:xfrm>
          <a:prstGeom prst="rect">
            <a:avLst/>
          </a:prstGeom>
        </p:spPr>
      </p:pic>
      <p:pic>
        <p:nvPicPr>
          <p:cNvPr id="23" name="Picture 22">
            <a:extLst>
              <a:ext uri="{FF2B5EF4-FFF2-40B4-BE49-F238E27FC236}">
                <a16:creationId xmlns:a16="http://schemas.microsoft.com/office/drawing/2014/main" id="{5F7BF40A-D212-678C-654B-36490F422491}"/>
              </a:ext>
            </a:extLst>
          </p:cNvPr>
          <p:cNvPicPr>
            <a:picLocks noChangeAspect="1"/>
          </p:cNvPicPr>
          <p:nvPr/>
        </p:nvPicPr>
        <p:blipFill>
          <a:blip r:embed="rId12"/>
          <a:stretch>
            <a:fillRect/>
          </a:stretch>
        </p:blipFill>
        <p:spPr>
          <a:xfrm>
            <a:off x="6570437" y="5086216"/>
            <a:ext cx="541277" cy="512618"/>
          </a:xfrm>
          <a:prstGeom prst="rect">
            <a:avLst/>
          </a:prstGeom>
        </p:spPr>
      </p:pic>
      <p:pic>
        <p:nvPicPr>
          <p:cNvPr id="25" name="Picture 24">
            <a:extLst>
              <a:ext uri="{FF2B5EF4-FFF2-40B4-BE49-F238E27FC236}">
                <a16:creationId xmlns:a16="http://schemas.microsoft.com/office/drawing/2014/main" id="{5FA8F4F5-B8B4-DC05-4C3D-F95BFE6147D9}"/>
              </a:ext>
            </a:extLst>
          </p:cNvPr>
          <p:cNvPicPr>
            <a:picLocks noChangeAspect="1"/>
          </p:cNvPicPr>
          <p:nvPr/>
        </p:nvPicPr>
        <p:blipFill>
          <a:blip r:embed="rId13"/>
          <a:stretch>
            <a:fillRect/>
          </a:stretch>
        </p:blipFill>
        <p:spPr>
          <a:xfrm>
            <a:off x="6512899" y="5882321"/>
            <a:ext cx="685120" cy="627717"/>
          </a:xfrm>
          <a:prstGeom prst="rect">
            <a:avLst/>
          </a:prstGeom>
        </p:spPr>
      </p:pic>
    </p:spTree>
    <p:extLst>
      <p:ext uri="{BB962C8B-B14F-4D97-AF65-F5344CB8AC3E}">
        <p14:creationId xmlns:p14="http://schemas.microsoft.com/office/powerpoint/2010/main" val="314585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76470" y="118054"/>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558552" y="1024061"/>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6721434" y="5066343"/>
            <a:ext cx="3049796"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568454" y="5130719"/>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1057311" y="92616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69886" y="511064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899561" y="1494421"/>
            <a:ext cx="193429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Biomes </a:t>
            </a:r>
            <a:r>
              <a:rPr lang="en-GB" sz="1100" dirty="0">
                <a:latin typeface="Century Gothic"/>
                <a:ea typeface="+mn-lt"/>
                <a:cs typeface="+mn-lt"/>
              </a:rPr>
              <a:t>- A large-scale ecosystem.</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Ecosystem</a:t>
            </a:r>
            <a:r>
              <a:rPr lang="en-GB" sz="1100" dirty="0">
                <a:solidFill>
                  <a:srgbClr val="000000"/>
                </a:solidFill>
                <a:latin typeface="Century Gothic"/>
                <a:ea typeface="+mn-lt"/>
                <a:cs typeface="+mn-lt"/>
              </a:rPr>
              <a:t>– The living organisms in a particular area, together with the non-living components of the environment.</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Temperate </a:t>
            </a:r>
            <a:r>
              <a:rPr lang="en-GB" sz="1100" dirty="0">
                <a:solidFill>
                  <a:srgbClr val="000000"/>
                </a:solidFill>
                <a:latin typeface="Century Gothic"/>
                <a:ea typeface="+mn-lt"/>
                <a:cs typeface="+mn-lt"/>
              </a:rPr>
              <a:t>– mild</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Coniferous tree </a:t>
            </a:r>
            <a:r>
              <a:rPr lang="en-GB" sz="1100" dirty="0">
                <a:solidFill>
                  <a:srgbClr val="000000"/>
                </a:solidFill>
                <a:latin typeface="Century Gothic"/>
                <a:ea typeface="+mn-lt"/>
                <a:cs typeface="+mn-lt"/>
              </a:rPr>
              <a:t>– evergreen trees that do not drop their needles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Deciduous trees </a:t>
            </a:r>
            <a:r>
              <a:rPr lang="en-GB" sz="1100" dirty="0">
                <a:solidFill>
                  <a:srgbClr val="000000"/>
                </a:solidFill>
                <a:latin typeface="Century Gothic"/>
                <a:ea typeface="+mn-lt"/>
                <a:cs typeface="+mn-lt"/>
              </a:rPr>
              <a:t>– trees that lose their leaves when temperatures drop</a:t>
            </a: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827764" y="6504622"/>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Biome Map</a:t>
            </a:r>
            <a:endParaRPr lang="en-US"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369173" y="1269113"/>
            <a:ext cx="616824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00" dirty="0">
                <a:latin typeface="Century Gothic"/>
                <a:cs typeface="Segoe UI"/>
              </a:rPr>
              <a:t>The distribution of large-scale ecosystems (biomes) is determined by climate. Latitude, air pressure and winds are important factors that determine the climate of a place.</a:t>
            </a:r>
            <a:endParaRPr lang="en-US" sz="1000" dirty="0">
              <a:latin typeface="Century Gothic"/>
              <a:cs typeface="Segoe UI"/>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sp>
        <p:nvSpPr>
          <p:cNvPr id="31" name="TextBox 30">
            <a:extLst>
              <a:ext uri="{FF2B5EF4-FFF2-40B4-BE49-F238E27FC236}">
                <a16:creationId xmlns:a16="http://schemas.microsoft.com/office/drawing/2014/main" id="{52E2842E-D41C-307C-2DCE-9B68172873D6}"/>
              </a:ext>
            </a:extLst>
          </p:cNvPr>
          <p:cNvSpPr txBox="1"/>
          <p:nvPr/>
        </p:nvSpPr>
        <p:spPr>
          <a:xfrm>
            <a:off x="300330" y="3847684"/>
            <a:ext cx="6227173" cy="3000821"/>
          </a:xfrm>
          <a:prstGeom prst="rect">
            <a:avLst/>
          </a:prstGeom>
          <a:noFill/>
        </p:spPr>
        <p:txBody>
          <a:bodyPr wrap="square">
            <a:spAutoFit/>
          </a:bodyPr>
          <a:lstStyle/>
          <a:p>
            <a:pPr algn="l" fontAlgn="base"/>
            <a:r>
              <a:rPr lang="en-GB" sz="1050" b="1" dirty="0">
                <a:latin typeface="Century Gothic" panose="020B0502020202020204" pitchFamily="34" charset="0"/>
              </a:rPr>
              <a:t>Characteristics of biomes</a:t>
            </a:r>
          </a:p>
          <a:p>
            <a:pPr marL="171450" indent="-171450" algn="l" fontAlgn="base">
              <a:buFont typeface="Wingdings" pitchFamily="2" charset="2"/>
              <a:buChar char="Ø"/>
            </a:pPr>
            <a:r>
              <a:rPr lang="en-GB" sz="1050" b="1" dirty="0">
                <a:latin typeface="Century Gothic" panose="020B0502020202020204" pitchFamily="34" charset="0"/>
              </a:rPr>
              <a:t>Tundra</a:t>
            </a:r>
            <a:r>
              <a:rPr lang="en-GB" sz="1050" dirty="0">
                <a:latin typeface="Century Gothic" panose="020B0502020202020204" pitchFamily="34" charset="0"/>
              </a:rPr>
              <a:t> - found near the North and South poles. Very few plants and animals can survive here.</a:t>
            </a:r>
          </a:p>
          <a:p>
            <a:pPr marL="171450" indent="-171450" algn="l" fontAlgn="base">
              <a:buFont typeface="Wingdings" pitchFamily="2" charset="2"/>
              <a:buChar char="Ø"/>
            </a:pPr>
            <a:r>
              <a:rPr lang="en-GB" sz="1050" b="1" dirty="0">
                <a:latin typeface="Century Gothic" panose="020B0502020202020204" pitchFamily="34" charset="0"/>
              </a:rPr>
              <a:t>Taiga (coniferous forest) </a:t>
            </a:r>
            <a:r>
              <a:rPr lang="en-GB" sz="1050" dirty="0">
                <a:latin typeface="Century Gothic" panose="020B0502020202020204" pitchFamily="34" charset="0"/>
              </a:rPr>
              <a:t>- found in Scandinavia, Russia and Canada. Evergreen trees thrive in this cool temperate climate.</a:t>
            </a:r>
          </a:p>
          <a:p>
            <a:pPr marL="171450" indent="-171450" algn="l" fontAlgn="base">
              <a:buFont typeface="Wingdings" pitchFamily="2" charset="2"/>
              <a:buChar char="Ø"/>
            </a:pPr>
            <a:r>
              <a:rPr lang="en-GB" sz="1050" b="1" dirty="0">
                <a:latin typeface="Century Gothic" panose="020B0502020202020204" pitchFamily="34" charset="0"/>
              </a:rPr>
              <a:t>Temperate deciduous forest </a:t>
            </a:r>
            <a:r>
              <a:rPr lang="en-GB" sz="1050" dirty="0">
                <a:latin typeface="Century Gothic" panose="020B0502020202020204" pitchFamily="34" charset="0"/>
              </a:rPr>
              <a:t>- found across Europe and in the USA. These trees lose their leaves every year and thrive in mild and wet conditions known as a temperate maritime climate.</a:t>
            </a:r>
          </a:p>
          <a:p>
            <a:pPr marL="171450" indent="-171450" algn="l" fontAlgn="base">
              <a:buFont typeface="Wingdings" pitchFamily="2" charset="2"/>
              <a:buChar char="Ø"/>
            </a:pPr>
            <a:r>
              <a:rPr lang="en-GB" sz="1050" b="1" dirty="0">
                <a:latin typeface="Century Gothic" panose="020B0502020202020204" pitchFamily="34" charset="0"/>
              </a:rPr>
              <a:t>Temperate grassland </a:t>
            </a:r>
            <a:r>
              <a:rPr lang="en-GB" sz="1050" dirty="0">
                <a:latin typeface="Century Gothic" panose="020B0502020202020204" pitchFamily="34" charset="0"/>
              </a:rPr>
              <a:t>- found in Hungary, South Africa, Argentina and the USA. Consists of grass and trees that thrive in a temperate continental climate of moderate rainfall and mild conditions.</a:t>
            </a:r>
          </a:p>
          <a:p>
            <a:pPr marL="171450" indent="-171450" algn="l" fontAlgn="base">
              <a:buFont typeface="Wingdings" pitchFamily="2" charset="2"/>
              <a:buChar char="Ø"/>
            </a:pPr>
            <a:r>
              <a:rPr lang="en-GB" sz="1050" b="1" dirty="0">
                <a:latin typeface="Century Gothic" panose="020B0502020202020204" pitchFamily="34" charset="0"/>
              </a:rPr>
              <a:t>Desert </a:t>
            </a:r>
            <a:r>
              <a:rPr lang="en-GB" sz="1050" dirty="0">
                <a:latin typeface="Century Gothic" panose="020B0502020202020204" pitchFamily="34" charset="0"/>
              </a:rPr>
              <a:t>- found near the Tropics of Cancer and Capricorn. Conditions here are very hot and dry. Plants and animals are specially adapted to survive in the harsh conditions.</a:t>
            </a:r>
          </a:p>
          <a:p>
            <a:pPr marL="171450" indent="-171450" algn="l" fontAlgn="base">
              <a:buFont typeface="Wingdings" pitchFamily="2" charset="2"/>
              <a:buChar char="Ø"/>
            </a:pPr>
            <a:r>
              <a:rPr lang="en-GB" sz="1050" b="1" dirty="0">
                <a:latin typeface="Century Gothic" panose="020B0502020202020204" pitchFamily="34" charset="0"/>
              </a:rPr>
              <a:t>Tropical rainforest </a:t>
            </a:r>
            <a:r>
              <a:rPr lang="en-GB" sz="1050" dirty="0">
                <a:latin typeface="Century Gothic" panose="020B0502020202020204" pitchFamily="34" charset="0"/>
              </a:rPr>
              <a:t>- found near the Equator. The climate is hot and humid and many different species can be found here.</a:t>
            </a:r>
          </a:p>
          <a:p>
            <a:pPr marL="171450" indent="-171450" algn="l" fontAlgn="base">
              <a:buFont typeface="Wingdings" pitchFamily="2" charset="2"/>
              <a:buChar char="Ø"/>
            </a:pPr>
            <a:r>
              <a:rPr lang="en-GB" sz="1050" b="1" dirty="0">
                <a:latin typeface="Century Gothic" panose="020B0502020202020204" pitchFamily="34" charset="0"/>
              </a:rPr>
              <a:t>Savanna grassland </a:t>
            </a:r>
            <a:r>
              <a:rPr lang="en-GB" sz="1050" dirty="0">
                <a:latin typeface="Century Gothic" panose="020B0502020202020204" pitchFamily="34" charset="0"/>
              </a:rPr>
              <a:t>- found mainly in central Africa, southern India, northern Australia and central South America. Long grasses and a few scattered trees are found in these hot and dry conditions.</a:t>
            </a:r>
          </a:p>
        </p:txBody>
      </p:sp>
      <p:pic>
        <p:nvPicPr>
          <p:cNvPr id="32" name="Picture 2">
            <a:extLst>
              <a:ext uri="{FF2B5EF4-FFF2-40B4-BE49-F238E27FC236}">
                <a16:creationId xmlns:a16="http://schemas.microsoft.com/office/drawing/2014/main" id="{2BF4D032-9550-EAC4-576A-A4CBA32904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1455"/>
          <a:stretch/>
        </p:blipFill>
        <p:spPr bwMode="auto">
          <a:xfrm>
            <a:off x="974870" y="1697464"/>
            <a:ext cx="3296447" cy="208144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443FE235-0085-8499-84E4-76FF2D07E5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39" t="39354" r="10254"/>
          <a:stretch/>
        </p:blipFill>
        <p:spPr bwMode="auto">
          <a:xfrm>
            <a:off x="4385958" y="1644780"/>
            <a:ext cx="1684188" cy="216156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508C5A8-EF81-D282-5329-6804A21ADD9F}"/>
              </a:ext>
            </a:extLst>
          </p:cNvPr>
          <p:cNvSpPr txBox="1"/>
          <p:nvPr/>
        </p:nvSpPr>
        <p:spPr>
          <a:xfrm>
            <a:off x="6482814" y="269550"/>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Distribution of biomes</a:t>
            </a:r>
            <a:endParaRPr lang="en-US" sz="1600" b="1" dirty="0"/>
          </a:p>
        </p:txBody>
      </p:sp>
      <p:pic>
        <p:nvPicPr>
          <p:cNvPr id="37" name="Picture 36" descr="A qr code on a white background&#10;&#10;Description automatically generated">
            <a:extLst>
              <a:ext uri="{FF2B5EF4-FFF2-40B4-BE49-F238E27FC236}">
                <a16:creationId xmlns:a16="http://schemas.microsoft.com/office/drawing/2014/main" id="{F7A0D99D-D721-BE2A-A726-62EAF9C60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4976" y="5460457"/>
            <a:ext cx="1080026" cy="1073233"/>
          </a:xfrm>
          <a:prstGeom prst="rect">
            <a:avLst/>
          </a:prstGeom>
          <a:ln>
            <a:noFill/>
          </a:ln>
        </p:spPr>
      </p:pic>
      <p:pic>
        <p:nvPicPr>
          <p:cNvPr id="45" name="Picture 44" descr="A qr code with a few squares&#10;&#10;Description automatically generated">
            <a:extLst>
              <a:ext uri="{FF2B5EF4-FFF2-40B4-BE49-F238E27FC236}">
                <a16:creationId xmlns:a16="http://schemas.microsoft.com/office/drawing/2014/main" id="{2F467A9B-C184-ACD7-0676-360BD98D5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4727" y="5460457"/>
            <a:ext cx="1104900" cy="1083921"/>
          </a:xfrm>
          <a:prstGeom prst="rect">
            <a:avLst/>
          </a:prstGeom>
          <a:ln>
            <a:noFill/>
          </a:ln>
        </p:spPr>
      </p:pic>
      <p:sp>
        <p:nvSpPr>
          <p:cNvPr id="46" name="TextBox 45">
            <a:extLst>
              <a:ext uri="{FF2B5EF4-FFF2-40B4-BE49-F238E27FC236}">
                <a16:creationId xmlns:a16="http://schemas.microsoft.com/office/drawing/2014/main" id="{7451BC8C-044F-EA51-DEE3-2FA9579AA06A}"/>
              </a:ext>
            </a:extLst>
          </p:cNvPr>
          <p:cNvSpPr txBox="1"/>
          <p:nvPr/>
        </p:nvSpPr>
        <p:spPr>
          <a:xfrm>
            <a:off x="8214395" y="6504621"/>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pic>
        <p:nvPicPr>
          <p:cNvPr id="2" name="Picture 1">
            <a:extLst>
              <a:ext uri="{FF2B5EF4-FFF2-40B4-BE49-F238E27FC236}">
                <a16:creationId xmlns:a16="http://schemas.microsoft.com/office/drawing/2014/main" id="{44C21661-A349-A46E-BC2A-14EC321BCF06}"/>
              </a:ext>
            </a:extLst>
          </p:cNvPr>
          <p:cNvPicPr>
            <a:picLocks noChangeAspect="1"/>
          </p:cNvPicPr>
          <p:nvPr/>
        </p:nvPicPr>
        <p:blipFill>
          <a:blip r:embed="rId7"/>
          <a:stretch>
            <a:fillRect/>
          </a:stretch>
        </p:blipFill>
        <p:spPr>
          <a:xfrm>
            <a:off x="6940463" y="1397696"/>
            <a:ext cx="628389" cy="597074"/>
          </a:xfrm>
          <a:prstGeom prst="rect">
            <a:avLst/>
          </a:prstGeom>
        </p:spPr>
      </p:pic>
      <p:pic>
        <p:nvPicPr>
          <p:cNvPr id="3" name="Picture 2">
            <a:extLst>
              <a:ext uri="{FF2B5EF4-FFF2-40B4-BE49-F238E27FC236}">
                <a16:creationId xmlns:a16="http://schemas.microsoft.com/office/drawing/2014/main" id="{9C1EAAAF-10F6-901E-CC06-4102ABD1E3C6}"/>
              </a:ext>
            </a:extLst>
          </p:cNvPr>
          <p:cNvPicPr>
            <a:picLocks noChangeAspect="1"/>
          </p:cNvPicPr>
          <p:nvPr/>
        </p:nvPicPr>
        <p:blipFill>
          <a:blip r:embed="rId7"/>
          <a:stretch>
            <a:fillRect/>
          </a:stretch>
        </p:blipFill>
        <p:spPr>
          <a:xfrm>
            <a:off x="7097038" y="2378900"/>
            <a:ext cx="315239" cy="356992"/>
          </a:xfrm>
          <a:prstGeom prst="rect">
            <a:avLst/>
          </a:prstGeom>
        </p:spPr>
      </p:pic>
      <p:pic>
        <p:nvPicPr>
          <p:cNvPr id="6" name="Picture 5">
            <a:extLst>
              <a:ext uri="{FF2B5EF4-FFF2-40B4-BE49-F238E27FC236}">
                <a16:creationId xmlns:a16="http://schemas.microsoft.com/office/drawing/2014/main" id="{674B1BDE-30F4-7B12-B9AF-DB3B0ABAF70D}"/>
              </a:ext>
            </a:extLst>
          </p:cNvPr>
          <p:cNvPicPr>
            <a:picLocks noChangeAspect="1"/>
          </p:cNvPicPr>
          <p:nvPr/>
        </p:nvPicPr>
        <p:blipFill>
          <a:blip r:embed="rId8"/>
          <a:stretch>
            <a:fillRect/>
          </a:stretch>
        </p:blipFill>
        <p:spPr>
          <a:xfrm rot="-10800000" flipV="1">
            <a:off x="7013533" y="2934223"/>
            <a:ext cx="471815" cy="592899"/>
          </a:xfrm>
          <a:prstGeom prst="rect">
            <a:avLst/>
          </a:prstGeom>
        </p:spPr>
      </p:pic>
      <p:pic>
        <p:nvPicPr>
          <p:cNvPr id="7" name="Picture 6">
            <a:extLst>
              <a:ext uri="{FF2B5EF4-FFF2-40B4-BE49-F238E27FC236}">
                <a16:creationId xmlns:a16="http://schemas.microsoft.com/office/drawing/2014/main" id="{23944BDF-803A-F353-D56C-3716ED2EBCBD}"/>
              </a:ext>
            </a:extLst>
          </p:cNvPr>
          <p:cNvPicPr>
            <a:picLocks noChangeAspect="1"/>
          </p:cNvPicPr>
          <p:nvPr/>
        </p:nvPicPr>
        <p:blipFill>
          <a:blip r:embed="rId9"/>
          <a:stretch>
            <a:fillRect/>
          </a:stretch>
        </p:blipFill>
        <p:spPr>
          <a:xfrm>
            <a:off x="7023970" y="3547998"/>
            <a:ext cx="471815" cy="461376"/>
          </a:xfrm>
          <a:prstGeom prst="rect">
            <a:avLst/>
          </a:prstGeom>
        </p:spPr>
      </p:pic>
      <p:pic>
        <p:nvPicPr>
          <p:cNvPr id="11" name="Picture 10">
            <a:extLst>
              <a:ext uri="{FF2B5EF4-FFF2-40B4-BE49-F238E27FC236}">
                <a16:creationId xmlns:a16="http://schemas.microsoft.com/office/drawing/2014/main" id="{4C618DF6-6D54-8FD4-17C1-32C4FAA1F1E0}"/>
              </a:ext>
            </a:extLst>
          </p:cNvPr>
          <p:cNvPicPr>
            <a:picLocks noChangeAspect="1"/>
          </p:cNvPicPr>
          <p:nvPr/>
        </p:nvPicPr>
        <p:blipFill>
          <a:blip r:embed="rId10"/>
          <a:stretch>
            <a:fillRect/>
          </a:stretch>
        </p:blipFill>
        <p:spPr>
          <a:xfrm>
            <a:off x="7023970" y="4236929"/>
            <a:ext cx="471815" cy="461376"/>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915630" y="171127"/>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6200"/>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dirty="0">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518995" y="1573748"/>
            <a:ext cx="2252236"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Nutrient </a:t>
            </a:r>
            <a:r>
              <a:rPr lang="en-GB" sz="1100" dirty="0">
                <a:latin typeface="Century Gothic"/>
                <a:ea typeface="+mn-lt"/>
                <a:cs typeface="+mn-lt"/>
              </a:rPr>
              <a:t>- A nutrient is a substance used by an organism to survive, grow and reproduce.</a:t>
            </a:r>
            <a:br>
              <a:rPr lang="en-GB" sz="1100" dirty="0">
                <a:latin typeface="Century Gothic"/>
                <a:ea typeface="+mn-lt"/>
                <a:cs typeface="+mn-lt"/>
              </a:rPr>
            </a:br>
            <a:br>
              <a:rPr lang="en-GB" sz="1100" dirty="0">
                <a:latin typeface="Century Gothic"/>
                <a:ea typeface="+mn-lt"/>
                <a:cs typeface="+mn-lt"/>
              </a:rPr>
            </a:br>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Biomass </a:t>
            </a:r>
            <a:r>
              <a:rPr lang="en-GB" sz="1100" dirty="0">
                <a:solidFill>
                  <a:srgbClr val="000000"/>
                </a:solidFill>
                <a:latin typeface="Century Gothic"/>
                <a:ea typeface="+mn-lt"/>
                <a:cs typeface="+mn-lt"/>
              </a:rPr>
              <a:t>– living parts e.g. plants and animals.</a:t>
            </a:r>
          </a:p>
          <a:p>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Leaching</a:t>
            </a:r>
            <a:r>
              <a:rPr lang="en-GB" sz="1100" dirty="0">
                <a:solidFill>
                  <a:srgbClr val="000000"/>
                </a:solidFill>
                <a:latin typeface="Century Gothic"/>
                <a:ea typeface="+mn-lt"/>
                <a:cs typeface="+mn-lt"/>
              </a:rPr>
              <a:t>– When nutrients are washed out of the soil by heavy rainfall.</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Weathered rock </a:t>
            </a:r>
            <a:r>
              <a:rPr lang="en-GB" sz="1100" dirty="0">
                <a:solidFill>
                  <a:srgbClr val="000000"/>
                </a:solidFill>
                <a:latin typeface="Century Gothic"/>
                <a:ea typeface="+mn-lt"/>
                <a:cs typeface="+mn-lt"/>
              </a:rPr>
              <a:t>– small pieces of rock broken down by weathering, e.g. mechanical or biological weathering.</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07258" y="6439192"/>
            <a:ext cx="157540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Cool Geography </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5825" y="643630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771186"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Not all biomes will have the same nutrient cycle. The stores and transfers are proportional – they will change size to represent the amount stored or transferred.</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352773" y="32846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Nutrient Cycle</a:t>
            </a:r>
            <a:endParaRPr lang="en-US" sz="16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4"/>
          <a:stretch>
            <a:fillRect/>
          </a:stretch>
        </p:blipFill>
        <p:spPr>
          <a:xfrm>
            <a:off x="340594" y="365595"/>
            <a:ext cx="641907" cy="641907"/>
          </a:xfrm>
          <a:prstGeom prst="rect">
            <a:avLst/>
          </a:prstGeom>
        </p:spPr>
      </p:pic>
      <p:pic>
        <p:nvPicPr>
          <p:cNvPr id="4098" name="Picture 2" descr="The nutrient cycle in the rainforest ecosystem">
            <a:extLst>
              <a:ext uri="{FF2B5EF4-FFF2-40B4-BE49-F238E27FC236}">
                <a16:creationId xmlns:a16="http://schemas.microsoft.com/office/drawing/2014/main" id="{22D89E96-2CF1-C986-CD3D-7E9012A158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395"/>
          <a:stretch/>
        </p:blipFill>
        <p:spPr bwMode="auto">
          <a:xfrm>
            <a:off x="1533663" y="1464491"/>
            <a:ext cx="4581333" cy="3332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7F5E5C-ED86-F59B-8213-F1E49ADEF755}"/>
              </a:ext>
            </a:extLst>
          </p:cNvPr>
          <p:cNvSpPr txBox="1"/>
          <p:nvPr/>
        </p:nvSpPr>
        <p:spPr>
          <a:xfrm>
            <a:off x="414971" y="1253199"/>
            <a:ext cx="1185626" cy="3631763"/>
          </a:xfrm>
          <a:prstGeom prst="rect">
            <a:avLst/>
          </a:prstGeom>
          <a:noFill/>
        </p:spPr>
        <p:txBody>
          <a:bodyPr wrap="square">
            <a:spAutoFit/>
          </a:bodyPr>
          <a:lstStyle/>
          <a:p>
            <a:r>
              <a:rPr lang="en-GB" sz="1000" dirty="0">
                <a:latin typeface="Century Gothic"/>
                <a:cs typeface="Segoe UI"/>
              </a:rPr>
              <a:t>The nutrient cycle is a system where energy and matter are transferred between living</a:t>
            </a:r>
            <a:r>
              <a:rPr lang="en-US" sz="1000" dirty="0">
                <a:latin typeface="Century Gothic"/>
                <a:cs typeface="Segoe UI"/>
              </a:rPr>
              <a:t> </a:t>
            </a:r>
            <a:r>
              <a:rPr lang="en-GB" sz="1000" dirty="0">
                <a:latin typeface="Century Gothic"/>
                <a:cs typeface="Segoe UI"/>
              </a:rPr>
              <a:t>organisms and non-living parts of the environment. This occurs as animals and plants consume nutrients found in the soil, and these nutrients are then released back into the environment via death and decomposition.</a:t>
            </a:r>
            <a:endParaRPr lang="en-US" sz="1000" dirty="0"/>
          </a:p>
        </p:txBody>
      </p:sp>
      <p:pic>
        <p:nvPicPr>
          <p:cNvPr id="5" name="Picture 4">
            <a:extLst>
              <a:ext uri="{FF2B5EF4-FFF2-40B4-BE49-F238E27FC236}">
                <a16:creationId xmlns:a16="http://schemas.microsoft.com/office/drawing/2014/main" id="{E124E5BE-D598-98A8-7824-FAC673D5EA4B}"/>
              </a:ext>
            </a:extLst>
          </p:cNvPr>
          <p:cNvPicPr>
            <a:picLocks noChangeAspect="1"/>
          </p:cNvPicPr>
          <p:nvPr/>
        </p:nvPicPr>
        <p:blipFill>
          <a:blip r:embed="rId6"/>
          <a:stretch>
            <a:fillRect/>
          </a:stretch>
        </p:blipFill>
        <p:spPr>
          <a:xfrm>
            <a:off x="6637751" y="1710847"/>
            <a:ext cx="503129" cy="471814"/>
          </a:xfrm>
          <a:prstGeom prst="rect">
            <a:avLst/>
          </a:prstGeom>
        </p:spPr>
      </p:pic>
      <p:pic>
        <p:nvPicPr>
          <p:cNvPr id="7" name="Picture 6">
            <a:extLst>
              <a:ext uri="{FF2B5EF4-FFF2-40B4-BE49-F238E27FC236}">
                <a16:creationId xmlns:a16="http://schemas.microsoft.com/office/drawing/2014/main" id="{F6821541-AD4F-52A4-124F-B05A8D30A3CF}"/>
              </a:ext>
            </a:extLst>
          </p:cNvPr>
          <p:cNvPicPr>
            <a:picLocks noChangeAspect="1"/>
          </p:cNvPicPr>
          <p:nvPr/>
        </p:nvPicPr>
        <p:blipFill>
          <a:blip r:embed="rId7"/>
          <a:stretch>
            <a:fillRect/>
          </a:stretch>
        </p:blipFill>
        <p:spPr>
          <a:xfrm>
            <a:off x="6575122" y="2504162"/>
            <a:ext cx="628388" cy="565760"/>
          </a:xfrm>
          <a:prstGeom prst="rect">
            <a:avLst/>
          </a:prstGeom>
        </p:spPr>
      </p:pic>
      <p:pic>
        <p:nvPicPr>
          <p:cNvPr id="18" name="Picture 17">
            <a:extLst>
              <a:ext uri="{FF2B5EF4-FFF2-40B4-BE49-F238E27FC236}">
                <a16:creationId xmlns:a16="http://schemas.microsoft.com/office/drawing/2014/main" id="{DA943431-57B7-9417-0552-0168D98CFF39}"/>
              </a:ext>
            </a:extLst>
          </p:cNvPr>
          <p:cNvPicPr>
            <a:picLocks noChangeAspect="1"/>
          </p:cNvPicPr>
          <p:nvPr/>
        </p:nvPicPr>
        <p:blipFill>
          <a:blip r:embed="rId8"/>
          <a:stretch>
            <a:fillRect/>
          </a:stretch>
        </p:blipFill>
        <p:spPr>
          <a:xfrm>
            <a:off x="6575121" y="3318352"/>
            <a:ext cx="628390" cy="492691"/>
          </a:xfrm>
          <a:prstGeom prst="rect">
            <a:avLst/>
          </a:prstGeom>
        </p:spPr>
      </p:pic>
      <p:pic>
        <p:nvPicPr>
          <p:cNvPr id="19" name="Picture 18">
            <a:extLst>
              <a:ext uri="{FF2B5EF4-FFF2-40B4-BE49-F238E27FC236}">
                <a16:creationId xmlns:a16="http://schemas.microsoft.com/office/drawing/2014/main" id="{D0CCE7E4-8BA3-17A0-23BF-8C1D07A40672}"/>
              </a:ext>
            </a:extLst>
          </p:cNvPr>
          <p:cNvPicPr>
            <a:picLocks noChangeAspect="1"/>
          </p:cNvPicPr>
          <p:nvPr/>
        </p:nvPicPr>
        <p:blipFill>
          <a:blip r:embed="rId9"/>
          <a:stretch>
            <a:fillRect/>
          </a:stretch>
        </p:blipFill>
        <p:spPr>
          <a:xfrm>
            <a:off x="6637751" y="4205613"/>
            <a:ext cx="503129" cy="492690"/>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5664945B-E661-75FF-EECD-ACFA5666E4D9}"/>
              </a:ext>
            </a:extLst>
          </p:cNvPr>
          <p:cNvPicPr>
            <a:picLocks noChangeAspect="1"/>
          </p:cNvPicPr>
          <p:nvPr/>
        </p:nvPicPr>
        <p:blipFill>
          <a:blip r:embed="rId10"/>
          <a:stretch>
            <a:fillRect/>
          </a:stretch>
        </p:blipFill>
        <p:spPr>
          <a:xfrm>
            <a:off x="6748398" y="5529849"/>
            <a:ext cx="772438" cy="840027"/>
          </a:xfrm>
          <a:prstGeom prst="rect">
            <a:avLst/>
          </a:prstGeom>
        </p:spPr>
      </p:pic>
      <p:pic>
        <p:nvPicPr>
          <p:cNvPr id="23" name="Picture 22" descr="A qr code with a few black squares&#10;&#10;Description automatically generated">
            <a:extLst>
              <a:ext uri="{FF2B5EF4-FFF2-40B4-BE49-F238E27FC236}">
                <a16:creationId xmlns:a16="http://schemas.microsoft.com/office/drawing/2014/main" id="{4AC23F1B-3480-464A-4615-9DB3065542CC}"/>
              </a:ext>
            </a:extLst>
          </p:cNvPr>
          <p:cNvPicPr>
            <a:picLocks noChangeAspect="1"/>
          </p:cNvPicPr>
          <p:nvPr/>
        </p:nvPicPr>
        <p:blipFill>
          <a:blip r:embed="rId11"/>
          <a:stretch>
            <a:fillRect/>
          </a:stretch>
        </p:blipFill>
        <p:spPr>
          <a:xfrm>
            <a:off x="8262154" y="5532981"/>
            <a:ext cx="782487" cy="906833"/>
          </a:xfrm>
          <a:prstGeom prst="rect">
            <a:avLst/>
          </a:prstGeom>
        </p:spPr>
      </p:pic>
    </p:spTree>
    <p:extLst>
      <p:ext uri="{BB962C8B-B14F-4D97-AF65-F5344CB8AC3E}">
        <p14:creationId xmlns:p14="http://schemas.microsoft.com/office/powerpoint/2010/main" val="400469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K's main ecosystems are woodlands, moorlands, heathlands, lowland raised bogs and lowland fen.">
            <a:extLst>
              <a:ext uri="{FF2B5EF4-FFF2-40B4-BE49-F238E27FC236}">
                <a16:creationId xmlns:a16="http://schemas.microsoft.com/office/drawing/2014/main" id="{A80A4633-2D77-7C22-DE00-308B713E85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215"/>
          <a:stretch/>
        </p:blipFill>
        <p:spPr bwMode="auto">
          <a:xfrm>
            <a:off x="365245" y="2686457"/>
            <a:ext cx="2983625" cy="4029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1DEB11-587B-5756-0E88-22D5D38D10AC}"/>
              </a:ext>
            </a:extLst>
          </p:cNvPr>
          <p:cNvSpPr txBox="1"/>
          <p:nvPr/>
        </p:nvSpPr>
        <p:spPr>
          <a:xfrm>
            <a:off x="888362" y="1467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24186" y="950749"/>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277142" y="928507"/>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256398" y="1270615"/>
            <a:ext cx="2664709"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Terrestrial </a:t>
            </a:r>
            <a:r>
              <a:rPr lang="en-GB" sz="1100" dirty="0">
                <a:latin typeface="Century Gothic"/>
                <a:ea typeface="+mn-lt"/>
                <a:cs typeface="+mn-lt"/>
              </a:rPr>
              <a:t>- belonging to the land</a:t>
            </a:r>
            <a:br>
              <a:rPr lang="en-GB" sz="1100" dirty="0">
                <a:latin typeface="Century Gothic"/>
                <a:ea typeface="+mn-lt"/>
                <a:cs typeface="+mn-lt"/>
              </a:rPr>
            </a:br>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Fragmented</a:t>
            </a:r>
            <a:r>
              <a:rPr lang="en-GB" sz="1100" dirty="0">
                <a:solidFill>
                  <a:srgbClr val="000000"/>
                </a:solidFill>
                <a:latin typeface="Century Gothic"/>
                <a:ea typeface="+mn-lt"/>
                <a:cs typeface="+mn-lt"/>
              </a:rPr>
              <a:t> – split up and spread out</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Hectare </a:t>
            </a:r>
            <a:r>
              <a:rPr lang="en-GB" sz="1100" dirty="0">
                <a:solidFill>
                  <a:srgbClr val="000000"/>
                </a:solidFill>
                <a:latin typeface="Century Gothic"/>
                <a:ea typeface="+mn-lt"/>
                <a:cs typeface="+mn-lt"/>
              </a:rPr>
              <a:t>- unit of area in the metric system equal to 10,000 square metres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Moorland </a:t>
            </a:r>
            <a:r>
              <a:rPr lang="en-GB" sz="1100" dirty="0">
                <a:solidFill>
                  <a:srgbClr val="000000"/>
                </a:solidFill>
                <a:latin typeface="Century Gothic"/>
                <a:ea typeface="+mn-lt"/>
                <a:cs typeface="+mn-lt"/>
              </a:rPr>
              <a:t>- upland landscapes dominated by heather  </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Heathland </a:t>
            </a:r>
            <a:r>
              <a:rPr lang="en-GB" sz="1100" dirty="0">
                <a:solidFill>
                  <a:srgbClr val="000000"/>
                </a:solidFill>
                <a:latin typeface="Century Gothic"/>
                <a:ea typeface="+mn-lt"/>
                <a:cs typeface="+mn-lt"/>
              </a:rPr>
              <a:t>– wild, open landscape that's made up of low-growing plants, such as heather, gorse, broom, and grasses</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Lowland raised bogs </a:t>
            </a:r>
            <a:r>
              <a:rPr lang="en-GB" sz="1100" dirty="0">
                <a:solidFill>
                  <a:srgbClr val="000000"/>
                </a:solidFill>
                <a:latin typeface="Century Gothic"/>
                <a:ea typeface="+mn-lt"/>
                <a:cs typeface="+mn-lt"/>
              </a:rPr>
              <a:t>- peatland ecosystems, which develop primarily in lowland areas below 150m. They are a particular feature of cool, humid regions.</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304835" y="6446202"/>
            <a:ext cx="17193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958523" y="6439370"/>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Save my exams</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92065" y="326754"/>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UK Ecosystems</a:t>
            </a:r>
            <a:endParaRPr lang="en-US" sz="16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3"/>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316966"/>
            <a:ext cx="56618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cs typeface="Segoe UI"/>
              </a:rPr>
              <a:t>The UK can be divided into seven main terrestrial habitats. Farmland makes up 52% of UK land cover and urban areas cover just 7%. Of the more ‘natural’ ecosystems, mountain, moorland and heath cover 11% of UK land and freshwater, wetlands and floodplains just 5%. The remainder of the UK consists of woods, grasslands and coastline.</a:t>
            </a:r>
            <a:endParaRPr lang="en-US" sz="1000" dirty="0">
              <a:latin typeface="Century Gothic"/>
              <a:cs typeface="Segoe UI"/>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4"/>
          <a:stretch>
            <a:fillRect/>
          </a:stretch>
        </p:blipFill>
        <p:spPr>
          <a:xfrm>
            <a:off x="340594" y="365595"/>
            <a:ext cx="641907" cy="641907"/>
          </a:xfrm>
          <a:prstGeom prst="rect">
            <a:avLst/>
          </a:prstGeom>
        </p:spPr>
      </p:pic>
      <p:pic>
        <p:nvPicPr>
          <p:cNvPr id="5122" name="Picture 2" descr="The UK's main ecosystems are woodlands, moorlands, heathlands, lowland raised bogs and lowland fen.">
            <a:extLst>
              <a:ext uri="{FF2B5EF4-FFF2-40B4-BE49-F238E27FC236}">
                <a16:creationId xmlns:a16="http://schemas.microsoft.com/office/drawing/2014/main" id="{4B3A8A85-F1B1-F205-87B7-8BA7C5A5F6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646" r="45085"/>
          <a:stretch/>
        </p:blipFill>
        <p:spPr bwMode="auto">
          <a:xfrm>
            <a:off x="501758" y="2271500"/>
            <a:ext cx="1157278" cy="11401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9AF051-12DB-A093-6120-3EA4583B3FCB}"/>
              </a:ext>
            </a:extLst>
          </p:cNvPr>
          <p:cNvSpPr txBox="1"/>
          <p:nvPr/>
        </p:nvSpPr>
        <p:spPr>
          <a:xfrm>
            <a:off x="3341511" y="2073722"/>
            <a:ext cx="2844826" cy="4862870"/>
          </a:xfrm>
          <a:prstGeom prst="rect">
            <a:avLst/>
          </a:prstGeom>
          <a:noFill/>
        </p:spPr>
        <p:txBody>
          <a:bodyPr wrap="square">
            <a:spAutoFit/>
          </a:bodyPr>
          <a:lstStyle/>
          <a:p>
            <a:r>
              <a:rPr lang="en-US" sz="1000" b="1" dirty="0">
                <a:latin typeface="Century Gothic" panose="020B0502020202020204" pitchFamily="34" charset="0"/>
              </a:rPr>
              <a:t>Moorlands</a:t>
            </a:r>
            <a:r>
              <a:rPr lang="en-US" sz="1000" dirty="0">
                <a:latin typeface="Century Gothic" panose="020B0502020202020204" pitchFamily="34" charset="0"/>
              </a:rPr>
              <a:t> are found in upland areas, mainly in Scotland, where estimates suggest they make up between 38% and 50% of the total land area. The Cairngorms and the Southern Uplands are an example of this kind of area. </a:t>
            </a:r>
          </a:p>
          <a:p>
            <a:endParaRPr lang="en-US" sz="1000" b="1" dirty="0">
              <a:latin typeface="Century Gothic" panose="020B0502020202020204" pitchFamily="34" charset="0"/>
            </a:endParaRPr>
          </a:p>
          <a:p>
            <a:r>
              <a:rPr lang="en-US" sz="1000" b="1" dirty="0">
                <a:latin typeface="Century Gothic" panose="020B0502020202020204" pitchFamily="34" charset="0"/>
              </a:rPr>
              <a:t>Heathlands</a:t>
            </a:r>
            <a:r>
              <a:rPr lang="en-US" sz="1000" dirty="0">
                <a:latin typeface="Century Gothic" panose="020B0502020202020204" pitchFamily="34" charset="0"/>
              </a:rPr>
              <a:t> have been highly fragmented and only small, isolated areas exist in </a:t>
            </a:r>
            <a:r>
              <a:rPr lang="en-US" sz="1000" dirty="0" err="1">
                <a:latin typeface="Century Gothic" panose="020B0502020202020204" pitchFamily="34" charset="0"/>
              </a:rPr>
              <a:t>Breckland</a:t>
            </a:r>
            <a:r>
              <a:rPr lang="en-US" sz="1000" dirty="0">
                <a:latin typeface="Century Gothic" panose="020B0502020202020204" pitchFamily="34" charset="0"/>
              </a:rPr>
              <a:t>, Surrey, Hampshire and Dorset and the Lizard Peninsula in Cornwall.</a:t>
            </a:r>
          </a:p>
          <a:p>
            <a:endParaRPr lang="en-US" sz="1000" dirty="0">
              <a:latin typeface="Century Gothic" panose="020B0502020202020204" pitchFamily="34" charset="0"/>
            </a:endParaRPr>
          </a:p>
          <a:p>
            <a:r>
              <a:rPr lang="en-US" sz="1000" b="1" dirty="0">
                <a:latin typeface="Century Gothic" panose="020B0502020202020204" pitchFamily="34" charset="0"/>
              </a:rPr>
              <a:t>Woodland</a:t>
            </a:r>
            <a:r>
              <a:rPr lang="en-US" sz="1000" dirty="0">
                <a:latin typeface="Century Gothic" panose="020B0502020202020204" pitchFamily="34" charset="0"/>
              </a:rPr>
              <a:t> Only 13% of the land area of the UK is made up of woodland. A large proportion of these are less than 100 years old and very few could be considered ‘ancient’ woodlands. The largest forests are Galloway Forest Park in Scotland, </a:t>
            </a:r>
            <a:r>
              <a:rPr lang="en-US" sz="1000" dirty="0" err="1">
                <a:latin typeface="Century Gothic" panose="020B0502020202020204" pitchFamily="34" charset="0"/>
              </a:rPr>
              <a:t>Kielder</a:t>
            </a:r>
            <a:r>
              <a:rPr lang="en-US" sz="1000" dirty="0">
                <a:latin typeface="Century Gothic" panose="020B0502020202020204" pitchFamily="34" charset="0"/>
              </a:rPr>
              <a:t> Forest Park in north-east England and the New Forest in southern England.</a:t>
            </a:r>
          </a:p>
          <a:p>
            <a:endParaRPr lang="en-US" sz="1000" dirty="0">
              <a:latin typeface="Century Gothic" panose="020B0502020202020204" pitchFamily="34" charset="0"/>
            </a:endParaRPr>
          </a:p>
          <a:p>
            <a:r>
              <a:rPr lang="en-US" sz="1000" b="1" dirty="0">
                <a:latin typeface="Century Gothic" panose="020B0502020202020204" pitchFamily="34" charset="0"/>
              </a:rPr>
              <a:t>Lowland raised bogs </a:t>
            </a:r>
            <a:r>
              <a:rPr lang="en-US" sz="1000" dirty="0">
                <a:latin typeface="Century Gothic" panose="020B0502020202020204" pitchFamily="34" charset="0"/>
              </a:rPr>
              <a:t>There are thought to be around 53,000 hectares of lowland raised bogs in the UK. They therefore account for a very small area but have a very high biodiversity and so are very important. Key areas include the Flow Country in Scotland, </a:t>
            </a:r>
            <a:r>
              <a:rPr lang="en-US" sz="1000" dirty="0" err="1">
                <a:latin typeface="Century Gothic" panose="020B0502020202020204" pitchFamily="34" charset="0"/>
              </a:rPr>
              <a:t>Wicken</a:t>
            </a:r>
            <a:r>
              <a:rPr lang="en-US" sz="1000" dirty="0">
                <a:latin typeface="Century Gothic" panose="020B0502020202020204" pitchFamily="34" charset="0"/>
              </a:rPr>
              <a:t> Fen in East Anglia and the Inter-drumlin Fens of County Down and Armagh in Northern Ireland.</a:t>
            </a:r>
          </a:p>
        </p:txBody>
      </p:sp>
      <p:pic>
        <p:nvPicPr>
          <p:cNvPr id="19" name="Picture 18" descr="A qr code on a white background&#10;&#10;Description automatically generated">
            <a:extLst>
              <a:ext uri="{FF2B5EF4-FFF2-40B4-BE49-F238E27FC236}">
                <a16:creationId xmlns:a16="http://schemas.microsoft.com/office/drawing/2014/main" id="{CA90DD99-CF96-D95E-4687-E6E9DBE3F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9602" y="5610256"/>
            <a:ext cx="849815" cy="855263"/>
          </a:xfrm>
          <a:prstGeom prst="rect">
            <a:avLst/>
          </a:prstGeom>
          <a:ln>
            <a:noFill/>
          </a:ln>
        </p:spPr>
      </p:pic>
      <p:pic>
        <p:nvPicPr>
          <p:cNvPr id="22" name="Picture 21" descr="A qr code with a few squares&#10;&#10;Description automatically generated">
            <a:extLst>
              <a:ext uri="{FF2B5EF4-FFF2-40B4-BE49-F238E27FC236}">
                <a16:creationId xmlns:a16="http://schemas.microsoft.com/office/drawing/2014/main" id="{BB8AE155-1225-7BC8-AA66-BC9F97D26B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9514" y="5613616"/>
            <a:ext cx="848004" cy="832586"/>
          </a:xfrm>
          <a:prstGeom prst="rect">
            <a:avLst/>
          </a:prstGeom>
          <a:ln>
            <a:noFill/>
          </a:ln>
        </p:spPr>
      </p:pic>
      <p:pic>
        <p:nvPicPr>
          <p:cNvPr id="6" name="Picture 5">
            <a:extLst>
              <a:ext uri="{FF2B5EF4-FFF2-40B4-BE49-F238E27FC236}">
                <a16:creationId xmlns:a16="http://schemas.microsoft.com/office/drawing/2014/main" id="{2AAEB5DD-7DC0-DF81-0DF2-38C34F0E7AD0}"/>
              </a:ext>
            </a:extLst>
          </p:cNvPr>
          <p:cNvPicPr>
            <a:picLocks noChangeAspect="1"/>
          </p:cNvPicPr>
          <p:nvPr/>
        </p:nvPicPr>
        <p:blipFill>
          <a:blip r:embed="rId7"/>
          <a:stretch>
            <a:fillRect/>
          </a:stretch>
        </p:blipFill>
        <p:spPr>
          <a:xfrm>
            <a:off x="6522928" y="1105422"/>
            <a:ext cx="440499" cy="430061"/>
          </a:xfrm>
          <a:prstGeom prst="rect">
            <a:avLst/>
          </a:prstGeom>
        </p:spPr>
      </p:pic>
      <p:pic>
        <p:nvPicPr>
          <p:cNvPr id="11" name="Picture 10">
            <a:extLst>
              <a:ext uri="{FF2B5EF4-FFF2-40B4-BE49-F238E27FC236}">
                <a16:creationId xmlns:a16="http://schemas.microsoft.com/office/drawing/2014/main" id="{2691B3BA-D6AF-5EF6-6C4C-E3FC00519AEA}"/>
              </a:ext>
            </a:extLst>
          </p:cNvPr>
          <p:cNvPicPr>
            <a:picLocks noChangeAspect="1"/>
          </p:cNvPicPr>
          <p:nvPr/>
        </p:nvPicPr>
        <p:blipFill>
          <a:blip r:embed="rId8"/>
          <a:stretch>
            <a:fillRect/>
          </a:stretch>
        </p:blipFill>
        <p:spPr>
          <a:xfrm>
            <a:off x="6449861" y="1554271"/>
            <a:ext cx="576197" cy="524005"/>
          </a:xfrm>
          <a:prstGeom prst="rect">
            <a:avLst/>
          </a:prstGeom>
        </p:spPr>
      </p:pic>
      <p:pic>
        <p:nvPicPr>
          <p:cNvPr id="18" name="Picture 17">
            <a:extLst>
              <a:ext uri="{FF2B5EF4-FFF2-40B4-BE49-F238E27FC236}">
                <a16:creationId xmlns:a16="http://schemas.microsoft.com/office/drawing/2014/main" id="{06B253AE-16F8-8482-09BB-BA6DD773717A}"/>
              </a:ext>
            </a:extLst>
          </p:cNvPr>
          <p:cNvPicPr>
            <a:picLocks noChangeAspect="1"/>
          </p:cNvPicPr>
          <p:nvPr/>
        </p:nvPicPr>
        <p:blipFill>
          <a:blip r:embed="rId9"/>
          <a:stretch>
            <a:fillRect/>
          </a:stretch>
        </p:blipFill>
        <p:spPr>
          <a:xfrm flipH="1">
            <a:off x="6431072" y="2076188"/>
            <a:ext cx="613775" cy="544883"/>
          </a:xfrm>
          <a:prstGeom prst="rect">
            <a:avLst/>
          </a:prstGeom>
        </p:spPr>
      </p:pic>
      <p:pic>
        <p:nvPicPr>
          <p:cNvPr id="20" name="Picture 19">
            <a:extLst>
              <a:ext uri="{FF2B5EF4-FFF2-40B4-BE49-F238E27FC236}">
                <a16:creationId xmlns:a16="http://schemas.microsoft.com/office/drawing/2014/main" id="{629316B6-A916-2BE0-311E-C2FE9771ED53}"/>
              </a:ext>
            </a:extLst>
          </p:cNvPr>
          <p:cNvPicPr>
            <a:picLocks noChangeAspect="1"/>
          </p:cNvPicPr>
          <p:nvPr/>
        </p:nvPicPr>
        <p:blipFill>
          <a:blip r:embed="rId10"/>
          <a:stretch>
            <a:fillRect/>
          </a:stretch>
        </p:blipFill>
        <p:spPr>
          <a:xfrm>
            <a:off x="6512491" y="3297476"/>
            <a:ext cx="576197" cy="565759"/>
          </a:xfrm>
          <a:prstGeom prst="rect">
            <a:avLst/>
          </a:prstGeom>
        </p:spPr>
      </p:pic>
      <p:pic>
        <p:nvPicPr>
          <p:cNvPr id="23" name="Picture 22">
            <a:extLst>
              <a:ext uri="{FF2B5EF4-FFF2-40B4-BE49-F238E27FC236}">
                <a16:creationId xmlns:a16="http://schemas.microsoft.com/office/drawing/2014/main" id="{5C524F0C-AC85-62C4-748F-C88AA13DF6B7}"/>
              </a:ext>
            </a:extLst>
          </p:cNvPr>
          <p:cNvPicPr>
            <a:picLocks noChangeAspect="1"/>
          </p:cNvPicPr>
          <p:nvPr/>
        </p:nvPicPr>
        <p:blipFill>
          <a:blip r:embed="rId11"/>
          <a:stretch>
            <a:fillRect/>
          </a:stretch>
        </p:blipFill>
        <p:spPr>
          <a:xfrm>
            <a:off x="6449861" y="2702490"/>
            <a:ext cx="576197" cy="565759"/>
          </a:xfrm>
          <a:prstGeom prst="rect">
            <a:avLst/>
          </a:prstGeom>
        </p:spPr>
      </p:pic>
      <p:pic>
        <p:nvPicPr>
          <p:cNvPr id="25" name="Picture 24" descr="A line art of a person in a forest&#10;&#10;Description automatically generated">
            <a:extLst>
              <a:ext uri="{FF2B5EF4-FFF2-40B4-BE49-F238E27FC236}">
                <a16:creationId xmlns:a16="http://schemas.microsoft.com/office/drawing/2014/main" id="{3FD31832-BB85-93CA-247D-E6BB10A227DE}"/>
              </a:ext>
            </a:extLst>
          </p:cNvPr>
          <p:cNvPicPr>
            <a:picLocks noChangeAspect="1"/>
          </p:cNvPicPr>
          <p:nvPr/>
        </p:nvPicPr>
        <p:blipFill>
          <a:blip r:embed="rId12"/>
          <a:stretch>
            <a:fillRect/>
          </a:stretch>
        </p:blipFill>
        <p:spPr>
          <a:xfrm>
            <a:off x="6470737" y="4236928"/>
            <a:ext cx="659704" cy="544883"/>
          </a:xfrm>
          <a:prstGeom prst="rect">
            <a:avLst/>
          </a:prstGeom>
        </p:spPr>
      </p:pic>
    </p:spTree>
    <p:extLst>
      <p:ext uri="{BB962C8B-B14F-4D97-AF65-F5344CB8AC3E}">
        <p14:creationId xmlns:p14="http://schemas.microsoft.com/office/powerpoint/2010/main" val="3126994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633713" y="1160258"/>
            <a:ext cx="0" cy="296126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2553590" y="930855"/>
            <a:ext cx="19564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27" name="TextBox 26">
            <a:extLst>
              <a:ext uri="{FF2B5EF4-FFF2-40B4-BE49-F238E27FC236}">
                <a16:creationId xmlns:a16="http://schemas.microsoft.com/office/drawing/2014/main" id="{663A381D-F3AD-F506-9A44-222728253F9B}"/>
              </a:ext>
            </a:extLst>
          </p:cNvPr>
          <p:cNvSpPr txBox="1"/>
          <p:nvPr/>
        </p:nvSpPr>
        <p:spPr>
          <a:xfrm>
            <a:off x="7899833" y="1530643"/>
            <a:ext cx="193163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Marine </a:t>
            </a:r>
            <a:r>
              <a:rPr lang="en-GB" sz="1100" dirty="0">
                <a:latin typeface="Century Gothic"/>
                <a:ea typeface="+mn-lt"/>
                <a:cs typeface="+mn-lt"/>
              </a:rPr>
              <a:t>- relating to the sea</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Foraging </a:t>
            </a:r>
            <a:r>
              <a:rPr lang="en-GB" sz="1100" dirty="0">
                <a:solidFill>
                  <a:srgbClr val="000000"/>
                </a:solidFill>
                <a:latin typeface="Century Gothic"/>
                <a:ea typeface="+mn-lt"/>
                <a:cs typeface="+mn-lt"/>
              </a:rPr>
              <a:t>– searching for food</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Eutrophication </a:t>
            </a:r>
            <a:r>
              <a:rPr lang="en-GB" sz="1100" dirty="0">
                <a:solidFill>
                  <a:srgbClr val="000000"/>
                </a:solidFill>
                <a:latin typeface="Century Gothic"/>
                <a:ea typeface="+mn-lt"/>
                <a:cs typeface="+mn-lt"/>
              </a:rPr>
              <a:t>- a type of water pollution caused by the addition of sewage or fertiliser. Reducing oxygen in the water. </a:t>
            </a:r>
          </a:p>
        </p:txBody>
      </p:sp>
      <p:sp>
        <p:nvSpPr>
          <p:cNvPr id="2" name="TextBox 1">
            <a:extLst>
              <a:ext uri="{FF2B5EF4-FFF2-40B4-BE49-F238E27FC236}">
                <a16:creationId xmlns:a16="http://schemas.microsoft.com/office/drawing/2014/main" id="{C418A694-A9E7-6D4C-593C-311D54004EFA}"/>
              </a:ext>
            </a:extLst>
          </p:cNvPr>
          <p:cNvSpPr txBox="1"/>
          <p:nvPr/>
        </p:nvSpPr>
        <p:spPr>
          <a:xfrm>
            <a:off x="6512671" y="327921"/>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UK Marine Ecosystems</a:t>
            </a:r>
            <a:endParaRPr lang="en-US" sz="16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sp>
        <p:nvSpPr>
          <p:cNvPr id="18" name="TextBox 17">
            <a:extLst>
              <a:ext uri="{FF2B5EF4-FFF2-40B4-BE49-F238E27FC236}">
                <a16:creationId xmlns:a16="http://schemas.microsoft.com/office/drawing/2014/main" id="{0003010E-5CB2-29EC-4CEC-8DCBAF3CB69D}"/>
              </a:ext>
            </a:extLst>
          </p:cNvPr>
          <p:cNvSpPr txBox="1"/>
          <p:nvPr/>
        </p:nvSpPr>
        <p:spPr>
          <a:xfrm>
            <a:off x="330783" y="1235401"/>
            <a:ext cx="6169011" cy="784830"/>
          </a:xfrm>
          <a:prstGeom prst="rect">
            <a:avLst/>
          </a:prstGeom>
          <a:noFill/>
        </p:spPr>
        <p:txBody>
          <a:bodyPr wrap="square">
            <a:spAutoFit/>
          </a:bodyPr>
          <a:lstStyle/>
          <a:p>
            <a:pPr algn="l" rtl="0" fontAlgn="base"/>
            <a:r>
              <a:rPr lang="en-GB" sz="900" dirty="0">
                <a:latin typeface="Century Gothic" panose="020B0502020202020204" pitchFamily="34" charset="0"/>
              </a:rPr>
              <a:t>Marine ecosystems around the UK are 3.5 times larger than the UK’s terrestrial ecosystems. They are separated into:</a:t>
            </a:r>
            <a:r>
              <a:rPr lang="en-US" sz="900" dirty="0">
                <a:latin typeface="Century Gothic" panose="020B0502020202020204" pitchFamily="34" charset="0"/>
              </a:rPr>
              <a:t>​</a:t>
            </a:r>
          </a:p>
          <a:p>
            <a:pPr marL="171450" indent="-171450" algn="l" rtl="0" fontAlgn="base">
              <a:buFont typeface="Wingdings" pitchFamily="2" charset="2"/>
              <a:buChar char="Ø"/>
            </a:pPr>
            <a:r>
              <a:rPr lang="en-GB" sz="900" dirty="0">
                <a:latin typeface="Century Gothic" panose="020B0502020202020204" pitchFamily="34" charset="0"/>
              </a:rPr>
              <a:t>Inshore habitats - Close to the shore and are important for recreation and tourism. </a:t>
            </a:r>
            <a:r>
              <a:rPr lang="en-US" sz="900" dirty="0">
                <a:latin typeface="Century Gothic" panose="020B0502020202020204" pitchFamily="34" charset="0"/>
              </a:rPr>
              <a:t>​</a:t>
            </a:r>
          </a:p>
          <a:p>
            <a:pPr marL="171450" indent="-171450" algn="l" rtl="0" fontAlgn="base">
              <a:buFont typeface="Wingdings" pitchFamily="2" charset="2"/>
              <a:buChar char="Ø"/>
            </a:pPr>
            <a:r>
              <a:rPr lang="en-GB" sz="900" dirty="0">
                <a:latin typeface="Century Gothic" panose="020B0502020202020204" pitchFamily="34" charset="0"/>
              </a:rPr>
              <a:t>Offshore ecosystems - Away from the shoreline and are important for commercial fishing and energy production. </a:t>
            </a:r>
            <a:endParaRPr lang="en-US" sz="900" dirty="0">
              <a:latin typeface="Century Gothic" panose="020B0502020202020204" pitchFamily="34" charset="0"/>
            </a:endParaRPr>
          </a:p>
        </p:txBody>
      </p:sp>
      <p:graphicFrame>
        <p:nvGraphicFramePr>
          <p:cNvPr id="19" name="Table 18">
            <a:extLst>
              <a:ext uri="{FF2B5EF4-FFF2-40B4-BE49-F238E27FC236}">
                <a16:creationId xmlns:a16="http://schemas.microsoft.com/office/drawing/2014/main" id="{A3842EBB-9834-BFA0-CC19-E7376CC92A21}"/>
              </a:ext>
            </a:extLst>
          </p:cNvPr>
          <p:cNvGraphicFramePr>
            <a:graphicFrameLocks noGrp="1"/>
          </p:cNvGraphicFramePr>
          <p:nvPr>
            <p:extLst>
              <p:ext uri="{D42A27DB-BD31-4B8C-83A1-F6EECF244321}">
                <p14:modId xmlns:p14="http://schemas.microsoft.com/office/powerpoint/2010/main" val="732277667"/>
              </p:ext>
            </p:extLst>
          </p:nvPr>
        </p:nvGraphicFramePr>
        <p:xfrm>
          <a:off x="365965" y="4239513"/>
          <a:ext cx="9467319" cy="2492621"/>
        </p:xfrm>
        <a:graphic>
          <a:graphicData uri="http://schemas.openxmlformats.org/drawingml/2006/table">
            <a:tbl>
              <a:tblPr/>
              <a:tblGrid>
                <a:gridCol w="3155773">
                  <a:extLst>
                    <a:ext uri="{9D8B030D-6E8A-4147-A177-3AD203B41FA5}">
                      <a16:colId xmlns:a16="http://schemas.microsoft.com/office/drawing/2014/main" val="2203112111"/>
                    </a:ext>
                  </a:extLst>
                </a:gridCol>
                <a:gridCol w="3155773">
                  <a:extLst>
                    <a:ext uri="{9D8B030D-6E8A-4147-A177-3AD203B41FA5}">
                      <a16:colId xmlns:a16="http://schemas.microsoft.com/office/drawing/2014/main" val="3227470365"/>
                    </a:ext>
                  </a:extLst>
                </a:gridCol>
                <a:gridCol w="3155773">
                  <a:extLst>
                    <a:ext uri="{9D8B030D-6E8A-4147-A177-3AD203B41FA5}">
                      <a16:colId xmlns:a16="http://schemas.microsoft.com/office/drawing/2014/main" val="2560605730"/>
                    </a:ext>
                  </a:extLst>
                </a:gridCol>
              </a:tblGrid>
              <a:tr h="666045">
                <a:tc>
                  <a:txBody>
                    <a:bodyPr/>
                    <a:lstStyle/>
                    <a:p>
                      <a:pPr algn="l" rtl="0" fontAlgn="base"/>
                      <a:r>
                        <a:rPr lang="en-GB" sz="900" b="1" i="0" dirty="0">
                          <a:solidFill>
                            <a:srgbClr val="000000"/>
                          </a:solidFill>
                          <a:effectLst/>
                          <a:latin typeface="Century Gothic" panose="020B0502020202020204" pitchFamily="34" charset="0"/>
                        </a:rPr>
                        <a:t>Overfishing</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50% of the UKs catch each year is collected by just 4% of the fleet. These are made up of very large vessels. In 2011 there was a collapse in cod stocks.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Eutrophication</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Is caused by fertilisers used on farmland being washed into the sea. It may also be caused when the sea is used to break down and detoxify sewage.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Navigation</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The construction of deep-water ports and navigation channels, essential for global trade.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3328190"/>
                  </a:ext>
                </a:extLst>
              </a:tr>
              <a:tr h="727598">
                <a:tc>
                  <a:txBody>
                    <a:bodyPr/>
                    <a:lstStyle/>
                    <a:p>
                      <a:pPr algn="l" rtl="0" fontAlgn="base"/>
                      <a:r>
                        <a:rPr lang="en-GB" sz="900" b="1" i="0" dirty="0">
                          <a:solidFill>
                            <a:srgbClr val="000000"/>
                          </a:solidFill>
                          <a:effectLst/>
                          <a:latin typeface="Century Gothic" panose="020B0502020202020204" pitchFamily="34" charset="0"/>
                        </a:rPr>
                        <a:t>Windfarms</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The construction of large scale windfarms interferes with bird migration routes and the noise they make may disturb animals that rely on sound for example dolphins.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Economic Development ​</a:t>
                      </a:r>
                      <a:endParaRPr lang="en-GB" sz="900" b="1"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Economic development of the coastline can often lead to costal ecosystems being removed. An example would be the removal of salt marsh.</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Climate Change​</a:t>
                      </a:r>
                      <a:endParaRPr lang="en-GB" sz="900" b="1"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Climate change will cause lots of changes in the oceans, including:</a:t>
                      </a:r>
                      <a:r>
                        <a:rPr lang="en-GB" sz="900" b="0" i="0" dirty="0">
                          <a:solidFill>
                            <a:srgbClr val="000000"/>
                          </a:solidFill>
                          <a:effectLst/>
                          <a:latin typeface="Century Gothic" panose="020B0502020202020204" pitchFamily="34" charset="0"/>
                        </a:rPr>
                        <a:t>​</a:t>
                      </a:r>
                      <a:r>
                        <a:rPr lang="en-GB" sz="900" b="0" i="0" u="none" strike="noStrike" dirty="0">
                          <a:solidFill>
                            <a:srgbClr val="000000"/>
                          </a:solidFill>
                          <a:effectLst/>
                          <a:latin typeface="+mn-lt"/>
                        </a:rPr>
                        <a:t>: </a:t>
                      </a:r>
                      <a:r>
                        <a:rPr lang="en-GB" sz="900" b="0" i="0" u="none" strike="noStrike" dirty="0">
                          <a:solidFill>
                            <a:srgbClr val="000000"/>
                          </a:solidFill>
                          <a:effectLst/>
                          <a:latin typeface="Century Gothic" panose="020B0502020202020204" pitchFamily="34" charset="0"/>
                        </a:rPr>
                        <a:t>more storms</a:t>
                      </a:r>
                      <a:r>
                        <a:rPr lang="en-GB" sz="900" b="0" i="0" dirty="0">
                          <a:solidFill>
                            <a:srgbClr val="000000"/>
                          </a:solidFill>
                          <a:effectLst/>
                          <a:latin typeface="Century Gothic" panose="020B0502020202020204" pitchFamily="34" charset="0"/>
                        </a:rPr>
                        <a:t>​</a:t>
                      </a:r>
                      <a:r>
                        <a:rPr lang="en-GB" sz="900" b="0" i="0" u="none" strike="noStrike" dirty="0">
                          <a:solidFill>
                            <a:srgbClr val="000000"/>
                          </a:solidFill>
                          <a:effectLst/>
                          <a:latin typeface="Arial" panose="020B0604020202020204" pitchFamily="34" charset="0"/>
                        </a:rPr>
                        <a:t>, </a:t>
                      </a:r>
                      <a:r>
                        <a:rPr lang="en-GB" sz="900" b="0" i="0" u="none" strike="noStrike" dirty="0">
                          <a:solidFill>
                            <a:srgbClr val="000000"/>
                          </a:solidFill>
                          <a:effectLst/>
                          <a:latin typeface="Century Gothic" panose="020B0502020202020204" pitchFamily="34" charset="0"/>
                        </a:rPr>
                        <a:t>sea level rise</a:t>
                      </a:r>
                      <a:r>
                        <a:rPr lang="en-GB" sz="900" b="0" i="0" dirty="0">
                          <a:solidFill>
                            <a:srgbClr val="000000"/>
                          </a:solidFill>
                          <a:effectLst/>
                          <a:latin typeface="Century Gothic" panose="020B0502020202020204" pitchFamily="34" charset="0"/>
                        </a:rPr>
                        <a:t>​</a:t>
                      </a:r>
                      <a:r>
                        <a:rPr lang="en-GB" sz="900" b="0" i="0" u="none" strike="noStrike" dirty="0">
                          <a:solidFill>
                            <a:srgbClr val="000000"/>
                          </a:solidFill>
                          <a:effectLst/>
                          <a:latin typeface="Arial" panose="020B0604020202020204" pitchFamily="34" charset="0"/>
                        </a:rPr>
                        <a:t> and </a:t>
                      </a:r>
                      <a:r>
                        <a:rPr lang="en-GB" sz="900" b="0" i="0" u="none" strike="noStrike" dirty="0">
                          <a:solidFill>
                            <a:srgbClr val="000000"/>
                          </a:solidFill>
                          <a:effectLst/>
                          <a:latin typeface="Century Gothic" panose="020B0502020202020204" pitchFamily="34" charset="0"/>
                        </a:rPr>
                        <a:t>loss of biodiversity</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67569365"/>
                  </a:ext>
                </a:extLst>
              </a:tr>
              <a:tr h="907357">
                <a:tc>
                  <a:txBody>
                    <a:bodyPr/>
                    <a:lstStyle/>
                    <a:p>
                      <a:pPr algn="l" rtl="0" fontAlgn="base"/>
                      <a:r>
                        <a:rPr lang="en-GB" sz="900" b="1" i="0" dirty="0">
                          <a:solidFill>
                            <a:srgbClr val="000000"/>
                          </a:solidFill>
                          <a:effectLst/>
                          <a:latin typeface="Century Gothic" panose="020B0502020202020204" pitchFamily="34" charset="0"/>
                        </a:rPr>
                        <a:t>Litter​</a:t>
                      </a:r>
                      <a:endParaRPr lang="en-GB" sz="900" b="1" i="0" dirty="0">
                        <a:solidFill>
                          <a:srgbClr val="000000"/>
                        </a:solidFill>
                        <a:effectLst/>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Ruin our beaches and affect the money made from leisure and tourism</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Kill fish and other marine life who swallow or get caught up in rubbish</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Dissolve into the water and enter the food chain, including ours</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Oil Spills ​</a:t>
                      </a:r>
                      <a:endParaRPr lang="en-GB" sz="900" b="1" i="0" dirty="0">
                        <a:solidFill>
                          <a:srgbClr val="000000"/>
                        </a:solidFill>
                        <a:effectLst/>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UK’s biggest ever oil spill in 1967</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Spilling more than 100,000 tonnes of crude oil into the English Channel</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Beaches were left knee-deep in sludge</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More than 15,000 sea birds were killed.</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900" b="0" i="0" u="none" strike="noStrike" dirty="0">
                          <a:solidFill>
                            <a:srgbClr val="000000"/>
                          </a:solidFill>
                          <a:effectLst/>
                          <a:latin typeface="Century Gothic" panose="020B0502020202020204" pitchFamily="34" charset="0"/>
                        </a:rPr>
                        <a:t>It took 13-15 years for the area to recover</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latin typeface="Arial" panose="020B0604020202020204" pitchFamily="34" charset="0"/>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r>
                        <a:rPr lang="en-GB" sz="900" b="1" i="0" dirty="0">
                          <a:solidFill>
                            <a:srgbClr val="000000"/>
                          </a:solidFill>
                          <a:effectLst/>
                          <a:latin typeface="Century Gothic" panose="020B0502020202020204" pitchFamily="34" charset="0"/>
                        </a:rPr>
                        <a:t>Trawling​</a:t>
                      </a:r>
                      <a:endParaRPr lang="en-GB" sz="900" b="1"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Trawling is the use of very large nets to fish which scrape along the bottom of the sea bed picking up almost everything as they go.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p>
                      <a:pPr algn="l" rtl="0" fontAlgn="base"/>
                      <a:r>
                        <a:rPr lang="en-GB" sz="900" b="0" i="0" u="none" strike="noStrike" dirty="0">
                          <a:solidFill>
                            <a:srgbClr val="000000"/>
                          </a:solidFill>
                          <a:effectLst/>
                          <a:latin typeface="Century Gothic" panose="020B0502020202020204" pitchFamily="34" charset="0"/>
                        </a:rPr>
                        <a:t>This can destroy the plant life e.g. coral reef and seaweeds as well as killing marine life that is not being fished. </a:t>
                      </a:r>
                      <a:r>
                        <a:rPr lang="en-GB" sz="900" b="0" i="0" dirty="0">
                          <a:solidFill>
                            <a:srgbClr val="000000"/>
                          </a:solidFill>
                          <a:effectLst/>
                          <a:latin typeface="Century Gothic" panose="020B0502020202020204" pitchFamily="34" charset="0"/>
                        </a:rPr>
                        <a:t>​</a:t>
                      </a:r>
                      <a:endParaRPr lang="en-GB" sz="900" b="0" i="0" dirty="0">
                        <a:solidFill>
                          <a:srgbClr val="000000"/>
                        </a:solidFill>
                        <a:effectLst/>
                      </a:endParaRPr>
                    </a:p>
                  </a:txBody>
                  <a:tcPr marL="90327" marR="90327" marT="45164" marB="45164"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0934146"/>
                  </a:ext>
                </a:extLst>
              </a:tr>
            </a:tbl>
          </a:graphicData>
        </a:graphic>
      </p:graphicFrame>
      <p:graphicFrame>
        <p:nvGraphicFramePr>
          <p:cNvPr id="22" name="Table 21">
            <a:extLst>
              <a:ext uri="{FF2B5EF4-FFF2-40B4-BE49-F238E27FC236}">
                <a16:creationId xmlns:a16="http://schemas.microsoft.com/office/drawing/2014/main" id="{A77B001A-CF1E-B04D-D223-7A8AC1BFB402}"/>
              </a:ext>
            </a:extLst>
          </p:cNvPr>
          <p:cNvGraphicFramePr>
            <a:graphicFrameLocks noGrp="1"/>
          </p:cNvGraphicFramePr>
          <p:nvPr>
            <p:extLst>
              <p:ext uri="{D42A27DB-BD31-4B8C-83A1-F6EECF244321}">
                <p14:modId xmlns:p14="http://schemas.microsoft.com/office/powerpoint/2010/main" val="3187256545"/>
              </p:ext>
            </p:extLst>
          </p:nvPr>
        </p:nvGraphicFramePr>
        <p:xfrm>
          <a:off x="365965" y="2043680"/>
          <a:ext cx="6133831" cy="2124460"/>
        </p:xfrm>
        <a:graphic>
          <a:graphicData uri="http://schemas.openxmlformats.org/drawingml/2006/table">
            <a:tbl>
              <a:tblPr firstRow="1" bandRow="1">
                <a:tableStyleId>{5C22544A-7EE6-4342-B048-85BDC9FD1C3A}</a:tableStyleId>
              </a:tblPr>
              <a:tblGrid>
                <a:gridCol w="772632">
                  <a:extLst>
                    <a:ext uri="{9D8B030D-6E8A-4147-A177-3AD203B41FA5}">
                      <a16:colId xmlns:a16="http://schemas.microsoft.com/office/drawing/2014/main" val="3356020140"/>
                    </a:ext>
                  </a:extLst>
                </a:gridCol>
                <a:gridCol w="5361199">
                  <a:extLst>
                    <a:ext uri="{9D8B030D-6E8A-4147-A177-3AD203B41FA5}">
                      <a16:colId xmlns:a16="http://schemas.microsoft.com/office/drawing/2014/main" val="3642858869"/>
                    </a:ext>
                  </a:extLst>
                </a:gridCol>
              </a:tblGrid>
              <a:tr h="195839">
                <a:tc>
                  <a:txBody>
                    <a:bodyPr/>
                    <a:lstStyle/>
                    <a:p>
                      <a:pPr algn="ctr"/>
                      <a:r>
                        <a:rPr lang="en-US" sz="900" dirty="0">
                          <a:solidFill>
                            <a:schemeClr val="tx1"/>
                          </a:solidFill>
                          <a:latin typeface="Century Gothic" panose="020B0502020202020204" pitchFamily="34" charset="0"/>
                        </a:rPr>
                        <a:t>Resource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00" dirty="0">
                          <a:solidFill>
                            <a:schemeClr val="tx1"/>
                          </a:solidFill>
                          <a:latin typeface="Century Gothic" panose="020B0502020202020204" pitchFamily="34" charset="0"/>
                        </a:rPr>
                        <a:t>Importance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5807395"/>
                  </a:ext>
                </a:extLst>
              </a:tr>
              <a:tr h="524260">
                <a:tc>
                  <a:txBody>
                    <a:bodyPr/>
                    <a:lstStyle/>
                    <a:p>
                      <a:r>
                        <a:rPr lang="en-US" sz="900" dirty="0">
                          <a:solidFill>
                            <a:schemeClr val="tx1"/>
                          </a:solidFill>
                          <a:latin typeface="Century Gothic" panose="020B0502020202020204" pitchFamily="34" charset="0"/>
                        </a:rPr>
                        <a:t>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chemeClr val="tx1"/>
                          </a:solidFill>
                          <a:latin typeface="Century Gothic" panose="020B0502020202020204" pitchFamily="34" charset="0"/>
                        </a:rPr>
                        <a:t>North Sea oil and gas reserves lie beneath the sea floor. Offshore wind energy reduces the reliance on fossil fuels. The London Array is one of the largest offshore wind farms, with 175 wind turbines.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2325627"/>
                  </a:ext>
                </a:extLst>
              </a:tr>
              <a:tr h="411918">
                <a:tc>
                  <a:txBody>
                    <a:bodyPr/>
                    <a:lstStyle/>
                    <a:p>
                      <a:r>
                        <a:rPr lang="en-US" sz="900" dirty="0">
                          <a:solidFill>
                            <a:schemeClr val="tx1"/>
                          </a:solidFill>
                          <a:latin typeface="Century Gothic" panose="020B0502020202020204" pitchFamily="34" charset="0"/>
                        </a:rPr>
                        <a:t>Food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chemeClr val="tx1"/>
                          </a:solidFill>
                          <a:latin typeface="Century Gothic" panose="020B0502020202020204" pitchFamily="34" charset="0"/>
                        </a:rPr>
                        <a:t>Sea fishing contributes over £1.5 billion a year to the UK economy. Wild foraging of shoreline plants such as samphire are used in high end restaurants. UK fisheries and aquaculture provide thousands of jobs.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790762"/>
                  </a:ext>
                </a:extLst>
              </a:tr>
              <a:tr h="299577">
                <a:tc>
                  <a:txBody>
                    <a:bodyPr/>
                    <a:lstStyle/>
                    <a:p>
                      <a:r>
                        <a:rPr lang="en-US" sz="900" dirty="0">
                          <a:solidFill>
                            <a:schemeClr val="tx1"/>
                          </a:solidFill>
                          <a:latin typeface="Century Gothic" panose="020B0502020202020204" pitchFamily="34" charset="0"/>
                        </a:rPr>
                        <a:t>Tourism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chemeClr val="tx1"/>
                          </a:solidFill>
                          <a:latin typeface="Century Gothic" panose="020B0502020202020204" pitchFamily="34" charset="0"/>
                        </a:rPr>
                        <a:t>Around 250 million people visit the coast each year, generating income and employment for local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902693"/>
                  </a:ext>
                </a:extLst>
              </a:tr>
              <a:tr h="411918">
                <a:tc>
                  <a:txBody>
                    <a:bodyPr/>
                    <a:lstStyle/>
                    <a:p>
                      <a:r>
                        <a:rPr lang="en-US" sz="900" dirty="0">
                          <a:solidFill>
                            <a:schemeClr val="tx1"/>
                          </a:solidFill>
                          <a:latin typeface="Century Gothic" panose="020B0502020202020204" pitchFamily="34" charset="0"/>
                        </a:rPr>
                        <a:t>Protection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900" dirty="0">
                          <a:solidFill>
                            <a:schemeClr val="tx1"/>
                          </a:solidFill>
                          <a:latin typeface="Century Gothic" panose="020B0502020202020204" pitchFamily="34" charset="0"/>
                        </a:rPr>
                        <a:t>Saltmarsh and sea grass provide coastal </a:t>
                      </a:r>
                      <a:r>
                        <a:rPr lang="en-US" sz="900" dirty="0" err="1">
                          <a:solidFill>
                            <a:schemeClr val="tx1"/>
                          </a:solidFill>
                          <a:latin typeface="Century Gothic" panose="020B0502020202020204" pitchFamily="34" charset="0"/>
                        </a:rPr>
                        <a:t>defence</a:t>
                      </a:r>
                      <a:r>
                        <a:rPr lang="en-US" sz="900" dirty="0">
                          <a:solidFill>
                            <a:schemeClr val="tx1"/>
                          </a:solidFill>
                          <a:latin typeface="Century Gothic" panose="020B0502020202020204" pitchFamily="34" charset="0"/>
                        </a:rPr>
                        <a:t> against flooding and coastal erosion. Coastal waters help to regulate the climate by absorbing greenhouse gases and releasing oxygen.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9569370"/>
                  </a:ext>
                </a:extLst>
              </a:tr>
            </a:tbl>
          </a:graphicData>
        </a:graphic>
      </p:graphicFrame>
      <p:pic>
        <p:nvPicPr>
          <p:cNvPr id="3" name="Picture 2">
            <a:extLst>
              <a:ext uri="{FF2B5EF4-FFF2-40B4-BE49-F238E27FC236}">
                <a16:creationId xmlns:a16="http://schemas.microsoft.com/office/drawing/2014/main" id="{54419209-30A1-CC72-DB28-A1A86F2229DB}"/>
              </a:ext>
            </a:extLst>
          </p:cNvPr>
          <p:cNvPicPr>
            <a:picLocks noChangeAspect="1"/>
          </p:cNvPicPr>
          <p:nvPr/>
        </p:nvPicPr>
        <p:blipFill>
          <a:blip r:embed="rId4"/>
          <a:stretch>
            <a:fillRect/>
          </a:stretch>
        </p:blipFill>
        <p:spPr>
          <a:xfrm>
            <a:off x="7034408" y="1429011"/>
            <a:ext cx="597074" cy="565760"/>
          </a:xfrm>
          <a:prstGeom prst="rect">
            <a:avLst/>
          </a:prstGeom>
        </p:spPr>
      </p:pic>
      <p:pic>
        <p:nvPicPr>
          <p:cNvPr id="5" name="Picture 4">
            <a:extLst>
              <a:ext uri="{FF2B5EF4-FFF2-40B4-BE49-F238E27FC236}">
                <a16:creationId xmlns:a16="http://schemas.microsoft.com/office/drawing/2014/main" id="{288C1F35-6370-B7E9-D177-01E25731CE7B}"/>
              </a:ext>
            </a:extLst>
          </p:cNvPr>
          <p:cNvPicPr>
            <a:picLocks noChangeAspect="1"/>
          </p:cNvPicPr>
          <p:nvPr/>
        </p:nvPicPr>
        <p:blipFill>
          <a:blip r:embed="rId5"/>
          <a:stretch>
            <a:fillRect/>
          </a:stretch>
        </p:blipFill>
        <p:spPr>
          <a:xfrm>
            <a:off x="7034409" y="2128380"/>
            <a:ext cx="680581" cy="638828"/>
          </a:xfrm>
          <a:prstGeom prst="rect">
            <a:avLst/>
          </a:prstGeom>
        </p:spPr>
      </p:pic>
      <p:pic>
        <p:nvPicPr>
          <p:cNvPr id="6" name="Picture 5">
            <a:extLst>
              <a:ext uri="{FF2B5EF4-FFF2-40B4-BE49-F238E27FC236}">
                <a16:creationId xmlns:a16="http://schemas.microsoft.com/office/drawing/2014/main" id="{063C32BE-9E8D-8AE8-61EC-44B251DF9DB2}"/>
              </a:ext>
            </a:extLst>
          </p:cNvPr>
          <p:cNvPicPr>
            <a:picLocks noChangeAspect="1"/>
          </p:cNvPicPr>
          <p:nvPr/>
        </p:nvPicPr>
        <p:blipFill>
          <a:blip r:embed="rId6"/>
          <a:stretch>
            <a:fillRect/>
          </a:stretch>
        </p:blipFill>
        <p:spPr>
          <a:xfrm>
            <a:off x="7076162" y="3078271"/>
            <a:ext cx="753649" cy="711896"/>
          </a:xfrm>
          <a:prstGeom prst="rect">
            <a:avLst/>
          </a:prstGeom>
        </p:spPr>
      </p:pic>
    </p:spTree>
    <p:extLst>
      <p:ext uri="{BB962C8B-B14F-4D97-AF65-F5344CB8AC3E}">
        <p14:creationId xmlns:p14="http://schemas.microsoft.com/office/powerpoint/2010/main" val="2429703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69108" y="755395"/>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8037701" y="1747468"/>
            <a:ext cx="172818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dense </a:t>
            </a:r>
            <a:r>
              <a:rPr lang="en-GB" sz="1100" dirty="0">
                <a:latin typeface="Century Gothic"/>
                <a:ea typeface="+mn-lt"/>
                <a:cs typeface="+mn-lt"/>
              </a:rPr>
              <a:t>- thick</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epiphytes</a:t>
            </a:r>
            <a:r>
              <a:rPr lang="en-GB" sz="1100" dirty="0">
                <a:solidFill>
                  <a:srgbClr val="000000"/>
                </a:solidFill>
                <a:latin typeface="Century Gothic"/>
                <a:ea typeface="+mn-lt"/>
                <a:cs typeface="+mn-lt"/>
              </a:rPr>
              <a:t> – plants that grow on top of other plants (typically trees) co-existing in a harmless way. They get their nutrients from the air, water, dust, and debris around them.</a:t>
            </a:r>
            <a:endParaRPr lang="en-GB" dirty="0">
              <a:solidFill>
                <a:srgbClr val="000000"/>
              </a:solidFill>
              <a:latin typeface="Aptos" panose="020B0004020202020204"/>
            </a:endParaRP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07259" y="6480946"/>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 </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711003" y="6509373"/>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354619"/>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Tropical Rainforests</a:t>
            </a:r>
            <a:endParaRPr lang="en-US" sz="24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5" name="TextBox 4">
            <a:extLst>
              <a:ext uri="{FF2B5EF4-FFF2-40B4-BE49-F238E27FC236}">
                <a16:creationId xmlns:a16="http://schemas.microsoft.com/office/drawing/2014/main" id="{A480CF7F-F2D1-2C83-6A75-437A5405061A}"/>
              </a:ext>
            </a:extLst>
          </p:cNvPr>
          <p:cNvSpPr txBox="1"/>
          <p:nvPr/>
        </p:nvSpPr>
        <p:spPr>
          <a:xfrm>
            <a:off x="432758" y="1316966"/>
            <a:ext cx="566180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Century Gothic"/>
                <a:cs typeface="Segoe UI"/>
              </a:rPr>
              <a:t>The tropical rainforests consist of a number of layers. If you were to walk around the tropical rainforest it would be dark and noisy. The vegetation above you would be very dense which would not allow much sunlight through. The tallest trees are in the emergent layer. They stick out from the canopy, and they get the most sunlight. Some plants grow on other plants, these are called epiphytes, examples of these include moss, ferns and orchids.</a:t>
            </a:r>
            <a:endParaRPr lang="en-US" sz="1000" dirty="0">
              <a:latin typeface="Century Gothic"/>
              <a:cs typeface="Segoe UI"/>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3"/>
          <a:stretch>
            <a:fillRect/>
          </a:stretch>
        </p:blipFill>
        <p:spPr>
          <a:xfrm>
            <a:off x="340594" y="365595"/>
            <a:ext cx="641907" cy="641907"/>
          </a:xfrm>
          <a:prstGeom prst="rect">
            <a:avLst/>
          </a:prstGeom>
        </p:spPr>
      </p:pic>
      <p:pic>
        <p:nvPicPr>
          <p:cNvPr id="6" name="Picture 5" descr="A diagram of a rainforest&#10;&#10;Description automatically generated">
            <a:extLst>
              <a:ext uri="{FF2B5EF4-FFF2-40B4-BE49-F238E27FC236}">
                <a16:creationId xmlns:a16="http://schemas.microsoft.com/office/drawing/2014/main" id="{538B11BC-E5E4-B0FC-AA36-95E84A98D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59" y="2302222"/>
            <a:ext cx="4721105" cy="2653517"/>
          </a:xfrm>
          <a:prstGeom prst="rect">
            <a:avLst/>
          </a:prstGeom>
        </p:spPr>
      </p:pic>
      <p:sp>
        <p:nvSpPr>
          <p:cNvPr id="7" name="Graphic 154">
            <a:extLst>
              <a:ext uri="{FF2B5EF4-FFF2-40B4-BE49-F238E27FC236}">
                <a16:creationId xmlns:a16="http://schemas.microsoft.com/office/drawing/2014/main" id="{9118A171-69EB-F469-12AF-7243CE8D1032}"/>
              </a:ext>
            </a:extLst>
          </p:cNvPr>
          <p:cNvSpPr>
            <a:spLocks/>
          </p:cNvSpPr>
          <p:nvPr/>
        </p:nvSpPr>
        <p:spPr>
          <a:xfrm>
            <a:off x="669457" y="12723078"/>
            <a:ext cx="45719" cy="38100"/>
          </a:xfrm>
          <a:custGeom>
            <a:avLst/>
            <a:gdLst/>
            <a:ahLst/>
            <a:cxnLst/>
            <a:rect l="l" t="t" r="r" b="b"/>
            <a:pathLst>
              <a:path w="38100" h="38100">
                <a:moveTo>
                  <a:pt x="38100" y="38100"/>
                </a:moveTo>
                <a:lnTo>
                  <a:pt x="0" y="38100"/>
                </a:lnTo>
                <a:lnTo>
                  <a:pt x="0" y="0"/>
                </a:lnTo>
                <a:lnTo>
                  <a:pt x="38100" y="0"/>
                </a:lnTo>
                <a:lnTo>
                  <a:pt x="38100" y="38100"/>
                </a:lnTo>
                <a:close/>
              </a:path>
            </a:pathLst>
          </a:custGeom>
          <a:solidFill>
            <a:srgbClr val="323232"/>
          </a:solidFill>
        </p:spPr>
        <p:txBody>
          <a:bodyPr wrap="square" lIns="0" tIns="0" rIns="0" bIns="0" rtlCol="0">
            <a:prstTxWarp prst="textNoShape">
              <a:avLst/>
            </a:prstTxWarp>
            <a:noAutofit/>
          </a:bodyPr>
          <a:lstStyle/>
          <a:p>
            <a:endParaRPr lang="en-GB"/>
          </a:p>
        </p:txBody>
      </p:sp>
      <p:sp>
        <p:nvSpPr>
          <p:cNvPr id="18" name="Graphic 155">
            <a:extLst>
              <a:ext uri="{FF2B5EF4-FFF2-40B4-BE49-F238E27FC236}">
                <a16:creationId xmlns:a16="http://schemas.microsoft.com/office/drawing/2014/main" id="{47CF9B36-2BD5-9B80-115C-FF4CA419E2B8}"/>
              </a:ext>
            </a:extLst>
          </p:cNvPr>
          <p:cNvSpPr>
            <a:spLocks/>
          </p:cNvSpPr>
          <p:nvPr/>
        </p:nvSpPr>
        <p:spPr>
          <a:xfrm>
            <a:off x="669457" y="13008828"/>
            <a:ext cx="45719" cy="38100"/>
          </a:xfrm>
          <a:custGeom>
            <a:avLst/>
            <a:gdLst/>
            <a:ahLst/>
            <a:cxnLst/>
            <a:rect l="l" t="t" r="r" b="b"/>
            <a:pathLst>
              <a:path w="38100" h="38100">
                <a:moveTo>
                  <a:pt x="38100" y="38100"/>
                </a:moveTo>
                <a:lnTo>
                  <a:pt x="0" y="38100"/>
                </a:lnTo>
                <a:lnTo>
                  <a:pt x="0" y="0"/>
                </a:lnTo>
                <a:lnTo>
                  <a:pt x="38100" y="0"/>
                </a:lnTo>
                <a:lnTo>
                  <a:pt x="38100" y="38100"/>
                </a:lnTo>
                <a:close/>
              </a:path>
            </a:pathLst>
          </a:custGeom>
          <a:solidFill>
            <a:srgbClr val="323232"/>
          </a:solidFill>
        </p:spPr>
        <p:txBody>
          <a:bodyPr wrap="square" lIns="0" tIns="0" rIns="0" bIns="0" rtlCol="0">
            <a:prstTxWarp prst="textNoShape">
              <a:avLst/>
            </a:prstTxWarp>
            <a:noAutofit/>
          </a:bodyPr>
          <a:lstStyle/>
          <a:p>
            <a:endParaRPr lang="en-GB"/>
          </a:p>
        </p:txBody>
      </p:sp>
      <p:sp>
        <p:nvSpPr>
          <p:cNvPr id="20" name="Rectangle 5">
            <a:extLst>
              <a:ext uri="{FF2B5EF4-FFF2-40B4-BE49-F238E27FC236}">
                <a16:creationId xmlns:a16="http://schemas.microsoft.com/office/drawing/2014/main" id="{3D0D2BB1-1673-042D-0EF7-5C66B21C9AB6}"/>
              </a:ext>
            </a:extLst>
          </p:cNvPr>
          <p:cNvSpPr>
            <a:spLocks noChangeArrowheads="1"/>
          </p:cNvSpPr>
          <p:nvPr/>
        </p:nvSpPr>
        <p:spPr bwMode="auto">
          <a:xfrm>
            <a:off x="445873" y="5055185"/>
            <a:ext cx="5554601"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100" b="1" i="0" u="none" strike="noStrike" cap="none" normalizeH="0" baseline="0" dirty="0">
                <a:ln>
                  <a:noFill/>
                </a:ln>
                <a:solidFill>
                  <a:srgbClr val="323232"/>
                </a:solidFill>
                <a:effectLst/>
                <a:latin typeface="Century Gothic" panose="020B0502020202020204" pitchFamily="34" charset="0"/>
                <a:ea typeface="Arial" panose="020B0604020202020204" pitchFamily="34" charset="0"/>
              </a:rPr>
              <a:t>Biodiversity</a:t>
            </a:r>
            <a:r>
              <a:rPr kumimoji="0" lang="en-US" altLang="en-US" sz="1100" b="0" i="0" u="none" strike="noStrike" cap="none" normalizeH="0" baseline="0" dirty="0">
                <a:ln>
                  <a:noFill/>
                </a:ln>
                <a:solidFill>
                  <a:srgbClr val="323232"/>
                </a:solidFill>
                <a:effectLst/>
                <a:latin typeface="Century Gothic" panose="020B0502020202020204" pitchFamily="34" charset="0"/>
                <a:ea typeface="Arial" panose="020B0604020202020204" pitchFamily="34" charset="0"/>
              </a:rPr>
              <a:t>: Tropical rainforests contain the highest biodiversity of plants and animals on Earth. Estimates range from over 50% to 80% of the world's plant and animal species. One 10km2 area can contain up to 1,500 flowering plants, 750 species of trees, 400 species of birds and 150 species of butterflies.</a:t>
            </a:r>
          </a:p>
          <a:p>
            <a:pPr eaLnBrk="0" fontAlgn="base" hangingPunct="0">
              <a:spcBef>
                <a:spcPct val="0"/>
              </a:spcBef>
              <a:spcAft>
                <a:spcPct val="0"/>
              </a:spcAft>
            </a:pPr>
            <a:endParaRPr kumimoji="0" lang="en-US" altLang="en-US" sz="1100" b="0" i="0" u="none" strike="noStrike" cap="none" normalizeH="0" baseline="0" dirty="0">
              <a:ln>
                <a:noFill/>
              </a:ln>
              <a:solidFill>
                <a:srgbClr val="323232"/>
              </a:solidFill>
              <a:effectLst/>
              <a:latin typeface="Century Gothic" panose="020B0502020202020204" pitchFamily="34" charset="0"/>
              <a:ea typeface="Arial" panose="020B0604020202020204" pitchFamily="34" charset="0"/>
            </a:endParaRPr>
          </a:p>
          <a:p>
            <a:pPr eaLnBrk="0" fontAlgn="base" hangingPunct="0">
              <a:spcBef>
                <a:spcPct val="0"/>
              </a:spcBef>
              <a:spcAft>
                <a:spcPct val="0"/>
              </a:spcAft>
            </a:pPr>
            <a:r>
              <a:rPr lang="en-US" altLang="en-US" sz="1100" b="1" dirty="0">
                <a:solidFill>
                  <a:srgbClr val="323232"/>
                </a:solidFill>
                <a:latin typeface="Century Gothic" panose="020B0502020202020204" pitchFamily="34" charset="0"/>
              </a:rPr>
              <a:t>Why? </a:t>
            </a:r>
            <a:r>
              <a:rPr lang="en-US" altLang="en-US" sz="1100" dirty="0">
                <a:solidFill>
                  <a:srgbClr val="323232"/>
                </a:solidFill>
                <a:latin typeface="Century Gothic" panose="020B0502020202020204" pitchFamily="34" charset="0"/>
              </a:rPr>
              <a:t>High constant temperatures of 26°C to 30°C, Around 2000mm of rainfall a year, good levels of sunlight all year, constant growing season and high levels nutrients. </a:t>
            </a:r>
          </a:p>
        </p:txBody>
      </p:sp>
      <p:sp>
        <p:nvSpPr>
          <p:cNvPr id="25" name="Rectangle 9">
            <a:extLst>
              <a:ext uri="{FF2B5EF4-FFF2-40B4-BE49-F238E27FC236}">
                <a16:creationId xmlns:a16="http://schemas.microsoft.com/office/drawing/2014/main" id="{AE703D3C-398D-46CB-A903-1872F3721704}"/>
              </a:ext>
            </a:extLst>
          </p:cNvPr>
          <p:cNvSpPr>
            <a:spLocks noChangeArrowheads="1"/>
          </p:cNvSpPr>
          <p:nvPr/>
        </p:nvSpPr>
        <p:spPr bwMode="auto">
          <a:xfrm>
            <a:off x="0" y="202413"/>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Graphic 157">
            <a:extLst>
              <a:ext uri="{FF2B5EF4-FFF2-40B4-BE49-F238E27FC236}">
                <a16:creationId xmlns:a16="http://schemas.microsoft.com/office/drawing/2014/main" id="{148C9986-1EA5-D6DD-0CD4-1F85885D4248}"/>
              </a:ext>
            </a:extLst>
          </p:cNvPr>
          <p:cNvSpPr>
            <a:spLocks/>
          </p:cNvSpPr>
          <p:nvPr/>
        </p:nvSpPr>
        <p:spPr>
          <a:xfrm>
            <a:off x="314325" y="8505038"/>
            <a:ext cx="38100" cy="38100"/>
          </a:xfrm>
          <a:custGeom>
            <a:avLst/>
            <a:gdLst/>
            <a:ahLst/>
            <a:cxnLst/>
            <a:rect l="l" t="t" r="r" b="b"/>
            <a:pathLst>
              <a:path w="38100" h="38100">
                <a:moveTo>
                  <a:pt x="38100" y="38100"/>
                </a:moveTo>
                <a:lnTo>
                  <a:pt x="0" y="38100"/>
                </a:lnTo>
                <a:lnTo>
                  <a:pt x="0" y="0"/>
                </a:lnTo>
                <a:lnTo>
                  <a:pt x="38100" y="0"/>
                </a:lnTo>
                <a:lnTo>
                  <a:pt x="38100" y="38100"/>
                </a:lnTo>
                <a:close/>
              </a:path>
            </a:pathLst>
          </a:custGeom>
          <a:solidFill>
            <a:srgbClr val="323232"/>
          </a:solidFill>
        </p:spPr>
        <p:txBody>
          <a:bodyPr wrap="square" lIns="0" tIns="0" rIns="0" bIns="0" rtlCol="0">
            <a:prstTxWarp prst="textNoShape">
              <a:avLst/>
            </a:prstTxWarp>
            <a:noAutofit/>
          </a:bodyPr>
          <a:lstStyle/>
          <a:p>
            <a:endParaRPr lang="en-GB"/>
          </a:p>
        </p:txBody>
      </p:sp>
      <p:pic>
        <p:nvPicPr>
          <p:cNvPr id="3" name="Picture 2">
            <a:extLst>
              <a:ext uri="{FF2B5EF4-FFF2-40B4-BE49-F238E27FC236}">
                <a16:creationId xmlns:a16="http://schemas.microsoft.com/office/drawing/2014/main" id="{F5E6897A-5AC7-FFB9-7FE5-B1CBF5D83677}"/>
              </a:ext>
            </a:extLst>
          </p:cNvPr>
          <p:cNvPicPr>
            <a:picLocks noChangeAspect="1"/>
          </p:cNvPicPr>
          <p:nvPr/>
        </p:nvPicPr>
        <p:blipFill>
          <a:blip r:embed="rId5"/>
          <a:stretch>
            <a:fillRect/>
          </a:stretch>
        </p:blipFill>
        <p:spPr>
          <a:xfrm>
            <a:off x="6742135" y="1575148"/>
            <a:ext cx="795403" cy="732772"/>
          </a:xfrm>
          <a:prstGeom prst="rect">
            <a:avLst/>
          </a:prstGeom>
        </p:spPr>
      </p:pic>
      <p:pic>
        <p:nvPicPr>
          <p:cNvPr id="11" name="Picture 10">
            <a:extLst>
              <a:ext uri="{FF2B5EF4-FFF2-40B4-BE49-F238E27FC236}">
                <a16:creationId xmlns:a16="http://schemas.microsoft.com/office/drawing/2014/main" id="{13C723DA-2851-7FF4-C5B8-DEBF25E67EDF}"/>
              </a:ext>
            </a:extLst>
          </p:cNvPr>
          <p:cNvPicPr>
            <a:picLocks noChangeAspect="1"/>
          </p:cNvPicPr>
          <p:nvPr/>
        </p:nvPicPr>
        <p:blipFill>
          <a:blip r:embed="rId6"/>
          <a:stretch>
            <a:fillRect/>
          </a:stretch>
        </p:blipFill>
        <p:spPr>
          <a:xfrm>
            <a:off x="6721258" y="3151338"/>
            <a:ext cx="795403" cy="816280"/>
          </a:xfrm>
          <a:prstGeom prst="rect">
            <a:avLst/>
          </a:prstGeom>
        </p:spPr>
      </p:pic>
      <p:pic>
        <p:nvPicPr>
          <p:cNvPr id="16" name="Picture 15" descr="A qr code on a white background&#10;&#10;Description automatically generated">
            <a:extLst>
              <a:ext uri="{FF2B5EF4-FFF2-40B4-BE49-F238E27FC236}">
                <a16:creationId xmlns:a16="http://schemas.microsoft.com/office/drawing/2014/main" id="{11CB0D84-5AC8-F925-E772-FC2BC2FCD8C6}"/>
              </a:ext>
            </a:extLst>
          </p:cNvPr>
          <p:cNvPicPr>
            <a:picLocks noChangeAspect="1"/>
          </p:cNvPicPr>
          <p:nvPr/>
        </p:nvPicPr>
        <p:blipFill>
          <a:blip r:embed="rId7"/>
          <a:stretch>
            <a:fillRect/>
          </a:stretch>
        </p:blipFill>
        <p:spPr>
          <a:xfrm>
            <a:off x="6608131" y="5525282"/>
            <a:ext cx="906833" cy="953545"/>
          </a:xfrm>
          <a:prstGeom prst="rect">
            <a:avLst/>
          </a:prstGeom>
          <a:ln>
            <a:noFill/>
          </a:ln>
        </p:spPr>
      </p:pic>
      <p:pic>
        <p:nvPicPr>
          <p:cNvPr id="19" name="Picture 18" descr="A qr code on a white background&#10;&#10;Description automatically generated">
            <a:extLst>
              <a:ext uri="{FF2B5EF4-FFF2-40B4-BE49-F238E27FC236}">
                <a16:creationId xmlns:a16="http://schemas.microsoft.com/office/drawing/2014/main" id="{E5E22A82-5494-176D-59D0-FA02546F3123}"/>
              </a:ext>
            </a:extLst>
          </p:cNvPr>
          <p:cNvPicPr>
            <a:picLocks noChangeAspect="1"/>
          </p:cNvPicPr>
          <p:nvPr/>
        </p:nvPicPr>
        <p:blipFill>
          <a:blip r:embed="rId8"/>
          <a:stretch>
            <a:fillRect/>
          </a:stretch>
        </p:blipFill>
        <p:spPr>
          <a:xfrm>
            <a:off x="8083594" y="5521434"/>
            <a:ext cx="983033" cy="982119"/>
          </a:xfrm>
          <a:prstGeom prst="rect">
            <a:avLst/>
          </a:prstGeom>
          <a:ln>
            <a:noFill/>
          </a:ln>
        </p:spPr>
      </p:pic>
    </p:spTree>
    <p:extLst>
      <p:ext uri="{BB962C8B-B14F-4D97-AF65-F5344CB8AC3E}">
        <p14:creationId xmlns:p14="http://schemas.microsoft.com/office/powerpoint/2010/main" val="16497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2493" y="170620"/>
            <a:ext cx="50156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Ecosystems, Biodiversity and Management</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080397" y="890663"/>
            <a:ext cx="4652260"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46200"/>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dirty="0">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933064" y="1494421"/>
            <a:ext cx="1900795"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Buttress roots </a:t>
            </a:r>
            <a:r>
              <a:rPr lang="en-GB" sz="1100" dirty="0">
                <a:latin typeface="Century Gothic"/>
                <a:ea typeface="+mn-lt"/>
                <a:cs typeface="+mn-lt"/>
              </a:rPr>
              <a:t>- large roots, often above the ground.</a:t>
            </a:r>
            <a:br>
              <a:rPr lang="en-GB" sz="1100" dirty="0">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Absorb</a:t>
            </a:r>
            <a:r>
              <a:rPr lang="en-GB" sz="1100" dirty="0">
                <a:solidFill>
                  <a:srgbClr val="000000"/>
                </a:solidFill>
                <a:latin typeface="Century Gothic"/>
                <a:ea typeface="+mn-lt"/>
                <a:cs typeface="+mn-lt"/>
              </a:rPr>
              <a:t> – take in</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Horizontally – </a:t>
            </a:r>
            <a:r>
              <a:rPr lang="en-GB" sz="1100" dirty="0">
                <a:solidFill>
                  <a:srgbClr val="000000"/>
                </a:solidFill>
                <a:latin typeface="Century Gothic"/>
                <a:ea typeface="+mn-lt"/>
                <a:cs typeface="+mn-lt"/>
              </a:rPr>
              <a:t>side ways</a:t>
            </a:r>
            <a:endParaRPr lang="en-GB" sz="110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Camouflage – </a:t>
            </a:r>
            <a:r>
              <a:rPr lang="en-GB" sz="1100" dirty="0">
                <a:solidFill>
                  <a:srgbClr val="000000"/>
                </a:solidFill>
                <a:latin typeface="Century Gothic"/>
                <a:ea typeface="+mn-lt"/>
                <a:cs typeface="+mn-lt"/>
              </a:rPr>
              <a:t>blending into the background </a:t>
            </a: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69889" y="6501823"/>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794510" y="649893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Bitesize</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771186"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Although many of the adaptations are to deal with the climate, they also help them to survive due to the high levels of competition in the tropical rainforest.</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509803" y="364211"/>
            <a:ext cx="33187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Century Gothic"/>
              </a:rPr>
              <a:t>TRF Adaptations</a:t>
            </a:r>
            <a:endParaRPr lang="en-US" sz="2800"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24" name="Picture 23">
            <a:extLst>
              <a:ext uri="{FF2B5EF4-FFF2-40B4-BE49-F238E27FC236}">
                <a16:creationId xmlns:a16="http://schemas.microsoft.com/office/drawing/2014/main" id="{2A423199-A341-4FEA-F69C-3119807F0685}"/>
              </a:ext>
            </a:extLst>
          </p:cNvPr>
          <p:cNvPicPr>
            <a:picLocks noChangeAspect="1"/>
          </p:cNvPicPr>
          <p:nvPr/>
        </p:nvPicPr>
        <p:blipFill>
          <a:blip r:embed="rId4"/>
          <a:stretch>
            <a:fillRect/>
          </a:stretch>
        </p:blipFill>
        <p:spPr>
          <a:xfrm>
            <a:off x="340594" y="365595"/>
            <a:ext cx="641907" cy="641907"/>
          </a:xfrm>
          <a:prstGeom prst="rect">
            <a:avLst/>
          </a:prstGeom>
        </p:spPr>
      </p:pic>
      <p:graphicFrame>
        <p:nvGraphicFramePr>
          <p:cNvPr id="6" name="Table 5">
            <a:extLst>
              <a:ext uri="{FF2B5EF4-FFF2-40B4-BE49-F238E27FC236}">
                <a16:creationId xmlns:a16="http://schemas.microsoft.com/office/drawing/2014/main" id="{92D2508F-D2C7-9DAB-110E-10C06E390FEA}"/>
              </a:ext>
            </a:extLst>
          </p:cNvPr>
          <p:cNvGraphicFramePr>
            <a:graphicFrameLocks noGrp="1"/>
          </p:cNvGraphicFramePr>
          <p:nvPr>
            <p:extLst>
              <p:ext uri="{D42A27DB-BD31-4B8C-83A1-F6EECF244321}">
                <p14:modId xmlns:p14="http://schemas.microsoft.com/office/powerpoint/2010/main" val="2108674067"/>
              </p:ext>
            </p:extLst>
          </p:nvPr>
        </p:nvGraphicFramePr>
        <p:xfrm>
          <a:off x="489066" y="1323641"/>
          <a:ext cx="5590288" cy="3680460"/>
        </p:xfrm>
        <a:graphic>
          <a:graphicData uri="http://schemas.openxmlformats.org/drawingml/2006/table">
            <a:tbl>
              <a:tblPr firstRow="1" bandRow="1">
                <a:tableStyleId>{5C22544A-7EE6-4342-B048-85BDC9FD1C3A}</a:tableStyleId>
              </a:tblPr>
              <a:tblGrid>
                <a:gridCol w="2795144">
                  <a:extLst>
                    <a:ext uri="{9D8B030D-6E8A-4147-A177-3AD203B41FA5}">
                      <a16:colId xmlns:a16="http://schemas.microsoft.com/office/drawing/2014/main" val="965796751"/>
                    </a:ext>
                  </a:extLst>
                </a:gridCol>
                <a:gridCol w="2795144">
                  <a:extLst>
                    <a:ext uri="{9D8B030D-6E8A-4147-A177-3AD203B41FA5}">
                      <a16:colId xmlns:a16="http://schemas.microsoft.com/office/drawing/2014/main" val="3713541247"/>
                    </a:ext>
                  </a:extLst>
                </a:gridCol>
              </a:tblGrid>
              <a:tr h="250520">
                <a:tc>
                  <a:txBody>
                    <a:bodyPr/>
                    <a:lstStyle/>
                    <a:p>
                      <a:pPr algn="ctr"/>
                      <a:r>
                        <a:rPr lang="en-US" sz="1050" b="1" dirty="0">
                          <a:solidFill>
                            <a:schemeClr val="tx1"/>
                          </a:solidFill>
                          <a:latin typeface="Century Gothic"/>
                        </a:rPr>
                        <a:t>Plants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1" dirty="0">
                          <a:solidFill>
                            <a:schemeClr val="tx1"/>
                          </a:solidFill>
                          <a:latin typeface="Century Gothic"/>
                        </a:rPr>
                        <a:t>Animals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924180371"/>
                  </a:ext>
                </a:extLst>
              </a:tr>
              <a:tr h="370840">
                <a:tc>
                  <a:txBody>
                    <a:bodyPr/>
                    <a:lstStyle/>
                    <a:p>
                      <a:pPr algn="ctr"/>
                      <a:r>
                        <a:rPr lang="en-US" sz="1050" b="0" dirty="0">
                          <a:solidFill>
                            <a:schemeClr val="tx1"/>
                          </a:solidFill>
                          <a:latin typeface="Century Gothic"/>
                        </a:rPr>
                        <a:t>Waxy leaves with drip tips: these ensure that rainwater runs off, preventing rotting</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Many animals have adapted to living in the canopy, where there is plenty of food.</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778745312"/>
                  </a:ext>
                </a:extLst>
              </a:tr>
              <a:tr h="370840">
                <a:tc>
                  <a:txBody>
                    <a:bodyPr/>
                    <a:lstStyle/>
                    <a:p>
                      <a:pPr algn="ctr"/>
                      <a:r>
                        <a:rPr lang="en-US" sz="1050" b="0" dirty="0">
                          <a:solidFill>
                            <a:schemeClr val="tx1"/>
                          </a:solidFill>
                          <a:latin typeface="Century Gothic"/>
                        </a:rPr>
                        <a:t>Buttress roots: these large roots provide stability for trees that can grow up to 40m in height.</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Parrots, macaws and toucans have powerful beaks to break open nuts.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86693833"/>
                  </a:ext>
                </a:extLst>
              </a:tr>
              <a:tr h="370840">
                <a:tc>
                  <a:txBody>
                    <a:bodyPr/>
                    <a:lstStyle/>
                    <a:p>
                      <a:pPr algn="ctr"/>
                      <a:r>
                        <a:rPr lang="en-US" sz="1050" b="0" dirty="0">
                          <a:solidFill>
                            <a:schemeClr val="tx1"/>
                          </a:solidFill>
                          <a:latin typeface="Century Gothic"/>
                        </a:rPr>
                        <a:t>Tree leaves are large to absorb as much sunlight as possible.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Monkeys have evolved with strong grips and long tails for balancing to collect fruit and nuts from the tall main canopy.</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29106527"/>
                  </a:ext>
                </a:extLst>
              </a:tr>
              <a:tr h="370840">
                <a:tc>
                  <a:txBody>
                    <a:bodyPr/>
                    <a:lstStyle/>
                    <a:p>
                      <a:pPr algn="ctr"/>
                      <a:r>
                        <a:rPr lang="en-US" sz="1050" b="0" dirty="0">
                          <a:solidFill>
                            <a:schemeClr val="tx1"/>
                          </a:solidFill>
                          <a:latin typeface="Century Gothic"/>
                        </a:rPr>
                        <a:t>Straight, smooth trunks: to allow water to reach its roots.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Sloths: algae grow in the fur to help it camouflage.</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91273323"/>
                  </a:ext>
                </a:extLst>
              </a:tr>
              <a:tr h="370840">
                <a:tc>
                  <a:txBody>
                    <a:bodyPr/>
                    <a:lstStyle/>
                    <a:p>
                      <a:pPr algn="ctr"/>
                      <a:r>
                        <a:rPr lang="en-US" sz="1050" b="0" dirty="0">
                          <a:solidFill>
                            <a:schemeClr val="tx1"/>
                          </a:solidFill>
                          <a:latin typeface="Century Gothic"/>
                        </a:rPr>
                        <a:t>Evergreen appearance because of constant growing season, even though many trees are deciduous and lose their leaves.</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Animals learn to swim or have webbed feet  because there are many rivers in TRF</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790764217"/>
                  </a:ext>
                </a:extLst>
              </a:tr>
              <a:tr h="370840">
                <a:tc>
                  <a:txBody>
                    <a:bodyPr/>
                    <a:lstStyle/>
                    <a:p>
                      <a:pPr algn="ctr"/>
                      <a:r>
                        <a:rPr lang="en-US" sz="1050" b="0" dirty="0">
                          <a:solidFill>
                            <a:schemeClr val="tx1"/>
                          </a:solidFill>
                          <a:latin typeface="Century Gothic"/>
                        </a:rPr>
                        <a:t>Tree roots are shallow and spread horizontally to gain nutrients from the top layer of soil.</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050" b="0" dirty="0">
                          <a:solidFill>
                            <a:schemeClr val="tx1"/>
                          </a:solidFill>
                          <a:latin typeface="Century Gothic"/>
                        </a:rPr>
                        <a:t>Some animals have a good sense of smell or hearing because of low light levels on the forest floor.</a:t>
                      </a: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154420055"/>
                  </a:ext>
                </a:extLst>
              </a:tr>
            </a:tbl>
          </a:graphicData>
        </a:graphic>
      </p:graphicFrame>
      <p:pic>
        <p:nvPicPr>
          <p:cNvPr id="3" name="Picture 2">
            <a:extLst>
              <a:ext uri="{FF2B5EF4-FFF2-40B4-BE49-F238E27FC236}">
                <a16:creationId xmlns:a16="http://schemas.microsoft.com/office/drawing/2014/main" id="{919A9907-C822-A785-09E3-A83DE2A89248}"/>
              </a:ext>
            </a:extLst>
          </p:cNvPr>
          <p:cNvPicPr>
            <a:picLocks noChangeAspect="1"/>
          </p:cNvPicPr>
          <p:nvPr/>
        </p:nvPicPr>
        <p:blipFill>
          <a:blip r:embed="rId5"/>
          <a:stretch>
            <a:fillRect/>
          </a:stretch>
        </p:blipFill>
        <p:spPr>
          <a:xfrm>
            <a:off x="6637751" y="1418572"/>
            <a:ext cx="628389" cy="597074"/>
          </a:xfrm>
          <a:prstGeom prst="rect">
            <a:avLst/>
          </a:prstGeom>
        </p:spPr>
      </p:pic>
      <p:pic>
        <p:nvPicPr>
          <p:cNvPr id="7" name="Picture 6" descr="A black background with white text and circles and arrows&#10;&#10;Description automatically generated">
            <a:extLst>
              <a:ext uri="{FF2B5EF4-FFF2-40B4-BE49-F238E27FC236}">
                <a16:creationId xmlns:a16="http://schemas.microsoft.com/office/drawing/2014/main" id="{C1AA2ABF-5FC7-9984-EDD8-E8824F5B614C}"/>
              </a:ext>
            </a:extLst>
          </p:cNvPr>
          <p:cNvPicPr>
            <a:picLocks noChangeAspect="1"/>
          </p:cNvPicPr>
          <p:nvPr/>
        </p:nvPicPr>
        <p:blipFill>
          <a:blip r:embed="rId6"/>
          <a:stretch>
            <a:fillRect/>
          </a:stretch>
        </p:blipFill>
        <p:spPr>
          <a:xfrm>
            <a:off x="6710820" y="2389339"/>
            <a:ext cx="649266" cy="597074"/>
          </a:xfrm>
          <a:prstGeom prst="rect">
            <a:avLst/>
          </a:prstGeom>
        </p:spPr>
      </p:pic>
      <p:pic>
        <p:nvPicPr>
          <p:cNvPr id="18" name="Picture 17">
            <a:extLst>
              <a:ext uri="{FF2B5EF4-FFF2-40B4-BE49-F238E27FC236}">
                <a16:creationId xmlns:a16="http://schemas.microsoft.com/office/drawing/2014/main" id="{AE04A210-BFF4-61BF-98ED-DFE2D2B3FCBA}"/>
              </a:ext>
            </a:extLst>
          </p:cNvPr>
          <p:cNvPicPr>
            <a:picLocks noChangeAspect="1"/>
          </p:cNvPicPr>
          <p:nvPr/>
        </p:nvPicPr>
        <p:blipFill>
          <a:blip r:embed="rId7"/>
          <a:stretch>
            <a:fillRect/>
          </a:stretch>
        </p:blipFill>
        <p:spPr>
          <a:xfrm flipH="1">
            <a:off x="6765099" y="3130462"/>
            <a:ext cx="592898" cy="597074"/>
          </a:xfrm>
          <a:prstGeom prst="rect">
            <a:avLst/>
          </a:prstGeom>
        </p:spPr>
      </p:pic>
      <p:pic>
        <p:nvPicPr>
          <p:cNvPr id="20" name="Picture 19">
            <a:extLst>
              <a:ext uri="{FF2B5EF4-FFF2-40B4-BE49-F238E27FC236}">
                <a16:creationId xmlns:a16="http://schemas.microsoft.com/office/drawing/2014/main" id="{935B2F38-B642-DAF2-ACEA-95D4A1AAE8A6}"/>
              </a:ext>
            </a:extLst>
          </p:cNvPr>
          <p:cNvPicPr>
            <a:picLocks noChangeAspect="1"/>
          </p:cNvPicPr>
          <p:nvPr/>
        </p:nvPicPr>
        <p:blipFill>
          <a:blip r:embed="rId8"/>
          <a:stretch>
            <a:fillRect/>
          </a:stretch>
        </p:blipFill>
        <p:spPr>
          <a:xfrm>
            <a:off x="6700381" y="3871586"/>
            <a:ext cx="659704" cy="597074"/>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5406C945-0B40-CC9E-0727-2E062988DCE0}"/>
              </a:ext>
            </a:extLst>
          </p:cNvPr>
          <p:cNvPicPr>
            <a:picLocks noChangeAspect="1"/>
          </p:cNvPicPr>
          <p:nvPr/>
        </p:nvPicPr>
        <p:blipFill>
          <a:blip r:embed="rId9"/>
          <a:stretch>
            <a:fillRect/>
          </a:stretch>
        </p:blipFill>
        <p:spPr>
          <a:xfrm>
            <a:off x="6702991" y="5538657"/>
            <a:ext cx="842375" cy="832851"/>
          </a:xfrm>
          <a:prstGeom prst="rect">
            <a:avLst/>
          </a:prstGeom>
          <a:ln>
            <a:noFill/>
          </a:ln>
        </p:spPr>
      </p:pic>
      <p:pic>
        <p:nvPicPr>
          <p:cNvPr id="23" name="Picture 22" descr="A qr code on a white background&#10;&#10;Description automatically generated">
            <a:extLst>
              <a:ext uri="{FF2B5EF4-FFF2-40B4-BE49-F238E27FC236}">
                <a16:creationId xmlns:a16="http://schemas.microsoft.com/office/drawing/2014/main" id="{98F217E5-DD96-2910-43C4-5E8E6915AE43}"/>
              </a:ext>
            </a:extLst>
          </p:cNvPr>
          <p:cNvPicPr>
            <a:picLocks noChangeAspect="1"/>
          </p:cNvPicPr>
          <p:nvPr/>
        </p:nvPicPr>
        <p:blipFill>
          <a:blip r:embed="rId10"/>
          <a:stretch>
            <a:fillRect/>
          </a:stretch>
        </p:blipFill>
        <p:spPr>
          <a:xfrm>
            <a:off x="8274420" y="5504407"/>
            <a:ext cx="851902" cy="953545"/>
          </a:xfrm>
          <a:prstGeom prst="rect">
            <a:avLst/>
          </a:prstGeom>
          <a:ln>
            <a:noFill/>
          </a:ln>
        </p:spPr>
      </p:pic>
    </p:spTree>
    <p:extLst>
      <p:ext uri="{BB962C8B-B14F-4D97-AF65-F5344CB8AC3E}">
        <p14:creationId xmlns:p14="http://schemas.microsoft.com/office/powerpoint/2010/main" val="37317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Ms L Devin</DisplayName>
        <AccountId>11</AccountId>
        <AccountType/>
      </UserInfo>
      <UserInfo>
        <DisplayName>Mr. T. Sixsmith</DisplayName>
        <AccountId>13</AccountId>
        <AccountType/>
      </UserInfo>
      <UserInfo>
        <DisplayName>Mr. A. Duckworth</DisplayName>
        <AccountId>14</AccountId>
        <AccountType/>
      </UserInfo>
      <UserInfo>
        <DisplayName>Mr T Clare</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E0CBF6-8DF7-4597-A56A-AFFC2A6437AF}">
  <ds:schemaRefs>
    <ds:schemaRef ds:uri="http://schemas.microsoft.com/sharepoint/v3/contenttype/forms"/>
  </ds:schemaRefs>
</ds:datastoreItem>
</file>

<file path=customXml/itemProps2.xml><?xml version="1.0" encoding="utf-8"?>
<ds:datastoreItem xmlns:ds="http://schemas.openxmlformats.org/officeDocument/2006/customXml" ds:itemID="{2B577E52-C56F-43C1-8CF0-11D1CE03CFF0}">
  <ds:schemaRefs>
    <ds:schemaRef ds:uri="http://purl.org/dc/terms/"/>
    <ds:schemaRef ds:uri="http://www.w3.org/XML/1998/namespace"/>
    <ds:schemaRef ds:uri="http://schemas.microsoft.com/office/2006/documentManagement/types"/>
    <ds:schemaRef ds:uri="f55e4e17-f17b-45d4-a783-b77bdb67020d"/>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8c196e67-583f-4cee-a71a-f7c16f1d0bdf"/>
    <ds:schemaRef ds:uri="http://purl.org/dc/dcmitype/"/>
  </ds:schemaRefs>
</ds:datastoreItem>
</file>

<file path=customXml/itemProps3.xml><?xml version="1.0" encoding="utf-8"?>
<ds:datastoreItem xmlns:ds="http://schemas.openxmlformats.org/officeDocument/2006/customXml" ds:itemID="{BCA6E15D-219D-43D4-AA7B-244F4C720D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8503</TotalTime>
  <Words>3711</Words>
  <Application>Microsoft Office PowerPoint</Application>
  <PresentationFormat>A4 Paper (210x297 mm)</PresentationFormat>
  <Paragraphs>444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Ms L Devin</cp:lastModifiedBy>
  <cp:revision>1690</cp:revision>
  <dcterms:created xsi:type="dcterms:W3CDTF">2024-03-05T11:58:30Z</dcterms:created>
  <dcterms:modified xsi:type="dcterms:W3CDTF">2024-08-12T12:26:08Z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MediaServiceImageTags">
    <vt:lpwstr/>
  </property>
</Properties>
</file>