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56" r:id="rId5"/>
    <p:sldId id="258" r:id="rId6"/>
    <p:sldId id="259" r:id="rId7"/>
    <p:sldId id="260" r:id="rId8"/>
    <p:sldId id="261" r:id="rId9"/>
    <p:sldId id="266" r:id="rId10"/>
    <p:sldId id="267" r:id="rId11"/>
  </p:sldIdLst>
  <p:sldSz cx="9906000" cy="6858000" type="A4"/>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F9381E-52DF-5007-389D-DBCDA03803ED}" v="2" dt="2024-07-24T06:51:46.5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8" autoAdjust="0"/>
    <p:restoredTop sz="94660"/>
  </p:normalViewPr>
  <p:slideViewPr>
    <p:cSldViewPr snapToGrid="0">
      <p:cViewPr varScale="1">
        <p:scale>
          <a:sx n="114" d="100"/>
          <a:sy n="114" d="100"/>
        </p:scale>
        <p:origin x="34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D130F187-C70D-9CA5-DBE2-7CD6258EC787}"/>
    <pc:docChg chg="modSld">
      <pc:chgData name="" userId="" providerId="" clId="Web-{D130F187-C70D-9CA5-DBE2-7CD6258EC787}" dt="2024-06-17T09:31:13.146" v="3"/>
      <pc:docMkLst>
        <pc:docMk/>
      </pc:docMkLst>
      <pc:sldChg chg="modSp">
        <pc:chgData name="" userId="" providerId="" clId="Web-{D130F187-C70D-9CA5-DBE2-7CD6258EC787}" dt="2024-06-17T09:31:13.146" v="3"/>
        <pc:sldMkLst>
          <pc:docMk/>
          <pc:sldMk cId="109857222" sldId="256"/>
        </pc:sldMkLst>
        <pc:graphicFrameChg chg="mod modGraphic">
          <ac:chgData name="" userId="" providerId="" clId="Web-{D130F187-C70D-9CA5-DBE2-7CD6258EC787}" dt="2024-06-17T09:31:13.146" v="3"/>
          <ac:graphicFrameMkLst>
            <pc:docMk/>
            <pc:sldMk cId="109857222" sldId="256"/>
            <ac:graphicFrameMk id="4" creationId="{A4A8EF22-00FE-1302-2723-D9993F034EEC}"/>
          </ac:graphicFrameMkLst>
        </pc:graphicFrameChg>
      </pc:sldChg>
    </pc:docChg>
  </pc:docChgLst>
  <pc:docChgLst>
    <pc:chgData name="Ms L Devin" userId="S::ldevin@bishopr.co.uk::420b751f-cbd6-4fb8-a574-e02b6e98d2a9" providerId="AD" clId="Web-{C9F9381E-52DF-5007-389D-DBCDA03803ED}"/>
    <pc:docChg chg="addSld">
      <pc:chgData name="Ms L Devin" userId="S::ldevin@bishopr.co.uk::420b751f-cbd6-4fb8-a574-e02b6e98d2a9" providerId="AD" clId="Web-{C9F9381E-52DF-5007-389D-DBCDA03803ED}" dt="2024-07-24T06:51:46.540" v="1"/>
      <pc:docMkLst>
        <pc:docMk/>
      </pc:docMkLst>
      <pc:sldChg chg="add">
        <pc:chgData name="Ms L Devin" userId="S::ldevin@bishopr.co.uk::420b751f-cbd6-4fb8-a574-e02b6e98d2a9" providerId="AD" clId="Web-{C9F9381E-52DF-5007-389D-DBCDA03803ED}" dt="2024-07-24T06:51:20.243" v="0"/>
        <pc:sldMkLst>
          <pc:docMk/>
          <pc:sldMk cId="2803639311" sldId="266"/>
        </pc:sldMkLst>
      </pc:sldChg>
      <pc:sldChg chg="add">
        <pc:chgData name="Ms L Devin" userId="S::ldevin@bishopr.co.uk::420b751f-cbd6-4fb8-a574-e02b6e98d2a9" providerId="AD" clId="Web-{C9F9381E-52DF-5007-389D-DBCDA03803ED}" dt="2024-07-24T06:51:46.540" v="1"/>
        <pc:sldMkLst>
          <pc:docMk/>
          <pc:sldMk cId="3576434908" sldId="267"/>
        </pc:sldMkLst>
      </pc:sldChg>
    </pc:docChg>
  </pc:docChgLst>
  <pc:docChgLst>
    <pc:chgData name="Ms L Devin" userId="S::ldevin@bishopr.co.uk::420b751f-cbd6-4fb8-a574-e02b6e98d2a9" providerId="AD" clId="Web-{D130F187-C70D-9CA5-DBE2-7CD6258EC787}"/>
    <pc:docChg chg="modSld">
      <pc:chgData name="Ms L Devin" userId="S::ldevin@bishopr.co.uk::420b751f-cbd6-4fb8-a574-e02b6e98d2a9" providerId="AD" clId="Web-{D130F187-C70D-9CA5-DBE2-7CD6258EC787}" dt="2024-06-17T09:44:20.825" v="57" actId="1076"/>
      <pc:docMkLst>
        <pc:docMk/>
      </pc:docMkLst>
      <pc:sldChg chg="addSp delSp modSp">
        <pc:chgData name="Ms L Devin" userId="S::ldevin@bishopr.co.uk::420b751f-cbd6-4fb8-a574-e02b6e98d2a9" providerId="AD" clId="Web-{D130F187-C70D-9CA5-DBE2-7CD6258EC787}" dt="2024-06-17T09:36:53.607" v="37" actId="1076"/>
        <pc:sldMkLst>
          <pc:docMk/>
          <pc:sldMk cId="2172531794" sldId="258"/>
        </pc:sldMkLst>
        <pc:picChg chg="add del mod">
          <ac:chgData name="Ms L Devin" userId="S::ldevin@bishopr.co.uk::420b751f-cbd6-4fb8-a574-e02b6e98d2a9" providerId="AD" clId="Web-{D130F187-C70D-9CA5-DBE2-7CD6258EC787}" dt="2024-06-17T09:33:09.232" v="10"/>
          <ac:picMkLst>
            <pc:docMk/>
            <pc:sldMk cId="2172531794" sldId="258"/>
            <ac:picMk id="7" creationId="{B935BC5D-3321-1A78-2557-1BAEF7836F1F}"/>
          </ac:picMkLst>
        </pc:picChg>
        <pc:picChg chg="add del mod">
          <ac:chgData name="Ms L Devin" userId="S::ldevin@bishopr.co.uk::420b751f-cbd6-4fb8-a574-e02b6e98d2a9" providerId="AD" clId="Web-{D130F187-C70D-9CA5-DBE2-7CD6258EC787}" dt="2024-06-17T09:33:08.451" v="9"/>
          <ac:picMkLst>
            <pc:docMk/>
            <pc:sldMk cId="2172531794" sldId="258"/>
            <ac:picMk id="11" creationId="{F520517F-E458-3D53-1ACA-BE23D709A92F}"/>
          </ac:picMkLst>
        </pc:picChg>
        <pc:picChg chg="add mod">
          <ac:chgData name="Ms L Devin" userId="S::ldevin@bishopr.co.uk::420b751f-cbd6-4fb8-a574-e02b6e98d2a9" providerId="AD" clId="Web-{D130F187-C70D-9CA5-DBE2-7CD6258EC787}" dt="2024-06-17T09:35:15.850" v="22" actId="1076"/>
          <ac:picMkLst>
            <pc:docMk/>
            <pc:sldMk cId="2172531794" sldId="258"/>
            <ac:picMk id="16" creationId="{F690E4AF-84C4-6831-3D74-F6245A32CF5C}"/>
          </ac:picMkLst>
        </pc:picChg>
        <pc:picChg chg="add mod">
          <ac:chgData name="Ms L Devin" userId="S::ldevin@bishopr.co.uk::420b751f-cbd6-4fb8-a574-e02b6e98d2a9" providerId="AD" clId="Web-{D130F187-C70D-9CA5-DBE2-7CD6258EC787}" dt="2024-06-17T09:35:20.898" v="24" actId="1076"/>
          <ac:picMkLst>
            <pc:docMk/>
            <pc:sldMk cId="2172531794" sldId="258"/>
            <ac:picMk id="19" creationId="{4432A185-8A5E-F91E-4A33-430E2B1E2F9A}"/>
          </ac:picMkLst>
        </pc:picChg>
        <pc:picChg chg="add mod">
          <ac:chgData name="Ms L Devin" userId="S::ldevin@bishopr.co.uk::420b751f-cbd6-4fb8-a574-e02b6e98d2a9" providerId="AD" clId="Web-{D130F187-C70D-9CA5-DBE2-7CD6258EC787}" dt="2024-06-17T09:35:52.775" v="31" actId="1076"/>
          <ac:picMkLst>
            <pc:docMk/>
            <pc:sldMk cId="2172531794" sldId="258"/>
            <ac:picMk id="20" creationId="{D7DC9BDB-6F34-AA27-AB21-4D7F0769CB6F}"/>
          </ac:picMkLst>
        </pc:picChg>
        <pc:picChg chg="add mod">
          <ac:chgData name="Ms L Devin" userId="S::ldevin@bishopr.co.uk::420b751f-cbd6-4fb8-a574-e02b6e98d2a9" providerId="AD" clId="Web-{D130F187-C70D-9CA5-DBE2-7CD6258EC787}" dt="2024-06-17T09:36:53.607" v="37" actId="1076"/>
          <ac:picMkLst>
            <pc:docMk/>
            <pc:sldMk cId="2172531794" sldId="258"/>
            <ac:picMk id="23" creationId="{6AEE08D5-EB2B-D167-17E7-E4B89C9029A3}"/>
          </ac:picMkLst>
        </pc:picChg>
      </pc:sldChg>
      <pc:sldChg chg="addSp delSp modSp">
        <pc:chgData name="Ms L Devin" userId="S::ldevin@bishopr.co.uk::420b751f-cbd6-4fb8-a574-e02b6e98d2a9" providerId="AD" clId="Web-{D130F187-C70D-9CA5-DBE2-7CD6258EC787}" dt="2024-06-17T09:44:20.825" v="57" actId="1076"/>
        <pc:sldMkLst>
          <pc:docMk/>
          <pc:sldMk cId="3562778517" sldId="259"/>
        </pc:sldMkLst>
        <pc:spChg chg="mod">
          <ac:chgData name="Ms L Devin" userId="S::ldevin@bishopr.co.uk::420b751f-cbd6-4fb8-a574-e02b6e98d2a9" providerId="AD" clId="Web-{D130F187-C70D-9CA5-DBE2-7CD6258EC787}" dt="2024-06-17T09:37:22.328" v="41" actId="20577"/>
          <ac:spMkLst>
            <pc:docMk/>
            <pc:sldMk cId="3562778517" sldId="259"/>
            <ac:spMk id="27" creationId="{663A381D-F3AD-F506-9A44-222728253F9B}"/>
          </ac:spMkLst>
        </pc:spChg>
        <pc:picChg chg="add mod">
          <ac:chgData name="Ms L Devin" userId="S::ldevin@bishopr.co.uk::420b751f-cbd6-4fb8-a574-e02b6e98d2a9" providerId="AD" clId="Web-{D130F187-C70D-9CA5-DBE2-7CD6258EC787}" dt="2024-06-17T09:37:20.171" v="40" actId="1076"/>
          <ac:picMkLst>
            <pc:docMk/>
            <pc:sldMk cId="3562778517" sldId="259"/>
            <ac:picMk id="3" creationId="{EAA96376-C516-4B8A-07A5-8F4AA767551F}"/>
          </ac:picMkLst>
        </pc:picChg>
        <pc:picChg chg="add mod">
          <ac:chgData name="Ms L Devin" userId="S::ldevin@bishopr.co.uk::420b751f-cbd6-4fb8-a574-e02b6e98d2a9" providerId="AD" clId="Web-{D130F187-C70D-9CA5-DBE2-7CD6258EC787}" dt="2024-06-17T09:38:02.940" v="44" actId="1076"/>
          <ac:picMkLst>
            <pc:docMk/>
            <pc:sldMk cId="3562778517" sldId="259"/>
            <ac:picMk id="11" creationId="{2A25DA10-7693-F3C9-7AAB-A6AD984B09BF}"/>
          </ac:picMkLst>
        </pc:picChg>
        <pc:picChg chg="add mod">
          <ac:chgData name="Ms L Devin" userId="S::ldevin@bishopr.co.uk::420b751f-cbd6-4fb8-a574-e02b6e98d2a9" providerId="AD" clId="Web-{D130F187-C70D-9CA5-DBE2-7CD6258EC787}" dt="2024-06-17T09:38:21.160" v="47" actId="1076"/>
          <ac:picMkLst>
            <pc:docMk/>
            <pc:sldMk cId="3562778517" sldId="259"/>
            <ac:picMk id="16" creationId="{DEC94863-DE3A-F795-154E-A5E9287B9718}"/>
          </ac:picMkLst>
        </pc:picChg>
        <pc:picChg chg="add del mod">
          <ac:chgData name="Ms L Devin" userId="S::ldevin@bishopr.co.uk::420b751f-cbd6-4fb8-a574-e02b6e98d2a9" providerId="AD" clId="Web-{D130F187-C70D-9CA5-DBE2-7CD6258EC787}" dt="2024-06-17T09:43:27.087" v="52"/>
          <ac:picMkLst>
            <pc:docMk/>
            <pc:sldMk cId="3562778517" sldId="259"/>
            <ac:picMk id="22" creationId="{C11F4D20-7691-E12A-6E63-EE58B78DAA07}"/>
          </ac:picMkLst>
        </pc:picChg>
        <pc:picChg chg="add mod">
          <ac:chgData name="Ms L Devin" userId="S::ldevin@bishopr.co.uk::420b751f-cbd6-4fb8-a574-e02b6e98d2a9" providerId="AD" clId="Web-{D130F187-C70D-9CA5-DBE2-7CD6258EC787}" dt="2024-06-17T09:44:20.825" v="57" actId="1076"/>
          <ac:picMkLst>
            <pc:docMk/>
            <pc:sldMk cId="3562778517" sldId="259"/>
            <ac:picMk id="23" creationId="{56EB909C-1598-C666-0B1A-FC87F2A8C9F2}"/>
          </ac:picMkLst>
        </pc:picChg>
      </pc:sldChg>
      <pc:sldChg chg="modSp">
        <pc:chgData name="Ms L Devin" userId="S::ldevin@bishopr.co.uk::420b751f-cbd6-4fb8-a574-e02b6e98d2a9" providerId="AD" clId="Web-{D130F187-C70D-9CA5-DBE2-7CD6258EC787}" dt="2024-06-17T09:42:08.363" v="48"/>
        <pc:sldMkLst>
          <pc:docMk/>
          <pc:sldMk cId="4273003979" sldId="261"/>
        </pc:sldMkLst>
        <pc:picChg chg="mod">
          <ac:chgData name="Ms L Devin" userId="S::ldevin@bishopr.co.uk::420b751f-cbd6-4fb8-a574-e02b6e98d2a9" providerId="AD" clId="Web-{D130F187-C70D-9CA5-DBE2-7CD6258EC787}" dt="2024-06-17T09:42:08.363" v="48"/>
          <ac:picMkLst>
            <pc:docMk/>
            <pc:sldMk cId="4273003979" sldId="261"/>
            <ac:picMk id="19" creationId="{5F0D6DEF-54E9-30BE-57C7-13B0C65FAFD1}"/>
          </ac:picMkLst>
        </pc:picChg>
      </pc:sldChg>
    </pc:docChg>
  </pc:docChgLst>
  <pc:docChgLst>
    <pc:chgData clId="Web-{6BEF2A18-5317-2E0C-18D2-865D94B536F2}"/>
    <pc:docChg chg="modSld">
      <pc:chgData name="" userId="" providerId="" clId="Web-{6BEF2A18-5317-2E0C-18D2-865D94B536F2}" dt="2024-06-11T09:54:34.580" v="0"/>
      <pc:docMkLst>
        <pc:docMk/>
      </pc:docMkLst>
      <pc:sldChg chg="modSp">
        <pc:chgData name="" userId="" providerId="" clId="Web-{6BEF2A18-5317-2E0C-18D2-865D94B536F2}" dt="2024-06-11T09:54:34.580" v="0"/>
        <pc:sldMkLst>
          <pc:docMk/>
          <pc:sldMk cId="109857222" sldId="256"/>
        </pc:sldMkLst>
        <pc:graphicFrameChg chg="mod modGraphic">
          <ac:chgData name="" userId="" providerId="" clId="Web-{6BEF2A18-5317-2E0C-18D2-865D94B536F2}" dt="2024-06-11T09:54:34.580" v="0"/>
          <ac:graphicFrameMkLst>
            <pc:docMk/>
            <pc:sldMk cId="109857222" sldId="256"/>
            <ac:graphicFrameMk id="4" creationId="{A4A8EF22-00FE-1302-2723-D9993F034EEC}"/>
          </ac:graphicFrameMkLst>
        </pc:graphicFrameChg>
      </pc:sldChg>
    </pc:docChg>
  </pc:docChgLst>
  <pc:docChgLst>
    <pc:chgData name="Ms L Devin" userId="S::ldevin@bishopr.co.uk::420b751f-cbd6-4fb8-a574-e02b6e98d2a9" providerId="AD" clId="Web-{6BEF2A18-5317-2E0C-18D2-865D94B536F2}"/>
    <pc:docChg chg="modSld">
      <pc:chgData name="Ms L Devin" userId="S::ldevin@bishopr.co.uk::420b751f-cbd6-4fb8-a574-e02b6e98d2a9" providerId="AD" clId="Web-{6BEF2A18-5317-2E0C-18D2-865D94B536F2}" dt="2024-06-11T09:54:55.752" v="4" actId="20577"/>
      <pc:docMkLst>
        <pc:docMk/>
      </pc:docMkLst>
      <pc:sldChg chg="addSp delSp modSp">
        <pc:chgData name="Ms L Devin" userId="S::ldevin@bishopr.co.uk::420b751f-cbd6-4fb8-a574-e02b6e98d2a9" providerId="AD" clId="Web-{6BEF2A18-5317-2E0C-18D2-865D94B536F2}" dt="2024-06-11T09:54:55.752" v="4" actId="20577"/>
        <pc:sldMkLst>
          <pc:docMk/>
          <pc:sldMk cId="109857222" sldId="256"/>
        </pc:sldMkLst>
        <pc:spChg chg="mod">
          <ac:chgData name="Ms L Devin" userId="S::ldevin@bishopr.co.uk::420b751f-cbd6-4fb8-a574-e02b6e98d2a9" providerId="AD" clId="Web-{6BEF2A18-5317-2E0C-18D2-865D94B536F2}" dt="2024-06-11T09:54:37.814" v="0" actId="1076"/>
          <ac:spMkLst>
            <pc:docMk/>
            <pc:sldMk cId="109857222" sldId="256"/>
            <ac:spMk id="2" creationId="{A82BEFC8-3A01-9758-F47C-FAF73326CE34}"/>
          </ac:spMkLst>
        </pc:spChg>
        <pc:spChg chg="add mod">
          <ac:chgData name="Ms L Devin" userId="S::ldevin@bishopr.co.uk::420b751f-cbd6-4fb8-a574-e02b6e98d2a9" providerId="AD" clId="Web-{6BEF2A18-5317-2E0C-18D2-865D94B536F2}" dt="2024-06-11T09:54:55.752" v="4" actId="20577"/>
          <ac:spMkLst>
            <pc:docMk/>
            <pc:sldMk cId="109857222" sldId="256"/>
            <ac:spMk id="5" creationId="{FF69EE7F-B6CC-4348-8495-19BC54D09DCF}"/>
          </ac:spMkLst>
        </pc:spChg>
        <pc:picChg chg="add">
          <ac:chgData name="Ms L Devin" userId="S::ldevin@bishopr.co.uk::420b751f-cbd6-4fb8-a574-e02b6e98d2a9" providerId="AD" clId="Web-{6BEF2A18-5317-2E0C-18D2-865D94B536F2}" dt="2024-06-11T09:54:39.392" v="1"/>
          <ac:picMkLst>
            <pc:docMk/>
            <pc:sldMk cId="109857222" sldId="256"/>
            <ac:picMk id="6" creationId="{1C83CA72-E7D5-348A-39A7-802DC3234419}"/>
          </ac:picMkLst>
        </pc:picChg>
        <pc:picChg chg="add del">
          <ac:chgData name="Ms L Devin" userId="S::ldevin@bishopr.co.uk::420b751f-cbd6-4fb8-a574-e02b6e98d2a9" providerId="AD" clId="Web-{6BEF2A18-5317-2E0C-18D2-865D94B536F2}" dt="2024-06-11T09:54:46.721" v="2"/>
          <ac:picMkLst>
            <pc:docMk/>
            <pc:sldMk cId="109857222" sldId="256"/>
            <ac:picMk id="7" creationId="{5CFFA71E-691C-B450-4D30-C03997DD2433}"/>
          </ac:picMkLst>
        </pc:picChg>
        <pc:picChg chg="add">
          <ac:chgData name="Ms L Devin" userId="S::ldevin@bishopr.co.uk::420b751f-cbd6-4fb8-a574-e02b6e98d2a9" providerId="AD" clId="Web-{6BEF2A18-5317-2E0C-18D2-865D94B536F2}" dt="2024-06-11T09:54:47.158" v="3"/>
          <ac:picMkLst>
            <pc:docMk/>
            <pc:sldMk cId="109857222" sldId="256"/>
            <ac:picMk id="9" creationId="{B66FE604-B916-D3D6-AC08-FA8F179FB133}"/>
          </ac:picMkLst>
        </pc:picChg>
      </pc:sldChg>
    </pc:docChg>
  </pc:docChgLst>
  <pc:docChgLst>
    <pc:chgData name="Ms L Devin" userId="S::ldevin@bishopr.co.uk::420b751f-cbd6-4fb8-a574-e02b6e98d2a9" providerId="AD" clId="Web-{6A86DE51-8401-070B-EF3B-62108B497430}"/>
    <pc:docChg chg="modSld">
      <pc:chgData name="Ms L Devin" userId="S::ldevin@bishopr.co.uk::420b751f-cbd6-4fb8-a574-e02b6e98d2a9" providerId="AD" clId="Web-{6A86DE51-8401-070B-EF3B-62108B497430}" dt="2024-06-16T18:18:16.143" v="1532" actId="1076"/>
      <pc:docMkLst>
        <pc:docMk/>
      </pc:docMkLst>
      <pc:sldChg chg="modSp">
        <pc:chgData name="Ms L Devin" userId="S::ldevin@bishopr.co.uk::420b751f-cbd6-4fb8-a574-e02b6e98d2a9" providerId="AD" clId="Web-{6A86DE51-8401-070B-EF3B-62108B497430}" dt="2024-06-16T18:17:46.346" v="1530"/>
        <pc:sldMkLst>
          <pc:docMk/>
          <pc:sldMk cId="109857222" sldId="256"/>
        </pc:sldMkLst>
        <pc:graphicFrameChg chg="mod modGraphic">
          <ac:chgData name="Ms L Devin" userId="S::ldevin@bishopr.co.uk::420b751f-cbd6-4fb8-a574-e02b6e98d2a9" providerId="AD" clId="Web-{6A86DE51-8401-070B-EF3B-62108B497430}" dt="2024-06-16T18:17:46.346" v="1530"/>
          <ac:graphicFrameMkLst>
            <pc:docMk/>
            <pc:sldMk cId="109857222" sldId="256"/>
            <ac:graphicFrameMk id="4" creationId="{A4A8EF22-00FE-1302-2723-D9993F034EEC}"/>
          </ac:graphicFrameMkLst>
        </pc:graphicFrameChg>
      </pc:sldChg>
      <pc:sldChg chg="delSp modSp">
        <pc:chgData name="Ms L Devin" userId="S::ldevin@bishopr.co.uk::420b751f-cbd6-4fb8-a574-e02b6e98d2a9" providerId="AD" clId="Web-{6A86DE51-8401-070B-EF3B-62108B497430}" dt="2024-06-16T17:12:33.028" v="121" actId="20577"/>
        <pc:sldMkLst>
          <pc:docMk/>
          <pc:sldMk cId="2172531794" sldId="258"/>
        </pc:sldMkLst>
        <pc:spChg chg="mod">
          <ac:chgData name="Ms L Devin" userId="S::ldevin@bishopr.co.uk::420b751f-cbd6-4fb8-a574-e02b6e98d2a9" providerId="AD" clId="Web-{6A86DE51-8401-070B-EF3B-62108B497430}" dt="2024-06-16T17:08:55.207" v="46" actId="20577"/>
          <ac:spMkLst>
            <pc:docMk/>
            <pc:sldMk cId="2172531794" sldId="258"/>
            <ac:spMk id="3" creationId="{A6CED3A5-09C7-78CA-5DC5-0E7AF151F9FB}"/>
          </ac:spMkLst>
        </pc:spChg>
        <pc:spChg chg="del mod">
          <ac:chgData name="Ms L Devin" userId="S::ldevin@bishopr.co.uk::420b751f-cbd6-4fb8-a574-e02b6e98d2a9" providerId="AD" clId="Web-{6A86DE51-8401-070B-EF3B-62108B497430}" dt="2024-06-16T17:05:24.298" v="19"/>
          <ac:spMkLst>
            <pc:docMk/>
            <pc:sldMk cId="2172531794" sldId="258"/>
            <ac:spMk id="16" creationId="{122D831E-076B-8C00-52D9-3F6BA7C4DBC3}"/>
          </ac:spMkLst>
        </pc:spChg>
        <pc:spChg chg="mod">
          <ac:chgData name="Ms L Devin" userId="S::ldevin@bishopr.co.uk::420b751f-cbd6-4fb8-a574-e02b6e98d2a9" providerId="AD" clId="Web-{6A86DE51-8401-070B-EF3B-62108B497430}" dt="2024-06-16T17:12:33.028" v="121" actId="20577"/>
          <ac:spMkLst>
            <pc:docMk/>
            <pc:sldMk cId="2172531794" sldId="258"/>
            <ac:spMk id="27" creationId="{663A381D-F3AD-F506-9A44-222728253F9B}"/>
          </ac:spMkLst>
        </pc:spChg>
        <pc:spChg chg="del">
          <ac:chgData name="Ms L Devin" userId="S::ldevin@bishopr.co.uk::420b751f-cbd6-4fb8-a574-e02b6e98d2a9" providerId="AD" clId="Web-{6A86DE51-8401-070B-EF3B-62108B497430}" dt="2024-06-16T17:07:49.566" v="33"/>
          <ac:spMkLst>
            <pc:docMk/>
            <pc:sldMk cId="2172531794" sldId="258"/>
            <ac:spMk id="44" creationId="{11A78581-5662-BF98-679B-7E73728E7C35}"/>
          </ac:spMkLst>
        </pc:spChg>
        <pc:picChg chg="del">
          <ac:chgData name="Ms L Devin" userId="S::ldevin@bishopr.co.uk::420b751f-cbd6-4fb8-a574-e02b6e98d2a9" providerId="AD" clId="Web-{6A86DE51-8401-070B-EF3B-62108B497430}" dt="2024-06-16T17:05:19.688" v="18"/>
          <ac:picMkLst>
            <pc:docMk/>
            <pc:sldMk cId="2172531794" sldId="258"/>
            <ac:picMk id="51" creationId="{DF16BCE3-46F0-95F0-8D51-92EB4D5354A7}"/>
          </ac:picMkLst>
        </pc:picChg>
        <pc:cxnChg chg="del">
          <ac:chgData name="Ms L Devin" userId="S::ldevin@bishopr.co.uk::420b751f-cbd6-4fb8-a574-e02b6e98d2a9" providerId="AD" clId="Web-{6A86DE51-8401-070B-EF3B-62108B497430}" dt="2024-06-16T17:05:16.251" v="16"/>
          <ac:cxnSpMkLst>
            <pc:docMk/>
            <pc:sldMk cId="2172531794" sldId="258"/>
            <ac:cxnSpMk id="11" creationId="{C7C8490A-9E6A-3552-1ACC-34638F9D9558}"/>
          </ac:cxnSpMkLst>
        </pc:cxnChg>
      </pc:sldChg>
      <pc:sldChg chg="addSp delSp modSp">
        <pc:chgData name="Ms L Devin" userId="S::ldevin@bishopr.co.uk::420b751f-cbd6-4fb8-a574-e02b6e98d2a9" providerId="AD" clId="Web-{6A86DE51-8401-070B-EF3B-62108B497430}" dt="2024-06-16T17:22:06.850" v="218" actId="20577"/>
        <pc:sldMkLst>
          <pc:docMk/>
          <pc:sldMk cId="3562778517" sldId="259"/>
        </pc:sldMkLst>
        <pc:spChg chg="del">
          <ac:chgData name="Ms L Devin" userId="S::ldevin@bishopr.co.uk::420b751f-cbd6-4fb8-a574-e02b6e98d2a9" providerId="AD" clId="Web-{6A86DE51-8401-070B-EF3B-62108B497430}" dt="2024-06-16T17:13:46.295" v="124"/>
          <ac:spMkLst>
            <pc:docMk/>
            <pc:sldMk cId="3562778517" sldId="259"/>
            <ac:spMk id="3" creationId="{A6CED3A5-09C7-78CA-5DC5-0E7AF151F9FB}"/>
          </ac:spMkLst>
        </pc:spChg>
        <pc:spChg chg="del">
          <ac:chgData name="Ms L Devin" userId="S::ldevin@bishopr.co.uk::420b751f-cbd6-4fb8-a574-e02b6e98d2a9" providerId="AD" clId="Web-{6A86DE51-8401-070B-EF3B-62108B497430}" dt="2024-06-16T17:14:14.389" v="129"/>
          <ac:spMkLst>
            <pc:docMk/>
            <pc:sldMk cId="3562778517" sldId="259"/>
            <ac:spMk id="16" creationId="{122D831E-076B-8C00-52D9-3F6BA7C4DBC3}"/>
          </ac:spMkLst>
        </pc:spChg>
        <pc:spChg chg="add mod">
          <ac:chgData name="Ms L Devin" userId="S::ldevin@bishopr.co.uk::420b751f-cbd6-4fb8-a574-e02b6e98d2a9" providerId="AD" clId="Web-{6A86DE51-8401-070B-EF3B-62108B497430}" dt="2024-06-16T17:16:41.344" v="165" actId="1076"/>
          <ac:spMkLst>
            <pc:docMk/>
            <pc:sldMk cId="3562778517" sldId="259"/>
            <ac:spMk id="19" creationId="{6955BB0E-F309-DE64-0869-78B4EBD4B180}"/>
          </ac:spMkLst>
        </pc:spChg>
        <pc:spChg chg="mod">
          <ac:chgData name="Ms L Devin" userId="S::ldevin@bishopr.co.uk::420b751f-cbd6-4fb8-a574-e02b6e98d2a9" providerId="AD" clId="Web-{6A86DE51-8401-070B-EF3B-62108B497430}" dt="2024-06-16T17:22:06.850" v="218" actId="20577"/>
          <ac:spMkLst>
            <pc:docMk/>
            <pc:sldMk cId="3562778517" sldId="259"/>
            <ac:spMk id="27" creationId="{663A381D-F3AD-F506-9A44-222728253F9B}"/>
          </ac:spMkLst>
        </pc:spChg>
        <pc:spChg chg="del mod">
          <ac:chgData name="Ms L Devin" userId="S::ldevin@bishopr.co.uk::420b751f-cbd6-4fb8-a574-e02b6e98d2a9" providerId="AD" clId="Web-{6A86DE51-8401-070B-EF3B-62108B497430}" dt="2024-06-16T17:14:12.326" v="128"/>
          <ac:spMkLst>
            <pc:docMk/>
            <pc:sldMk cId="3562778517" sldId="259"/>
            <ac:spMk id="44" creationId="{11A78581-5662-BF98-679B-7E73728E7C35}"/>
          </ac:spMkLst>
        </pc:spChg>
        <pc:picChg chg="add mod">
          <ac:chgData name="Ms L Devin" userId="S::ldevin@bishopr.co.uk::420b751f-cbd6-4fb8-a574-e02b6e98d2a9" providerId="AD" clId="Web-{6A86DE51-8401-070B-EF3B-62108B497430}" dt="2024-06-16T17:13:49.873" v="125" actId="1076"/>
          <ac:picMkLst>
            <pc:docMk/>
            <pc:sldMk cId="3562778517" sldId="259"/>
            <ac:picMk id="7" creationId="{AAE1B24B-796B-2E6E-A29D-101610AF293A}"/>
          </ac:picMkLst>
        </pc:picChg>
        <pc:picChg chg="del">
          <ac:chgData name="Ms L Devin" userId="S::ldevin@bishopr.co.uk::420b751f-cbd6-4fb8-a574-e02b6e98d2a9" providerId="AD" clId="Web-{6A86DE51-8401-070B-EF3B-62108B497430}" dt="2024-06-16T17:14:06.951" v="126"/>
          <ac:picMkLst>
            <pc:docMk/>
            <pc:sldMk cId="3562778517" sldId="259"/>
            <ac:picMk id="51" creationId="{DF16BCE3-46F0-95F0-8D51-92EB4D5354A7}"/>
          </ac:picMkLst>
        </pc:picChg>
        <pc:cxnChg chg="del">
          <ac:chgData name="Ms L Devin" userId="S::ldevin@bishopr.co.uk::420b751f-cbd6-4fb8-a574-e02b6e98d2a9" providerId="AD" clId="Web-{6A86DE51-8401-070B-EF3B-62108B497430}" dt="2024-06-16T17:14:16.186" v="130"/>
          <ac:cxnSpMkLst>
            <pc:docMk/>
            <pc:sldMk cId="3562778517" sldId="259"/>
            <ac:cxnSpMk id="11" creationId="{C7C8490A-9E6A-3552-1ACC-34638F9D9558}"/>
          </ac:cxnSpMkLst>
        </pc:cxnChg>
      </pc:sldChg>
      <pc:sldChg chg="addSp delSp modSp">
        <pc:chgData name="Ms L Devin" userId="S::ldevin@bishopr.co.uk::420b751f-cbd6-4fb8-a574-e02b6e98d2a9" providerId="AD" clId="Web-{6A86DE51-8401-070B-EF3B-62108B497430}" dt="2024-06-16T17:41:51.341" v="474" actId="1076"/>
        <pc:sldMkLst>
          <pc:docMk/>
          <pc:sldMk cId="1474956110" sldId="260"/>
        </pc:sldMkLst>
        <pc:spChg chg="del mod">
          <ac:chgData name="Ms L Devin" userId="S::ldevin@bishopr.co.uk::420b751f-cbd6-4fb8-a574-e02b6e98d2a9" providerId="AD" clId="Web-{6A86DE51-8401-070B-EF3B-62108B497430}" dt="2024-06-16T17:39:08.745" v="454"/>
          <ac:spMkLst>
            <pc:docMk/>
            <pc:sldMk cId="1474956110" sldId="260"/>
            <ac:spMk id="3" creationId="{A6CED3A5-09C7-78CA-5DC5-0E7AF151F9FB}"/>
          </ac:spMkLst>
        </pc:spChg>
        <pc:spChg chg="mod">
          <ac:chgData name="Ms L Devin" userId="S::ldevin@bishopr.co.uk::420b751f-cbd6-4fb8-a574-e02b6e98d2a9" providerId="AD" clId="Web-{6A86DE51-8401-070B-EF3B-62108B497430}" dt="2024-06-16T17:41:21.419" v="470" actId="1076"/>
          <ac:spMkLst>
            <pc:docMk/>
            <pc:sldMk cId="1474956110" sldId="260"/>
            <ac:spMk id="5" creationId="{2F8D1C13-5B4F-F94B-7D3A-BAB890E03E51}"/>
          </ac:spMkLst>
        </pc:spChg>
        <pc:spChg chg="add mod">
          <ac:chgData name="Ms L Devin" userId="S::ldevin@bishopr.co.uk::420b751f-cbd6-4fb8-a574-e02b6e98d2a9" providerId="AD" clId="Web-{6A86DE51-8401-070B-EF3B-62108B497430}" dt="2024-06-16T17:38:21.354" v="448" actId="20577"/>
          <ac:spMkLst>
            <pc:docMk/>
            <pc:sldMk cId="1474956110" sldId="260"/>
            <ac:spMk id="7" creationId="{41A56966-A774-315C-55FE-C8BA4010A093}"/>
          </ac:spMkLst>
        </pc:spChg>
        <pc:spChg chg="del mod">
          <ac:chgData name="Ms L Devin" userId="S::ldevin@bishopr.co.uk::420b751f-cbd6-4fb8-a574-e02b6e98d2a9" providerId="AD" clId="Web-{6A86DE51-8401-070B-EF3B-62108B497430}" dt="2024-06-16T17:36:46.102" v="422"/>
          <ac:spMkLst>
            <pc:docMk/>
            <pc:sldMk cId="1474956110" sldId="260"/>
            <ac:spMk id="16" creationId="{122D831E-076B-8C00-52D9-3F6BA7C4DBC3}"/>
          </ac:spMkLst>
        </pc:spChg>
        <pc:spChg chg="mod">
          <ac:chgData name="Ms L Devin" userId="S::ldevin@bishopr.co.uk::420b751f-cbd6-4fb8-a574-e02b6e98d2a9" providerId="AD" clId="Web-{6A86DE51-8401-070B-EF3B-62108B497430}" dt="2024-06-16T17:41:51.341" v="474" actId="1076"/>
          <ac:spMkLst>
            <pc:docMk/>
            <pc:sldMk cId="1474956110" sldId="260"/>
            <ac:spMk id="17" creationId="{EA3EA87C-E11C-B713-97A4-C4A9AE9AF60B}"/>
          </ac:spMkLst>
        </pc:spChg>
        <pc:spChg chg="mod">
          <ac:chgData name="Ms L Devin" userId="S::ldevin@bishopr.co.uk::420b751f-cbd6-4fb8-a574-e02b6e98d2a9" providerId="AD" clId="Web-{6A86DE51-8401-070B-EF3B-62108B497430}" dt="2024-06-16T17:36:38.727" v="419" actId="1076"/>
          <ac:spMkLst>
            <pc:docMk/>
            <pc:sldMk cId="1474956110" sldId="260"/>
            <ac:spMk id="27" creationId="{663A381D-F3AD-F506-9A44-222728253F9B}"/>
          </ac:spMkLst>
        </pc:spChg>
        <pc:spChg chg="mod">
          <ac:chgData name="Ms L Devin" userId="S::ldevin@bishopr.co.uk::420b751f-cbd6-4fb8-a574-e02b6e98d2a9" providerId="AD" clId="Web-{6A86DE51-8401-070B-EF3B-62108B497430}" dt="2024-06-16T17:41:37.466" v="473" actId="1076"/>
          <ac:spMkLst>
            <pc:docMk/>
            <pc:sldMk cId="1474956110" sldId="260"/>
            <ac:spMk id="41" creationId="{12A9954C-7F21-C6FF-BA45-33F4AEE35874}"/>
          </ac:spMkLst>
        </pc:spChg>
        <pc:spChg chg="del">
          <ac:chgData name="Ms L Devin" userId="S::ldevin@bishopr.co.uk::420b751f-cbd6-4fb8-a574-e02b6e98d2a9" providerId="AD" clId="Web-{6A86DE51-8401-070B-EF3B-62108B497430}" dt="2024-06-16T17:36:44.649" v="421"/>
          <ac:spMkLst>
            <pc:docMk/>
            <pc:sldMk cId="1474956110" sldId="260"/>
            <ac:spMk id="44" creationId="{11A78581-5662-BF98-679B-7E73728E7C35}"/>
          </ac:spMkLst>
        </pc:spChg>
        <pc:picChg chg="mod">
          <ac:chgData name="Ms L Devin" userId="S::ldevin@bishopr.co.uk::420b751f-cbd6-4fb8-a574-e02b6e98d2a9" providerId="AD" clId="Web-{6A86DE51-8401-070B-EF3B-62108B497430}" dt="2024-06-16T17:41:30.138" v="472"/>
          <ac:picMkLst>
            <pc:docMk/>
            <pc:sldMk cId="1474956110" sldId="260"/>
            <ac:picMk id="18" creationId="{F5FB2234-4A6B-C3F2-87DC-F0D61B591A0F}"/>
          </ac:picMkLst>
        </pc:picChg>
        <pc:picChg chg="add mod">
          <ac:chgData name="Ms L Devin" userId="S::ldevin@bishopr.co.uk::420b751f-cbd6-4fb8-a574-e02b6e98d2a9" providerId="AD" clId="Web-{6A86DE51-8401-070B-EF3B-62108B497430}" dt="2024-06-16T17:39:05.558" v="453" actId="1076"/>
          <ac:picMkLst>
            <pc:docMk/>
            <pc:sldMk cId="1474956110" sldId="260"/>
            <ac:picMk id="19" creationId="{BCA1F2DA-426D-9AC4-E0BF-0AF4D274BD0F}"/>
          </ac:picMkLst>
        </pc:picChg>
        <pc:picChg chg="mod">
          <ac:chgData name="Ms L Devin" userId="S::ldevin@bishopr.co.uk::420b751f-cbd6-4fb8-a574-e02b6e98d2a9" providerId="AD" clId="Web-{6A86DE51-8401-070B-EF3B-62108B497430}" dt="2024-06-16T17:41:30.091" v="471"/>
          <ac:picMkLst>
            <pc:docMk/>
            <pc:sldMk cId="1474956110" sldId="260"/>
            <ac:picMk id="20" creationId="{C5A3B73D-E038-6652-5C7A-E79AF87D9FF7}"/>
          </ac:picMkLst>
        </pc:picChg>
        <pc:picChg chg="add mod">
          <ac:chgData name="Ms L Devin" userId="S::ldevin@bishopr.co.uk::420b751f-cbd6-4fb8-a574-e02b6e98d2a9" providerId="AD" clId="Web-{6A86DE51-8401-070B-EF3B-62108B497430}" dt="2024-06-16T17:39:31.730" v="457" actId="1076"/>
          <ac:picMkLst>
            <pc:docMk/>
            <pc:sldMk cId="1474956110" sldId="260"/>
            <ac:picMk id="22" creationId="{F9060A37-663E-91CE-210A-CB659278642C}"/>
          </ac:picMkLst>
        </pc:picChg>
        <pc:picChg chg="add mod">
          <ac:chgData name="Ms L Devin" userId="S::ldevin@bishopr.co.uk::420b751f-cbd6-4fb8-a574-e02b6e98d2a9" providerId="AD" clId="Web-{6A86DE51-8401-070B-EF3B-62108B497430}" dt="2024-06-16T17:40:03.418" v="460" actId="1076"/>
          <ac:picMkLst>
            <pc:docMk/>
            <pc:sldMk cId="1474956110" sldId="260"/>
            <ac:picMk id="23" creationId="{CFA0D757-4D02-8CA2-74E3-23AA484E7A94}"/>
          </ac:picMkLst>
        </pc:picChg>
        <pc:picChg chg="add mod">
          <ac:chgData name="Ms L Devin" userId="S::ldevin@bishopr.co.uk::420b751f-cbd6-4fb8-a574-e02b6e98d2a9" providerId="AD" clId="Web-{6A86DE51-8401-070B-EF3B-62108B497430}" dt="2024-06-16T17:40:35.293" v="463" actId="1076"/>
          <ac:picMkLst>
            <pc:docMk/>
            <pc:sldMk cId="1474956110" sldId="260"/>
            <ac:picMk id="24" creationId="{BD35D6A4-FA6F-B943-8E73-1B543D0C4F45}"/>
          </ac:picMkLst>
        </pc:picChg>
        <pc:picChg chg="add mod">
          <ac:chgData name="Ms L Devin" userId="S::ldevin@bishopr.co.uk::420b751f-cbd6-4fb8-a574-e02b6e98d2a9" providerId="AD" clId="Web-{6A86DE51-8401-070B-EF3B-62108B497430}" dt="2024-06-16T17:41:08.497" v="466" actId="1076"/>
          <ac:picMkLst>
            <pc:docMk/>
            <pc:sldMk cId="1474956110" sldId="260"/>
            <ac:picMk id="25" creationId="{EAEECD6C-0253-503B-D004-C1E25AF5E872}"/>
          </ac:picMkLst>
        </pc:picChg>
        <pc:picChg chg="mod">
          <ac:chgData name="Ms L Devin" userId="S::ldevin@bishopr.co.uk::420b751f-cbd6-4fb8-a574-e02b6e98d2a9" providerId="AD" clId="Web-{6A86DE51-8401-070B-EF3B-62108B497430}" dt="2024-06-16T17:37:41.134" v="437" actId="1076"/>
          <ac:picMkLst>
            <pc:docMk/>
            <pc:sldMk cId="1474956110" sldId="260"/>
            <ac:picMk id="50" creationId="{5B69BA69-29D6-3617-D636-D5ECBAB95644}"/>
          </ac:picMkLst>
        </pc:picChg>
        <pc:picChg chg="del">
          <ac:chgData name="Ms L Devin" userId="S::ldevin@bishopr.co.uk::420b751f-cbd6-4fb8-a574-e02b6e98d2a9" providerId="AD" clId="Web-{6A86DE51-8401-070B-EF3B-62108B497430}" dt="2024-06-16T17:36:41.915" v="420"/>
          <ac:picMkLst>
            <pc:docMk/>
            <pc:sldMk cId="1474956110" sldId="260"/>
            <ac:picMk id="51" creationId="{DF16BCE3-46F0-95F0-8D51-92EB4D5354A7}"/>
          </ac:picMkLst>
        </pc:picChg>
        <pc:cxnChg chg="mod">
          <ac:chgData name="Ms L Devin" userId="S::ldevin@bishopr.co.uk::420b751f-cbd6-4fb8-a574-e02b6e98d2a9" providerId="AD" clId="Web-{6A86DE51-8401-070B-EF3B-62108B497430}" dt="2024-06-16T17:37:37.697" v="436" actId="14100"/>
          <ac:cxnSpMkLst>
            <pc:docMk/>
            <pc:sldMk cId="1474956110" sldId="260"/>
            <ac:cxnSpMk id="8" creationId="{64189E15-1F74-6509-AADA-182679D99778}"/>
          </ac:cxnSpMkLst>
        </pc:cxnChg>
        <pc:cxnChg chg="mod">
          <ac:chgData name="Ms L Devin" userId="S::ldevin@bishopr.co.uk::420b751f-cbd6-4fb8-a574-e02b6e98d2a9" providerId="AD" clId="Web-{6A86DE51-8401-070B-EF3B-62108B497430}" dt="2024-06-16T17:37:44.587" v="438" actId="14100"/>
          <ac:cxnSpMkLst>
            <pc:docMk/>
            <pc:sldMk cId="1474956110" sldId="260"/>
            <ac:cxnSpMk id="9" creationId="{013D173D-D344-E0A2-D9C9-9F3457707BDB}"/>
          </ac:cxnSpMkLst>
        </pc:cxnChg>
        <pc:cxnChg chg="mod">
          <ac:chgData name="Ms L Devin" userId="S::ldevin@bishopr.co.uk::420b751f-cbd6-4fb8-a574-e02b6e98d2a9" providerId="AD" clId="Web-{6A86DE51-8401-070B-EF3B-62108B497430}" dt="2024-06-16T17:37:28.587" v="433" actId="1076"/>
          <ac:cxnSpMkLst>
            <pc:docMk/>
            <pc:sldMk cId="1474956110" sldId="260"/>
            <ac:cxnSpMk id="10" creationId="{A769388E-E974-C211-7CEE-3E3CCA767E10}"/>
          </ac:cxnSpMkLst>
        </pc:cxnChg>
        <pc:cxnChg chg="del mod">
          <ac:chgData name="Ms L Devin" userId="S::ldevin@bishopr.co.uk::420b751f-cbd6-4fb8-a574-e02b6e98d2a9" providerId="AD" clId="Web-{6A86DE51-8401-070B-EF3B-62108B497430}" dt="2024-06-16T17:37:13.696" v="430"/>
          <ac:cxnSpMkLst>
            <pc:docMk/>
            <pc:sldMk cId="1474956110" sldId="260"/>
            <ac:cxnSpMk id="11" creationId="{C7C8490A-9E6A-3552-1ACC-34638F9D9558}"/>
          </ac:cxnSpMkLst>
        </pc:cxnChg>
        <pc:cxnChg chg="mod">
          <ac:chgData name="Ms L Devin" userId="S::ldevin@bishopr.co.uk::420b751f-cbd6-4fb8-a574-e02b6e98d2a9" providerId="AD" clId="Web-{6A86DE51-8401-070B-EF3B-62108B497430}" dt="2024-06-16T17:37:33.212" v="435" actId="14100"/>
          <ac:cxnSpMkLst>
            <pc:docMk/>
            <pc:sldMk cId="1474956110" sldId="260"/>
            <ac:cxnSpMk id="12" creationId="{0BA9B86C-7E36-DE9E-0C63-A58EDDCB5450}"/>
          </ac:cxnSpMkLst>
        </pc:cxnChg>
        <pc:cxnChg chg="mod">
          <ac:chgData name="Ms L Devin" userId="S::ldevin@bishopr.co.uk::420b751f-cbd6-4fb8-a574-e02b6e98d2a9" providerId="AD" clId="Web-{6A86DE51-8401-070B-EF3B-62108B497430}" dt="2024-06-16T17:37:28.603" v="434" actId="1076"/>
          <ac:cxnSpMkLst>
            <pc:docMk/>
            <pc:sldMk cId="1474956110" sldId="260"/>
            <ac:cxnSpMk id="13" creationId="{12F2A28B-F5EB-B152-B2AF-24F750FD419E}"/>
          </ac:cxnSpMkLst>
        </pc:cxnChg>
      </pc:sldChg>
      <pc:sldChg chg="addSp modSp">
        <pc:chgData name="Ms L Devin" userId="S::ldevin@bishopr.co.uk::420b751f-cbd6-4fb8-a574-e02b6e98d2a9" providerId="AD" clId="Web-{6A86DE51-8401-070B-EF3B-62108B497430}" dt="2024-06-16T18:18:16.143" v="1532" actId="1076"/>
        <pc:sldMkLst>
          <pc:docMk/>
          <pc:sldMk cId="4273003979" sldId="261"/>
        </pc:sldMkLst>
        <pc:spChg chg="mod">
          <ac:chgData name="Ms L Devin" userId="S::ldevin@bishopr.co.uk::420b751f-cbd6-4fb8-a574-e02b6e98d2a9" providerId="AD" clId="Web-{6A86DE51-8401-070B-EF3B-62108B497430}" dt="2024-06-16T17:58:38.229" v="693" actId="20577"/>
          <ac:spMkLst>
            <pc:docMk/>
            <pc:sldMk cId="4273003979" sldId="261"/>
            <ac:spMk id="3" creationId="{A6CED3A5-09C7-78CA-5DC5-0E7AF151F9FB}"/>
          </ac:spMkLst>
        </pc:spChg>
        <pc:spChg chg="mod">
          <ac:chgData name="Ms L Devin" userId="S::ldevin@bishopr.co.uk::420b751f-cbd6-4fb8-a574-e02b6e98d2a9" providerId="AD" clId="Web-{6A86DE51-8401-070B-EF3B-62108B497430}" dt="2024-06-16T17:57:08.931" v="663" actId="1076"/>
          <ac:spMkLst>
            <pc:docMk/>
            <pc:sldMk cId="4273003979" sldId="261"/>
            <ac:spMk id="16" creationId="{122D831E-076B-8C00-52D9-3F6BA7C4DBC3}"/>
          </ac:spMkLst>
        </pc:spChg>
        <pc:spChg chg="mod">
          <ac:chgData name="Ms L Devin" userId="S::ldevin@bishopr.co.uk::420b751f-cbd6-4fb8-a574-e02b6e98d2a9" providerId="AD" clId="Web-{6A86DE51-8401-070B-EF3B-62108B497430}" dt="2024-06-16T17:57:15.775" v="666" actId="1076"/>
          <ac:spMkLst>
            <pc:docMk/>
            <pc:sldMk cId="4273003979" sldId="261"/>
            <ac:spMk id="17" creationId="{EA3EA87C-E11C-B713-97A4-C4A9AE9AF60B}"/>
          </ac:spMkLst>
        </pc:spChg>
        <pc:spChg chg="add mod">
          <ac:chgData name="Ms L Devin" userId="S::ldevin@bishopr.co.uk::420b751f-cbd6-4fb8-a574-e02b6e98d2a9" providerId="AD" clId="Web-{6A86DE51-8401-070B-EF3B-62108B497430}" dt="2024-06-16T17:58:49.589" v="696" actId="1076"/>
          <ac:spMkLst>
            <pc:docMk/>
            <pc:sldMk cId="4273003979" sldId="261"/>
            <ac:spMk id="20" creationId="{6F3A60E6-B8B8-A72A-4EC1-DBBBA82751CC}"/>
          </ac:spMkLst>
        </pc:spChg>
        <pc:spChg chg="mod">
          <ac:chgData name="Ms L Devin" userId="S::ldevin@bishopr.co.uk::420b751f-cbd6-4fb8-a574-e02b6e98d2a9" providerId="AD" clId="Web-{6A86DE51-8401-070B-EF3B-62108B497430}" dt="2024-06-16T17:59:37.826" v="710" actId="1076"/>
          <ac:spMkLst>
            <pc:docMk/>
            <pc:sldMk cId="4273003979" sldId="261"/>
            <ac:spMk id="27" creationId="{663A381D-F3AD-F506-9A44-222728253F9B}"/>
          </ac:spMkLst>
        </pc:spChg>
        <pc:spChg chg="mod">
          <ac:chgData name="Ms L Devin" userId="S::ldevin@bishopr.co.uk::420b751f-cbd6-4fb8-a574-e02b6e98d2a9" providerId="AD" clId="Web-{6A86DE51-8401-070B-EF3B-62108B497430}" dt="2024-06-16T17:57:15.791" v="667" actId="1076"/>
          <ac:spMkLst>
            <pc:docMk/>
            <pc:sldMk cId="4273003979" sldId="261"/>
            <ac:spMk id="41" creationId="{12A9954C-7F21-C6FF-BA45-33F4AEE35874}"/>
          </ac:spMkLst>
        </pc:spChg>
        <pc:spChg chg="mod">
          <ac:chgData name="Ms L Devin" userId="S::ldevin@bishopr.co.uk::420b751f-cbd6-4fb8-a574-e02b6e98d2a9" providerId="AD" clId="Web-{6A86DE51-8401-070B-EF3B-62108B497430}" dt="2024-06-16T18:18:16.143" v="1532" actId="1076"/>
          <ac:spMkLst>
            <pc:docMk/>
            <pc:sldMk cId="4273003979" sldId="261"/>
            <ac:spMk id="44" creationId="{11A78581-5662-BF98-679B-7E73728E7C35}"/>
          </ac:spMkLst>
        </pc:spChg>
        <pc:picChg chg="add mod">
          <ac:chgData name="Ms L Devin" userId="S::ldevin@bishopr.co.uk::420b751f-cbd6-4fb8-a574-e02b6e98d2a9" providerId="AD" clId="Web-{6A86DE51-8401-070B-EF3B-62108B497430}" dt="2024-06-16T17:59:04.980" v="701" actId="1076"/>
          <ac:picMkLst>
            <pc:docMk/>
            <pc:sldMk cId="4273003979" sldId="261"/>
            <ac:picMk id="5" creationId="{9C35F648-8C4D-571A-8587-2249DAB309DA}"/>
          </ac:picMkLst>
        </pc:picChg>
        <pc:picChg chg="add mod">
          <ac:chgData name="Ms L Devin" userId="S::ldevin@bishopr.co.uk::420b751f-cbd6-4fb8-a574-e02b6e98d2a9" providerId="AD" clId="Web-{6A86DE51-8401-070B-EF3B-62108B497430}" dt="2024-06-16T17:59:43.155" v="712" actId="1076"/>
          <ac:picMkLst>
            <pc:docMk/>
            <pc:sldMk cId="4273003979" sldId="261"/>
            <ac:picMk id="7" creationId="{637CB5E0-43A7-B762-C91C-D07379E9E347}"/>
          </ac:picMkLst>
        </pc:picChg>
        <pc:picChg chg="mod">
          <ac:chgData name="Ms L Devin" userId="S::ldevin@bishopr.co.uk::420b751f-cbd6-4fb8-a574-e02b6e98d2a9" providerId="AD" clId="Web-{6A86DE51-8401-070B-EF3B-62108B497430}" dt="2024-06-16T17:57:15.806" v="668" actId="1076"/>
          <ac:picMkLst>
            <pc:docMk/>
            <pc:sldMk cId="4273003979" sldId="261"/>
            <ac:picMk id="18" creationId="{B59C3577-7DCF-07C2-28E7-3FBAB4065D2D}"/>
          </ac:picMkLst>
        </pc:picChg>
        <pc:picChg chg="add mod">
          <ac:chgData name="Ms L Devin" userId="S::ldevin@bishopr.co.uk::420b751f-cbd6-4fb8-a574-e02b6e98d2a9" providerId="AD" clId="Web-{6A86DE51-8401-070B-EF3B-62108B497430}" dt="2024-06-16T18:17:55.612" v="1531"/>
          <ac:picMkLst>
            <pc:docMk/>
            <pc:sldMk cId="4273003979" sldId="261"/>
            <ac:picMk id="19" creationId="{5F0D6DEF-54E9-30BE-57C7-13B0C65FAFD1}"/>
          </ac:picMkLst>
        </pc:picChg>
        <pc:picChg chg="add mod">
          <ac:chgData name="Ms L Devin" userId="S::ldevin@bishopr.co.uk::420b751f-cbd6-4fb8-a574-e02b6e98d2a9" providerId="AD" clId="Web-{6A86DE51-8401-070B-EF3B-62108B497430}" dt="2024-06-16T17:59:41.639" v="711" actId="1076"/>
          <ac:picMkLst>
            <pc:docMk/>
            <pc:sldMk cId="4273003979" sldId="261"/>
            <ac:picMk id="22" creationId="{85C96790-D633-2B05-FC49-54BC3AD793B0}"/>
          </ac:picMkLst>
        </pc:picChg>
        <pc:picChg chg="mod">
          <ac:chgData name="Ms L Devin" userId="S::ldevin@bishopr.co.uk::420b751f-cbd6-4fb8-a574-e02b6e98d2a9" providerId="AD" clId="Web-{6A86DE51-8401-070B-EF3B-62108B497430}" dt="2024-06-16T17:57:08.962" v="665" actId="1076"/>
          <ac:picMkLst>
            <pc:docMk/>
            <pc:sldMk cId="4273003979" sldId="261"/>
            <ac:picMk id="51" creationId="{DF16BCE3-46F0-95F0-8D51-92EB4D5354A7}"/>
          </ac:picMkLst>
        </pc:picChg>
        <pc:cxnChg chg="mod">
          <ac:chgData name="Ms L Devin" userId="S::ldevin@bishopr.co.uk::420b751f-cbd6-4fb8-a574-e02b6e98d2a9" providerId="AD" clId="Web-{6A86DE51-8401-070B-EF3B-62108B497430}" dt="2024-06-16T17:58:12.651" v="680" actId="1076"/>
          <ac:cxnSpMkLst>
            <pc:docMk/>
            <pc:sldMk cId="4273003979" sldId="261"/>
            <ac:cxnSpMk id="10" creationId="{A769388E-E974-C211-7CEE-3E3CCA767E10}"/>
          </ac:cxnSpMkLst>
        </pc:cxnChg>
        <pc:cxnChg chg="mod">
          <ac:chgData name="Ms L Devin" userId="S::ldevin@bishopr.co.uk::420b751f-cbd6-4fb8-a574-e02b6e98d2a9" providerId="AD" clId="Web-{6A86DE51-8401-070B-EF3B-62108B497430}" dt="2024-06-16T17:58:20.932" v="683" actId="14100"/>
          <ac:cxnSpMkLst>
            <pc:docMk/>
            <pc:sldMk cId="4273003979" sldId="261"/>
            <ac:cxnSpMk id="11" creationId="{C7C8490A-9E6A-3552-1ACC-34638F9D9558}"/>
          </ac:cxnSpMkLst>
        </pc:cxnChg>
        <pc:cxnChg chg="mod">
          <ac:chgData name="Ms L Devin" userId="S::ldevin@bishopr.co.uk::420b751f-cbd6-4fb8-a574-e02b6e98d2a9" providerId="AD" clId="Web-{6A86DE51-8401-070B-EF3B-62108B497430}" dt="2024-06-16T17:58:18.667" v="682" actId="14100"/>
          <ac:cxnSpMkLst>
            <pc:docMk/>
            <pc:sldMk cId="4273003979" sldId="261"/>
            <ac:cxnSpMk id="12" creationId="{0BA9B86C-7E36-DE9E-0C63-A58EDDCB5450}"/>
          </ac:cxnSpMkLst>
        </pc:cxnChg>
        <pc:cxnChg chg="mod">
          <ac:chgData name="Ms L Devin" userId="S::ldevin@bishopr.co.uk::420b751f-cbd6-4fb8-a574-e02b6e98d2a9" providerId="AD" clId="Web-{6A86DE51-8401-070B-EF3B-62108B497430}" dt="2024-06-16T17:58:14.776" v="681" actId="1076"/>
          <ac:cxnSpMkLst>
            <pc:docMk/>
            <pc:sldMk cId="4273003979" sldId="261"/>
            <ac:cxnSpMk id="13" creationId="{12F2A28B-F5EB-B152-B2AF-24F750FD419E}"/>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B11E7B-F387-4591-96E7-65E8ECF379DF}" type="datetimeFigureOut">
              <a:t>7/23/2024</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109C3-69AD-4640-B486-7AAB40756F13}" type="slidenum">
              <a:t>‹#›</a:t>
            </a:fld>
            <a:endParaRPr lang="en-GB"/>
          </a:p>
        </p:txBody>
      </p:sp>
    </p:spTree>
    <p:extLst>
      <p:ext uri="{BB962C8B-B14F-4D97-AF65-F5344CB8AC3E}">
        <p14:creationId xmlns:p14="http://schemas.microsoft.com/office/powerpoint/2010/main" val="3094530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GB"/>
              <a:t>Click to edit Master title style</a:t>
            </a:r>
            <a:endParaRPr lang="en-GB"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23/07/2024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23/07/2024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23/07/2024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23/07/2024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GB"/>
              <a:t>Click to edit Master title style</a:t>
            </a:r>
            <a:endParaRPr lang="en-GB" dirty="0"/>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82000"/>
                  </a:schemeClr>
                </a:solidFill>
              </a:defRPr>
            </a:lvl1pPr>
            <a:lvl2pPr marL="371475" indent="0">
              <a:buNone/>
              <a:defRPr sz="1625">
                <a:solidFill>
                  <a:schemeClr val="tx1">
                    <a:tint val="82000"/>
                  </a:schemeClr>
                </a:solidFill>
              </a:defRPr>
            </a:lvl2pPr>
            <a:lvl3pPr marL="742950" indent="0">
              <a:buNone/>
              <a:defRPr sz="1463">
                <a:solidFill>
                  <a:schemeClr val="tx1">
                    <a:tint val="82000"/>
                  </a:schemeClr>
                </a:solidFill>
              </a:defRPr>
            </a:lvl3pPr>
            <a:lvl4pPr marL="1114425" indent="0">
              <a:buNone/>
              <a:defRPr sz="1300">
                <a:solidFill>
                  <a:schemeClr val="tx1">
                    <a:tint val="82000"/>
                  </a:schemeClr>
                </a:solidFill>
              </a:defRPr>
            </a:lvl4pPr>
            <a:lvl5pPr marL="1485900" indent="0">
              <a:buNone/>
              <a:defRPr sz="1300">
                <a:solidFill>
                  <a:schemeClr val="tx1">
                    <a:tint val="82000"/>
                  </a:schemeClr>
                </a:solidFill>
              </a:defRPr>
            </a:lvl5pPr>
            <a:lvl6pPr marL="1857375" indent="0">
              <a:buNone/>
              <a:defRPr sz="1300">
                <a:solidFill>
                  <a:schemeClr val="tx1">
                    <a:tint val="82000"/>
                  </a:schemeClr>
                </a:solidFill>
              </a:defRPr>
            </a:lvl6pPr>
            <a:lvl7pPr marL="2228850" indent="0">
              <a:buNone/>
              <a:defRPr sz="1300">
                <a:solidFill>
                  <a:schemeClr val="tx1">
                    <a:tint val="82000"/>
                  </a:schemeClr>
                </a:solidFill>
              </a:defRPr>
            </a:lvl7pPr>
            <a:lvl8pPr marL="2600325" indent="0">
              <a:buNone/>
              <a:defRPr sz="1300">
                <a:solidFill>
                  <a:schemeClr val="tx1">
                    <a:tint val="82000"/>
                  </a:schemeClr>
                </a:solidFill>
              </a:defRPr>
            </a:lvl8pPr>
            <a:lvl9pPr marL="2971800" indent="0">
              <a:buNone/>
              <a:defRPr sz="13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23/07/2024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23/07/2024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23/07/2024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23/07/2024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23/07/2024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GB"/>
              <a:t>Click to edit Master title style</a:t>
            </a:r>
            <a:endParaRPr lang="en-GB" dirty="0"/>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23/07/2024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GB"/>
              <a:t>Click to edit Master title style</a:t>
            </a:r>
            <a:endParaRPr lang="en-GB" dirty="0"/>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en-GB"/>
              <a:t>Click icon to add picture</a:t>
            </a:r>
            <a:endParaRPr lang="en-GB"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23/07/2024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82000"/>
                  </a:schemeClr>
                </a:solidFill>
              </a:defRPr>
            </a:lvl1pPr>
          </a:lstStyle>
          <a:p>
            <a:fld id="{846CE7D5-CF57-46EF-B807-FDD0502418D4}" type="datetimeFigureOut">
              <a:rPr lang="en-GB" smtClean="0"/>
              <a:t>23/07/2024</a:t>
            </a:fld>
            <a:endParaRPr lang="en-GB"/>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pn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4A8EF22-00FE-1302-2723-D9993F034EEC}"/>
              </a:ext>
            </a:extLst>
          </p:cNvPr>
          <p:cNvGraphicFramePr>
            <a:graphicFrameLocks noGrp="1"/>
          </p:cNvGraphicFramePr>
          <p:nvPr>
            <p:extLst>
              <p:ext uri="{D42A27DB-BD31-4B8C-83A1-F6EECF244321}">
                <p14:modId xmlns:p14="http://schemas.microsoft.com/office/powerpoint/2010/main" val="2771166549"/>
              </p:ext>
            </p:extLst>
          </p:nvPr>
        </p:nvGraphicFramePr>
        <p:xfrm>
          <a:off x="439215" y="1472949"/>
          <a:ext cx="9321262" cy="5282120"/>
        </p:xfrm>
        <a:graphic>
          <a:graphicData uri="http://schemas.openxmlformats.org/drawingml/2006/table">
            <a:tbl>
              <a:tblPr firstRow="1" bandRow="1">
                <a:tableStyleId>{5C22544A-7EE6-4342-B048-85BDC9FD1C3A}</a:tableStyleId>
              </a:tblPr>
              <a:tblGrid>
                <a:gridCol w="4552163">
                  <a:extLst>
                    <a:ext uri="{9D8B030D-6E8A-4147-A177-3AD203B41FA5}">
                      <a16:colId xmlns:a16="http://schemas.microsoft.com/office/drawing/2014/main" val="2312803921"/>
                    </a:ext>
                  </a:extLst>
                </a:gridCol>
                <a:gridCol w="4769099">
                  <a:extLst>
                    <a:ext uri="{9D8B030D-6E8A-4147-A177-3AD203B41FA5}">
                      <a16:colId xmlns:a16="http://schemas.microsoft.com/office/drawing/2014/main" val="3904202172"/>
                    </a:ext>
                  </a:extLst>
                </a:gridCol>
              </a:tblGrid>
              <a:tr h="2641060">
                <a:tc>
                  <a:txBody>
                    <a:bodyPr/>
                    <a:lstStyle/>
                    <a:p>
                      <a:pPr algn="ctr"/>
                      <a:r>
                        <a:rPr lang="en-GB" sz="1200" b="1" dirty="0">
                          <a:solidFill>
                            <a:schemeClr val="tx1"/>
                          </a:solidFill>
                          <a:latin typeface="Century Gothic"/>
                        </a:rPr>
                        <a:t>Task 1</a:t>
                      </a:r>
                      <a:br>
                        <a:rPr lang="en-GB" sz="1200" b="0" dirty="0">
                          <a:solidFill>
                            <a:srgbClr val="000000"/>
                          </a:solidFill>
                          <a:latin typeface="Century Gothic"/>
                        </a:rPr>
                      </a:br>
                      <a:endParaRPr lang="en-GB" sz="1200" b="0" dirty="0">
                        <a:solidFill>
                          <a:srgbClr val="000000"/>
                        </a:solidFill>
                        <a:latin typeface="Century Gothic"/>
                      </a:endParaRPr>
                    </a:p>
                    <a:p>
                      <a:pPr marL="228600" lvl="0" indent="-228600" algn="l">
                        <a:lnSpc>
                          <a:spcPct val="150000"/>
                        </a:lnSpc>
                        <a:buAutoNum type="arabicPeriod"/>
                      </a:pPr>
                      <a:r>
                        <a:rPr lang="en-GB" sz="1200" b="0" dirty="0">
                          <a:solidFill>
                            <a:schemeClr val="tx1"/>
                          </a:solidFill>
                          <a:latin typeface="Century Gothic"/>
                        </a:rPr>
                        <a:t>What do we mean by a place?</a:t>
                      </a:r>
                    </a:p>
                    <a:p>
                      <a:pPr marL="228600" lvl="0" indent="-228600" algn="l">
                        <a:lnSpc>
                          <a:spcPct val="150000"/>
                        </a:lnSpc>
                        <a:buAutoNum type="arabicPeriod"/>
                      </a:pPr>
                      <a:r>
                        <a:rPr lang="en-GB" sz="1200" b="0" dirty="0">
                          <a:solidFill>
                            <a:schemeClr val="tx1"/>
                          </a:solidFill>
                          <a:latin typeface="Century Gothic"/>
                        </a:rPr>
                        <a:t>What can affect a place's identity?</a:t>
                      </a:r>
                    </a:p>
                    <a:p>
                      <a:pPr marL="228600" lvl="0" indent="-228600" algn="l">
                        <a:lnSpc>
                          <a:spcPct val="150000"/>
                        </a:lnSpc>
                        <a:buAutoNum type="arabicPeriod"/>
                      </a:pPr>
                      <a:r>
                        <a:rPr lang="en-GB" sz="1200" b="0" dirty="0">
                          <a:solidFill>
                            <a:schemeClr val="tx1"/>
                          </a:solidFill>
                          <a:latin typeface="Century Gothic"/>
                        </a:rPr>
                        <a:t>Can you give 3 examples of a place's identity? (London was our case study in lessons)</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a:r>
                        <a:rPr lang="en-GB" sz="1200" b="1" dirty="0">
                          <a:solidFill>
                            <a:schemeClr val="tx1"/>
                          </a:solidFill>
                          <a:latin typeface="Century Gothic"/>
                        </a:rPr>
                        <a:t>Task 2</a:t>
                      </a:r>
                      <a:endParaRPr lang="en-US" sz="1200" dirty="0"/>
                    </a:p>
                    <a:p>
                      <a:pPr lvl="0" algn="l">
                        <a:buNone/>
                      </a:pPr>
                      <a:endParaRPr lang="en-GB" sz="1200" b="0" dirty="0">
                        <a:solidFill>
                          <a:schemeClr val="tx1"/>
                        </a:solidFill>
                        <a:latin typeface="Century Gothic"/>
                      </a:endParaRPr>
                    </a:p>
                    <a:p>
                      <a:pPr marL="228600" lvl="0" indent="-228600" algn="l">
                        <a:lnSpc>
                          <a:spcPct val="150000"/>
                        </a:lnSpc>
                        <a:buAutoNum type="arabicPeriod"/>
                      </a:pPr>
                      <a:r>
                        <a:rPr lang="en-GB" sz="1200" b="0" i="0" u="none" strike="noStrike" noProof="0" dirty="0">
                          <a:solidFill>
                            <a:schemeClr val="tx1"/>
                          </a:solidFill>
                          <a:latin typeface="Century Gothic"/>
                        </a:rPr>
                        <a:t>What causes change in places?</a:t>
                      </a:r>
                    </a:p>
                    <a:p>
                      <a:pPr marL="228600" lvl="0" indent="-228600" algn="l">
                        <a:lnSpc>
                          <a:spcPct val="150000"/>
                        </a:lnSpc>
                        <a:buAutoNum type="arabicPeriod"/>
                      </a:pPr>
                      <a:r>
                        <a:rPr lang="en-GB" sz="1200" b="0" i="0" u="none" strike="noStrike" noProof="0" dirty="0">
                          <a:solidFill>
                            <a:schemeClr val="tx1"/>
                          </a:solidFill>
                          <a:latin typeface="Century Gothic"/>
                        </a:rPr>
                        <a:t>How do Preston, Liverpool and Manchester compare - know three facts.</a:t>
                      </a:r>
                    </a:p>
                    <a:p>
                      <a:pPr marL="228600" lvl="0" indent="-228600" algn="l">
                        <a:lnSpc>
                          <a:spcPct val="150000"/>
                        </a:lnSpc>
                        <a:buAutoNum type="arabicPeriod"/>
                      </a:pPr>
                      <a:r>
                        <a:rPr lang="en-GB" sz="1200" b="0" i="0" u="none" strike="noStrike" noProof="0" dirty="0">
                          <a:solidFill>
                            <a:schemeClr val="tx1"/>
                          </a:solidFill>
                          <a:latin typeface="Century Gothic"/>
                        </a:rPr>
                        <a:t>How might crime affect an area?</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0650725"/>
                  </a:ext>
                </a:extLst>
              </a:tr>
              <a:tr h="2641060">
                <a:tc>
                  <a:txBody>
                    <a:bodyPr/>
                    <a:lstStyle/>
                    <a:p>
                      <a:pPr marL="0" indent="0" algn="ctr">
                        <a:lnSpc>
                          <a:spcPct val="150000"/>
                        </a:lnSpc>
                        <a:buClr>
                          <a:srgbClr val="000000"/>
                        </a:buClr>
                        <a:buNone/>
                      </a:pPr>
                      <a:r>
                        <a:rPr lang="en-GB" sz="1200" b="1" dirty="0">
                          <a:solidFill>
                            <a:schemeClr val="tx1"/>
                          </a:solidFill>
                          <a:latin typeface="Century Gothic"/>
                        </a:rPr>
                        <a:t>Task 3</a:t>
                      </a:r>
                      <a:endParaRPr lang="en-US" sz="1200" b="1" i="0" u="none" strike="noStrike" noProof="0" dirty="0">
                        <a:solidFill>
                          <a:srgbClr val="FFFFFF"/>
                        </a:solidFill>
                        <a:latin typeface="Arial"/>
                      </a:endParaRPr>
                    </a:p>
                    <a:p>
                      <a:pPr marL="228600" lvl="0" indent="-228600" algn="l">
                        <a:lnSpc>
                          <a:spcPct val="150000"/>
                        </a:lnSpc>
                        <a:buClr>
                          <a:srgbClr val="000000"/>
                        </a:buClr>
                        <a:buAutoNum type="arabicPeriod"/>
                      </a:pPr>
                      <a:endParaRPr lang="en-GB" sz="1200" b="0" i="0" u="none" strike="noStrike" noProof="0" dirty="0">
                        <a:solidFill>
                          <a:schemeClr val="tx1"/>
                        </a:solidFill>
                        <a:latin typeface="Arial"/>
                      </a:endParaRPr>
                    </a:p>
                    <a:p>
                      <a:pPr marL="228600" lvl="0" indent="-228600" algn="l">
                        <a:lnSpc>
                          <a:spcPct val="150000"/>
                        </a:lnSpc>
                        <a:buClr>
                          <a:srgbClr val="000000"/>
                        </a:buClr>
                        <a:buAutoNum type="arabicPeriod"/>
                      </a:pPr>
                      <a:r>
                        <a:rPr lang="en-GB" sz="1200" b="0" i="0" u="none" strike="noStrike" noProof="0" dirty="0">
                          <a:solidFill>
                            <a:schemeClr val="tx1"/>
                          </a:solidFill>
                          <a:latin typeface="Century Gothic"/>
                        </a:rPr>
                        <a:t>What is globalisation?</a:t>
                      </a:r>
                    </a:p>
                    <a:p>
                      <a:pPr marL="228600" lvl="0" indent="-228600" algn="l">
                        <a:lnSpc>
                          <a:spcPct val="150000"/>
                        </a:lnSpc>
                        <a:buClr>
                          <a:srgbClr val="000000"/>
                        </a:buClr>
                        <a:buAutoNum type="arabicPeriod"/>
                      </a:pPr>
                      <a:r>
                        <a:rPr lang="en-GB" sz="1200" b="0" i="0" u="none" strike="noStrike" noProof="0" dirty="0">
                          <a:solidFill>
                            <a:schemeClr val="tx1"/>
                          </a:solidFill>
                          <a:latin typeface="Century Gothic"/>
                        </a:rPr>
                        <a:t>What do we mean by local, national and international scale?</a:t>
                      </a:r>
                    </a:p>
                    <a:p>
                      <a:pPr marL="228600" lvl="0" indent="-228600" algn="l">
                        <a:lnSpc>
                          <a:spcPct val="150000"/>
                        </a:lnSpc>
                        <a:buClr>
                          <a:srgbClr val="000000"/>
                        </a:buClr>
                        <a:buAutoNum type="arabicPeriod"/>
                      </a:pPr>
                      <a:r>
                        <a:rPr lang="en-GB" sz="1200" b="0" i="0" u="none" strike="noStrike" noProof="0" dirty="0">
                          <a:solidFill>
                            <a:schemeClr val="tx1"/>
                          </a:solidFill>
                          <a:latin typeface="Century Gothic"/>
                        </a:rPr>
                        <a:t>Why is the world more connected now? Can you give two examples?</a:t>
                      </a: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algn="ctr"/>
                      <a:r>
                        <a:rPr lang="en-GB" sz="1200" b="1" dirty="0">
                          <a:solidFill>
                            <a:schemeClr val="tx1"/>
                          </a:solidFill>
                          <a:latin typeface="Century Gothic"/>
                        </a:rPr>
                        <a:t>Task 4</a:t>
                      </a:r>
                    </a:p>
                    <a:p>
                      <a:pPr lvl="0" algn="l">
                        <a:buNone/>
                      </a:pPr>
                      <a:endParaRPr lang="en-GB" sz="1200" b="0" dirty="0">
                        <a:solidFill>
                          <a:schemeClr val="tx1"/>
                        </a:solidFill>
                        <a:latin typeface="Century Gothic"/>
                      </a:endParaRPr>
                    </a:p>
                    <a:p>
                      <a:pPr lvl="0" algn="l">
                        <a:buNone/>
                      </a:pPr>
                      <a:endParaRPr lang="en-GB" sz="1200" b="0" dirty="0">
                        <a:solidFill>
                          <a:schemeClr val="tx1"/>
                        </a:solidFill>
                        <a:latin typeface="Century Gothic"/>
                      </a:endParaRPr>
                    </a:p>
                    <a:p>
                      <a:pPr marL="228600" lvl="0" indent="-228600" algn="l">
                        <a:lnSpc>
                          <a:spcPct val="150000"/>
                        </a:lnSpc>
                        <a:buAutoNum type="arabicPeriod"/>
                      </a:pPr>
                      <a:r>
                        <a:rPr lang="en-GB" sz="1200" b="0" dirty="0">
                          <a:solidFill>
                            <a:schemeClr val="tx1"/>
                          </a:solidFill>
                          <a:latin typeface="Century Gothic"/>
                        </a:rPr>
                        <a:t>What do we mean by media?</a:t>
                      </a:r>
                    </a:p>
                    <a:p>
                      <a:pPr marL="228600" lvl="0" indent="-228600" algn="l">
                        <a:lnSpc>
                          <a:spcPct val="150000"/>
                        </a:lnSpc>
                        <a:buAutoNum type="arabicPeriod"/>
                      </a:pPr>
                      <a:r>
                        <a:rPr lang="en-GB" sz="1200" b="0" dirty="0">
                          <a:solidFill>
                            <a:schemeClr val="tx1"/>
                          </a:solidFill>
                          <a:latin typeface="Century Gothic"/>
                        </a:rPr>
                        <a:t>How can the media affect our impression of a place?</a:t>
                      </a:r>
                    </a:p>
                    <a:p>
                      <a:pPr marL="228600" lvl="0" indent="-228600" algn="l">
                        <a:lnSpc>
                          <a:spcPct val="150000"/>
                        </a:lnSpc>
                        <a:buAutoNum type="arabicPeriod"/>
                      </a:pPr>
                      <a:r>
                        <a:rPr lang="en-GB" sz="1200" b="0" dirty="0">
                          <a:solidFill>
                            <a:schemeClr val="tx1"/>
                          </a:solidFill>
                          <a:latin typeface="Century Gothic"/>
                        </a:rPr>
                        <a:t>What two different view points could we have about India?</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895784750"/>
                  </a:ext>
                </a:extLst>
              </a:tr>
            </a:tbl>
          </a:graphicData>
        </a:graphic>
      </p:graphicFrame>
      <p:sp>
        <p:nvSpPr>
          <p:cNvPr id="3" name="Title 1">
            <a:extLst>
              <a:ext uri="{FF2B5EF4-FFF2-40B4-BE49-F238E27FC236}">
                <a16:creationId xmlns:a16="http://schemas.microsoft.com/office/drawing/2014/main" id="{56334AA2-9FEB-1C13-D5C3-3A1B19FA7FE3}"/>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Expert</a:t>
            </a:r>
          </a:p>
        </p:txBody>
      </p:sp>
      <p:sp>
        <p:nvSpPr>
          <p:cNvPr id="2" name="Rectangle 1">
            <a:extLst>
              <a:ext uri="{FF2B5EF4-FFF2-40B4-BE49-F238E27FC236}">
                <a16:creationId xmlns:a16="http://schemas.microsoft.com/office/drawing/2014/main" id="{A82BEFC8-3A01-9758-F47C-FAF73326CE34}"/>
              </a:ext>
            </a:extLst>
          </p:cNvPr>
          <p:cNvSpPr/>
          <p:nvPr/>
        </p:nvSpPr>
        <p:spPr>
          <a:xfrm>
            <a:off x="438411" y="892443"/>
            <a:ext cx="9352766" cy="48016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000000"/>
                </a:solidFill>
                <a:latin typeface="Century Gothic"/>
              </a:rPr>
              <a:t>It is your responsibility to make sure that you are able to answer each of the questions set in the tasks below. This will be based on what you are taught in lessons and the information included the knowledge organisers.</a:t>
            </a:r>
          </a:p>
        </p:txBody>
      </p:sp>
      <p:sp>
        <p:nvSpPr>
          <p:cNvPr id="5" name="TextBox 5">
            <a:extLst>
              <a:ext uri="{FF2B5EF4-FFF2-40B4-BE49-F238E27FC236}">
                <a16:creationId xmlns:a16="http://schemas.microsoft.com/office/drawing/2014/main" id="{FF69EE7F-B6CC-4348-8495-19BC54D09DCF}"/>
              </a:ext>
            </a:extLst>
          </p:cNvPr>
          <p:cNvSpPr txBox="1"/>
          <p:nvPr/>
        </p:nvSpPr>
        <p:spPr>
          <a:xfrm>
            <a:off x="2698260" y="206522"/>
            <a:ext cx="4852074"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latin typeface="Century Gothic"/>
                <a:ea typeface="Calibri"/>
                <a:cs typeface="Calibri"/>
              </a:rPr>
              <a:t>Place</a:t>
            </a:r>
          </a:p>
          <a:p>
            <a:pPr algn="ctr"/>
            <a:r>
              <a:rPr lang="en-US" sz="1600" b="1" dirty="0">
                <a:latin typeface="Century Gothic"/>
                <a:ea typeface="Calibri"/>
                <a:cs typeface="Calibri"/>
              </a:rPr>
              <a:t>knowledge checkers</a:t>
            </a:r>
            <a:endParaRPr lang="en-US" sz="1600" b="1" dirty="0">
              <a:latin typeface="Century Gothic"/>
              <a:cs typeface="Calibri"/>
            </a:endParaRPr>
          </a:p>
        </p:txBody>
      </p:sp>
      <p:pic>
        <p:nvPicPr>
          <p:cNvPr id="6" name="Picture 5">
            <a:extLst>
              <a:ext uri="{FF2B5EF4-FFF2-40B4-BE49-F238E27FC236}">
                <a16:creationId xmlns:a16="http://schemas.microsoft.com/office/drawing/2014/main" id="{1C83CA72-E7D5-348A-39A7-802DC3234419}"/>
              </a:ext>
            </a:extLst>
          </p:cNvPr>
          <p:cNvPicPr>
            <a:picLocks noChangeAspect="1"/>
          </p:cNvPicPr>
          <p:nvPr/>
        </p:nvPicPr>
        <p:blipFill>
          <a:blip r:embed="rId2"/>
          <a:stretch>
            <a:fillRect/>
          </a:stretch>
        </p:blipFill>
        <p:spPr>
          <a:xfrm>
            <a:off x="8921829" y="102852"/>
            <a:ext cx="749599" cy="696639"/>
          </a:xfrm>
          <a:prstGeom prst="rect">
            <a:avLst/>
          </a:prstGeom>
        </p:spPr>
      </p:pic>
      <p:pic>
        <p:nvPicPr>
          <p:cNvPr id="9" name="Picture 8">
            <a:extLst>
              <a:ext uri="{FF2B5EF4-FFF2-40B4-BE49-F238E27FC236}">
                <a16:creationId xmlns:a16="http://schemas.microsoft.com/office/drawing/2014/main" id="{B66FE604-B916-D3D6-AC08-FA8F179FB133}"/>
              </a:ext>
            </a:extLst>
          </p:cNvPr>
          <p:cNvPicPr>
            <a:picLocks noChangeAspect="1"/>
          </p:cNvPicPr>
          <p:nvPr/>
        </p:nvPicPr>
        <p:blipFill>
          <a:blip r:embed="rId3"/>
          <a:stretch>
            <a:fillRect/>
          </a:stretch>
        </p:blipFill>
        <p:spPr>
          <a:xfrm>
            <a:off x="448313" y="150486"/>
            <a:ext cx="681518" cy="681518"/>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Place</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5995735" y="1066800"/>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152372" y="5029200"/>
            <a:ext cx="3563128" cy="2857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5995735" y="5153025"/>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9589" y="89623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27" name="TextBox 26">
            <a:extLst>
              <a:ext uri="{FF2B5EF4-FFF2-40B4-BE49-F238E27FC236}">
                <a16:creationId xmlns:a16="http://schemas.microsoft.com/office/drawing/2014/main" id="{663A381D-F3AD-F506-9A44-222728253F9B}"/>
              </a:ext>
            </a:extLst>
          </p:cNvPr>
          <p:cNvSpPr txBox="1"/>
          <p:nvPr/>
        </p:nvSpPr>
        <p:spPr>
          <a:xfrm>
            <a:off x="6761894" y="1466367"/>
            <a:ext cx="3007182" cy="33085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Endogenous –</a:t>
            </a:r>
            <a:r>
              <a:rPr lang="en-GB" sz="1100" dirty="0">
                <a:latin typeface="Century Gothic"/>
                <a:ea typeface="+mn-lt"/>
                <a:cs typeface="+mn-lt"/>
              </a:rPr>
              <a:t> Characteristics which have originated </a:t>
            </a:r>
            <a:r>
              <a:rPr lang="en-GB" sz="1100" dirty="0">
                <a:solidFill>
                  <a:srgbClr val="000000"/>
                </a:solidFill>
                <a:latin typeface="Century Gothic"/>
                <a:ea typeface="+mn-lt"/>
                <a:cs typeface="+mn-lt"/>
              </a:rPr>
              <a:t>in</a:t>
            </a:r>
            <a:r>
              <a:rPr lang="en-GB" sz="1100" dirty="0">
                <a:latin typeface="Century Gothic"/>
                <a:ea typeface="+mn-lt"/>
                <a:cs typeface="+mn-lt"/>
              </a:rPr>
              <a:t>ternally.</a:t>
            </a:r>
            <a:br>
              <a:rPr lang="en-GB" sz="1100" dirty="0">
                <a:latin typeface="Century Gothic"/>
                <a:ea typeface="+mn-lt"/>
                <a:cs typeface="+mn-lt"/>
              </a:rPr>
            </a:br>
            <a:endParaRPr lang="en-US" sz="1100" b="1" dirty="0">
              <a:solidFill>
                <a:srgbClr val="FFFFFF"/>
              </a:solidFill>
              <a:latin typeface="Century Gothic"/>
              <a:ea typeface="+mn-lt"/>
              <a:cs typeface="+mn-lt"/>
            </a:endParaRPr>
          </a:p>
          <a:p>
            <a:endParaRPr lang="en-GB" sz="1100" dirty="0">
              <a:latin typeface="Century Gothic"/>
              <a:ea typeface="+mn-lt"/>
              <a:cs typeface="+mn-lt"/>
            </a:endParaRPr>
          </a:p>
          <a:p>
            <a:r>
              <a:rPr lang="en-GB" sz="1100" b="1" dirty="0">
                <a:latin typeface="Century Gothic"/>
                <a:ea typeface="+mn-lt"/>
                <a:cs typeface="+mn-lt"/>
              </a:rPr>
              <a:t>Exogenous - </a:t>
            </a:r>
            <a:r>
              <a:rPr lang="en-GB" sz="1100" dirty="0">
                <a:latin typeface="Century Gothic"/>
                <a:ea typeface="+mn-lt"/>
                <a:cs typeface="+mn-lt"/>
              </a:rPr>
              <a:t>Characteristics which are </a:t>
            </a:r>
            <a:r>
              <a:rPr lang="en-GB" sz="1100" dirty="0">
                <a:solidFill>
                  <a:srgbClr val="000000"/>
                </a:solidFill>
                <a:latin typeface="Century Gothic"/>
                <a:ea typeface="+mn-lt"/>
                <a:cs typeface="+mn-lt"/>
              </a:rPr>
              <a:t>ex</a:t>
            </a:r>
            <a:r>
              <a:rPr lang="en-GB" sz="1100" dirty="0">
                <a:latin typeface="Century Gothic"/>
                <a:ea typeface="+mn-lt"/>
                <a:cs typeface="+mn-lt"/>
              </a:rPr>
              <a:t>ternal – relationship to other places.</a:t>
            </a:r>
            <a:br>
              <a:rPr lang="en-GB" sz="1100" dirty="0">
                <a:latin typeface="Century Gothic"/>
                <a:ea typeface="+mn-lt"/>
                <a:cs typeface="+mn-lt"/>
              </a:rPr>
            </a:br>
            <a:endParaRPr lang="en-GB" sz="1100">
              <a:solidFill>
                <a:srgbClr val="000000"/>
              </a:solidFill>
              <a:latin typeface="Aptos" panose="020B0004020202020204"/>
              <a:ea typeface="+mn-lt"/>
              <a:cs typeface="+mn-lt"/>
            </a:endParaRPr>
          </a:p>
          <a:p>
            <a:endParaRPr lang="en-GB" sz="1100" dirty="0">
              <a:latin typeface="Century Gothic"/>
            </a:endParaRPr>
          </a:p>
          <a:p>
            <a:r>
              <a:rPr lang="en-GB" sz="1100" b="1" dirty="0">
                <a:latin typeface="Century Gothic"/>
              </a:rPr>
              <a:t>Migration – </a:t>
            </a:r>
            <a:r>
              <a:rPr lang="en-GB" sz="1100" dirty="0">
                <a:latin typeface="Century Gothic"/>
              </a:rPr>
              <a:t>people moving in or out of an area</a:t>
            </a:r>
          </a:p>
          <a:p>
            <a:endParaRPr lang="en-GB" sz="1100" dirty="0">
              <a:solidFill>
                <a:srgbClr val="000000"/>
              </a:solidFill>
              <a:latin typeface="Century Gothic"/>
              <a:ea typeface="+mn-lt"/>
              <a:cs typeface="+mn-lt"/>
            </a:endParaRPr>
          </a:p>
          <a:p>
            <a:endParaRPr lang="en-GB" sz="1100" b="1" dirty="0">
              <a:solidFill>
                <a:srgbClr val="000000"/>
              </a:solidFill>
              <a:latin typeface="Century Gothic"/>
              <a:ea typeface="+mn-lt"/>
              <a:cs typeface="+mn-lt"/>
            </a:endParaRPr>
          </a:p>
          <a:p>
            <a:endParaRPr lang="en-GB" sz="1100" b="1" dirty="0">
              <a:solidFill>
                <a:srgbClr val="000000"/>
              </a:solidFill>
              <a:latin typeface="Century Gothic"/>
              <a:ea typeface="+mn-lt"/>
              <a:cs typeface="+mn-lt"/>
            </a:endParaRPr>
          </a:p>
          <a:p>
            <a:r>
              <a:rPr lang="en-GB" sz="1100" b="1" dirty="0">
                <a:latin typeface="Century Gothic"/>
              </a:rPr>
              <a:t>Gentrification - </a:t>
            </a:r>
            <a:r>
              <a:rPr lang="en-GB" sz="1100" dirty="0">
                <a:solidFill>
                  <a:srgbClr val="000000"/>
                </a:solidFill>
                <a:latin typeface="Century Gothic"/>
                <a:cs typeface="Arial"/>
              </a:rPr>
              <a:t>process whereby the character of a poor urban area is changed by wealthier people moving in, improving housing, and attracting new businesses</a:t>
            </a:r>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p:txBody>
      </p:sp>
      <p:sp>
        <p:nvSpPr>
          <p:cNvPr id="41" name="TextBox 40">
            <a:extLst>
              <a:ext uri="{FF2B5EF4-FFF2-40B4-BE49-F238E27FC236}">
                <a16:creationId xmlns:a16="http://schemas.microsoft.com/office/drawing/2014/main" id="{12A9954C-7F21-C6FF-BA45-33F4AEE35874}"/>
              </a:ext>
            </a:extLst>
          </p:cNvPr>
          <p:cNvSpPr txBox="1"/>
          <p:nvPr/>
        </p:nvSpPr>
        <p:spPr>
          <a:xfrm>
            <a:off x="6152372" y="6481375"/>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BBC</a:t>
            </a:r>
            <a:endParaRPr lang="en-US" dirty="0"/>
          </a:p>
        </p:txBody>
      </p:sp>
      <p:sp>
        <p:nvSpPr>
          <p:cNvPr id="2" name="TextBox 1">
            <a:extLst>
              <a:ext uri="{FF2B5EF4-FFF2-40B4-BE49-F238E27FC236}">
                <a16:creationId xmlns:a16="http://schemas.microsoft.com/office/drawing/2014/main" id="{C418A694-A9E7-6D4C-593C-311D54004EFA}"/>
              </a:ext>
            </a:extLst>
          </p:cNvPr>
          <p:cNvSpPr txBox="1"/>
          <p:nvPr/>
        </p:nvSpPr>
        <p:spPr>
          <a:xfrm>
            <a:off x="6445685" y="341103"/>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What is place?</a:t>
            </a:r>
            <a:endParaRPr lang="en-US" sz="20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12176" y="251499"/>
            <a:ext cx="648242" cy="669612"/>
          </a:xfrm>
          <a:prstGeom prst="rect">
            <a:avLst/>
          </a:prstGeom>
        </p:spPr>
      </p:pic>
      <p:sp>
        <p:nvSpPr>
          <p:cNvPr id="3" name="TextBox 2">
            <a:extLst>
              <a:ext uri="{FF2B5EF4-FFF2-40B4-BE49-F238E27FC236}">
                <a16:creationId xmlns:a16="http://schemas.microsoft.com/office/drawing/2014/main" id="{A6CED3A5-09C7-78CA-5DC5-0E7AF151F9FB}"/>
              </a:ext>
            </a:extLst>
          </p:cNvPr>
          <p:cNvSpPr txBox="1"/>
          <p:nvPr/>
        </p:nvSpPr>
        <p:spPr>
          <a:xfrm>
            <a:off x="503789" y="1321336"/>
            <a:ext cx="5464173" cy="53399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000000"/>
                </a:solidFill>
                <a:latin typeface="Century Gothic"/>
                <a:ea typeface="+mn-lt"/>
                <a:cs typeface="+mn-lt"/>
              </a:rPr>
              <a:t>A place's identity is formed by a complex and interconnected set of factors but a place does not need all of these factors to have an identity. The place can be any size - as small as a bedroom or as large as a city or even a country.</a:t>
            </a:r>
            <a:endParaRPr lang="en-US" sz="1100" dirty="0">
              <a:latin typeface="Century Gothic"/>
            </a:endParaRPr>
          </a:p>
          <a:p>
            <a:endParaRPr lang="en-US" sz="1100" dirty="0">
              <a:latin typeface="Century Gothic"/>
            </a:endParaRPr>
          </a:p>
          <a:p>
            <a:r>
              <a:rPr lang="en-US" sz="1100" b="1" dirty="0">
                <a:latin typeface="Century Gothic"/>
              </a:rPr>
              <a:t>Physical</a:t>
            </a:r>
          </a:p>
          <a:p>
            <a:r>
              <a:rPr lang="en-US" sz="1100" dirty="0">
                <a:latin typeface="Century Gothic"/>
                <a:ea typeface="+mn-lt"/>
                <a:cs typeface="+mn-lt"/>
              </a:rPr>
              <a:t>Places can be </a:t>
            </a:r>
            <a:r>
              <a:rPr lang="en-US" sz="1100" dirty="0" err="1">
                <a:latin typeface="Century Gothic"/>
                <a:ea typeface="+mn-lt"/>
                <a:cs typeface="+mn-lt"/>
              </a:rPr>
              <a:t>recognised</a:t>
            </a:r>
            <a:r>
              <a:rPr lang="en-US" sz="1100" dirty="0">
                <a:latin typeface="Century Gothic"/>
                <a:ea typeface="+mn-lt"/>
                <a:cs typeface="+mn-lt"/>
              </a:rPr>
              <a:t> and given an identity through their physical features. These can range from buildings and streets to mountains, forests and rivers. Many people will associate a place with a certain physical feature such as the coal mines in the valleys of south Wales or the mountainous landscape of the Eryri National Park.</a:t>
            </a:r>
            <a:endParaRPr lang="en-US" sz="1100" dirty="0">
              <a:latin typeface="Century Gothic"/>
            </a:endParaRPr>
          </a:p>
          <a:p>
            <a:endParaRPr lang="en-US" sz="1100" dirty="0">
              <a:latin typeface="Century Gothic"/>
            </a:endParaRPr>
          </a:p>
          <a:p>
            <a:r>
              <a:rPr lang="en-US" sz="1100" b="1" dirty="0">
                <a:latin typeface="Century Gothic"/>
              </a:rPr>
              <a:t>Historical</a:t>
            </a:r>
          </a:p>
          <a:p>
            <a:r>
              <a:rPr lang="en-US" sz="1100" dirty="0">
                <a:latin typeface="Century Gothic"/>
                <a:ea typeface="+mn-lt"/>
                <a:cs typeface="+mn-lt"/>
              </a:rPr>
              <a:t>Other factors that give a place its identity can relate to its history. This can have a role in how both local people and others might connect to a place because of its historic significance to them. That could be through the history of an industry that has played an important part in the local area or through battles that have been fought there.</a:t>
            </a:r>
            <a:endParaRPr lang="en-US" sz="1100" dirty="0">
              <a:latin typeface="Century Gothic"/>
            </a:endParaRPr>
          </a:p>
          <a:p>
            <a:endParaRPr lang="en-US" sz="1100" dirty="0">
              <a:latin typeface="Century Gothic"/>
            </a:endParaRPr>
          </a:p>
          <a:p>
            <a:r>
              <a:rPr lang="en-US" sz="1100" b="1" dirty="0">
                <a:latin typeface="Century Gothic"/>
              </a:rPr>
              <a:t>Personal</a:t>
            </a:r>
          </a:p>
          <a:p>
            <a:r>
              <a:rPr lang="en-US" sz="1100" dirty="0">
                <a:latin typeface="Century Gothic"/>
                <a:ea typeface="+mn-lt"/>
                <a:cs typeface="+mn-lt"/>
              </a:rPr>
              <a:t>We can also perceive an identity of a place on a much more personal level through our feelings, emotions and connections to it. People might see an area differently based on their experiences or connections they might have. This might be through language, culture or even sport.</a:t>
            </a:r>
          </a:p>
          <a:p>
            <a:endParaRPr lang="en-US" sz="1100" dirty="0">
              <a:latin typeface="Century Gothic"/>
            </a:endParaRPr>
          </a:p>
          <a:p>
            <a:r>
              <a:rPr lang="en-US" sz="1100" dirty="0">
                <a:latin typeface="Century Gothic"/>
                <a:ea typeface="+mn-lt"/>
                <a:cs typeface="+mn-lt"/>
              </a:rPr>
              <a:t>A place’s identity can change over time. Migration can bring in people from different backgrounds which can influence local culture and habits. Governments may choose to invest in an area. After redevelopment and gentrification </a:t>
            </a:r>
            <a:r>
              <a:rPr lang="en-US" sz="1100" dirty="0" err="1">
                <a:latin typeface="Century Gothic"/>
                <a:ea typeface="+mn-lt"/>
                <a:cs typeface="+mn-lt"/>
              </a:rPr>
              <a:t>programmes</a:t>
            </a:r>
            <a:r>
              <a:rPr lang="en-US" sz="1100" dirty="0">
                <a:latin typeface="Century Gothic"/>
                <a:ea typeface="+mn-lt"/>
                <a:cs typeface="+mn-lt"/>
              </a:rPr>
              <a:t>, an area that was once seen as old and derelict can be given a new lease of life as a modern and influential area filled with shops, apartments and green spaces.</a:t>
            </a:r>
            <a:endParaRPr lang="en-US" sz="1100" dirty="0">
              <a:latin typeface="Century Gothic"/>
            </a:endParaRPr>
          </a:p>
        </p:txBody>
      </p:sp>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a:t>
            </a:r>
            <a:r>
              <a:rPr lang="en-US" sz="1100" b="1" i="1" dirty="0" err="1">
                <a:latin typeface="Century Gothic"/>
              </a:rPr>
              <a:t>Organiser</a:t>
            </a:r>
            <a:endParaRPr lang="en-US" sz="1100" b="1" i="1" dirty="0">
              <a:latin typeface="Century Gothic"/>
            </a:endParaRPr>
          </a:p>
        </p:txBody>
      </p:sp>
      <p:sp>
        <p:nvSpPr>
          <p:cNvPr id="5" name="TextBox 4">
            <a:extLst>
              <a:ext uri="{FF2B5EF4-FFF2-40B4-BE49-F238E27FC236}">
                <a16:creationId xmlns:a16="http://schemas.microsoft.com/office/drawing/2014/main" id="{2F8D1C13-5B4F-F94B-7D3A-BAB890E03E51}"/>
              </a:ext>
            </a:extLst>
          </p:cNvPr>
          <p:cNvSpPr txBox="1"/>
          <p:nvPr/>
        </p:nvSpPr>
        <p:spPr>
          <a:xfrm>
            <a:off x="7828172" y="6481374"/>
            <a:ext cx="188732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National Geographic</a:t>
            </a:r>
            <a:endParaRPr lang="en-US" dirty="0"/>
          </a:p>
        </p:txBody>
      </p:sp>
      <p:pic>
        <p:nvPicPr>
          <p:cNvPr id="6" name="Picture 5">
            <a:extLst>
              <a:ext uri="{FF2B5EF4-FFF2-40B4-BE49-F238E27FC236}">
                <a16:creationId xmlns:a16="http://schemas.microsoft.com/office/drawing/2014/main" id="{F7ADC2FD-B8F6-B908-3250-A18EB567F3BC}"/>
              </a:ext>
            </a:extLst>
          </p:cNvPr>
          <p:cNvPicPr>
            <a:picLocks noChangeAspect="1"/>
          </p:cNvPicPr>
          <p:nvPr/>
        </p:nvPicPr>
        <p:blipFill>
          <a:blip r:embed="rId3"/>
          <a:stretch>
            <a:fillRect/>
          </a:stretch>
        </p:blipFill>
        <p:spPr>
          <a:xfrm>
            <a:off x="448313" y="150486"/>
            <a:ext cx="681518" cy="681518"/>
          </a:xfrm>
          <a:prstGeom prst="rect">
            <a:avLst/>
          </a:prstGeom>
        </p:spPr>
      </p:pic>
      <p:pic>
        <p:nvPicPr>
          <p:cNvPr id="18" name="Picture 17" descr="A qr code with black squares&#10;&#10;Description automatically generated">
            <a:extLst>
              <a:ext uri="{FF2B5EF4-FFF2-40B4-BE49-F238E27FC236}">
                <a16:creationId xmlns:a16="http://schemas.microsoft.com/office/drawing/2014/main" id="{14966CF0-8F0B-E84B-65E4-AFBC373FEA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8463" y="5646261"/>
            <a:ext cx="819356" cy="835113"/>
          </a:xfrm>
          <a:prstGeom prst="rect">
            <a:avLst/>
          </a:prstGeom>
        </p:spPr>
      </p:pic>
      <p:pic>
        <p:nvPicPr>
          <p:cNvPr id="22" name="Picture 21" descr="A qr code on a white background&#10;&#10;Description automatically generated">
            <a:extLst>
              <a:ext uri="{FF2B5EF4-FFF2-40B4-BE49-F238E27FC236}">
                <a16:creationId xmlns:a16="http://schemas.microsoft.com/office/drawing/2014/main" id="{3A22880E-3BA0-7888-B3DA-0D7EF186EB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0740" y="5656093"/>
            <a:ext cx="819991" cy="825281"/>
          </a:xfrm>
          <a:prstGeom prst="rect">
            <a:avLst/>
          </a:prstGeom>
        </p:spPr>
      </p:pic>
      <p:pic>
        <p:nvPicPr>
          <p:cNvPr id="16" name="Picture 15">
            <a:extLst>
              <a:ext uri="{FF2B5EF4-FFF2-40B4-BE49-F238E27FC236}">
                <a16:creationId xmlns:a16="http://schemas.microsoft.com/office/drawing/2014/main" id="{F690E4AF-84C4-6831-3D74-F6245A32CF5C}"/>
              </a:ext>
            </a:extLst>
          </p:cNvPr>
          <p:cNvPicPr>
            <a:picLocks noChangeAspect="1"/>
          </p:cNvPicPr>
          <p:nvPr/>
        </p:nvPicPr>
        <p:blipFill>
          <a:blip r:embed="rId6"/>
          <a:stretch>
            <a:fillRect/>
          </a:stretch>
        </p:blipFill>
        <p:spPr>
          <a:xfrm>
            <a:off x="6185604" y="2080189"/>
            <a:ext cx="518392" cy="545914"/>
          </a:xfrm>
          <a:prstGeom prst="rect">
            <a:avLst/>
          </a:prstGeom>
        </p:spPr>
      </p:pic>
      <p:pic>
        <p:nvPicPr>
          <p:cNvPr id="19" name="Picture 18">
            <a:extLst>
              <a:ext uri="{FF2B5EF4-FFF2-40B4-BE49-F238E27FC236}">
                <a16:creationId xmlns:a16="http://schemas.microsoft.com/office/drawing/2014/main" id="{4432A185-8A5E-F91E-4A33-430E2B1E2F9A}"/>
              </a:ext>
            </a:extLst>
          </p:cNvPr>
          <p:cNvPicPr>
            <a:picLocks noChangeAspect="1"/>
          </p:cNvPicPr>
          <p:nvPr/>
        </p:nvPicPr>
        <p:blipFill>
          <a:blip r:embed="rId7"/>
          <a:stretch>
            <a:fillRect/>
          </a:stretch>
        </p:blipFill>
        <p:spPr>
          <a:xfrm>
            <a:off x="6249691" y="1549129"/>
            <a:ext cx="381063" cy="335322"/>
          </a:xfrm>
          <a:prstGeom prst="rect">
            <a:avLst/>
          </a:prstGeom>
        </p:spPr>
      </p:pic>
      <p:pic>
        <p:nvPicPr>
          <p:cNvPr id="20" name="Picture 19">
            <a:extLst>
              <a:ext uri="{FF2B5EF4-FFF2-40B4-BE49-F238E27FC236}">
                <a16:creationId xmlns:a16="http://schemas.microsoft.com/office/drawing/2014/main" id="{D7DC9BDB-6F34-AA27-AB21-4D7F0769CB6F}"/>
              </a:ext>
            </a:extLst>
          </p:cNvPr>
          <p:cNvPicPr>
            <a:picLocks noChangeAspect="1"/>
          </p:cNvPicPr>
          <p:nvPr/>
        </p:nvPicPr>
        <p:blipFill>
          <a:blip r:embed="rId8"/>
          <a:stretch>
            <a:fillRect/>
          </a:stretch>
        </p:blipFill>
        <p:spPr>
          <a:xfrm>
            <a:off x="6222225" y="2785217"/>
            <a:ext cx="435995" cy="417727"/>
          </a:xfrm>
          <a:prstGeom prst="rect">
            <a:avLst/>
          </a:prstGeom>
        </p:spPr>
      </p:pic>
      <p:pic>
        <p:nvPicPr>
          <p:cNvPr id="23" name="Picture 22">
            <a:extLst>
              <a:ext uri="{FF2B5EF4-FFF2-40B4-BE49-F238E27FC236}">
                <a16:creationId xmlns:a16="http://schemas.microsoft.com/office/drawing/2014/main" id="{6AEE08D5-EB2B-D167-17E7-E4B89C9029A3}"/>
              </a:ext>
            </a:extLst>
          </p:cNvPr>
          <p:cNvPicPr>
            <a:picLocks noChangeAspect="1"/>
          </p:cNvPicPr>
          <p:nvPr/>
        </p:nvPicPr>
        <p:blipFill>
          <a:blip r:embed="rId9"/>
          <a:stretch>
            <a:fillRect/>
          </a:stretch>
        </p:blipFill>
        <p:spPr>
          <a:xfrm>
            <a:off x="6185604" y="3883962"/>
            <a:ext cx="518394" cy="417727"/>
          </a:xfrm>
          <a:prstGeom prst="rect">
            <a:avLst/>
          </a:prstGeom>
        </p:spPr>
      </p:pic>
    </p:spTree>
    <p:extLst>
      <p:ext uri="{BB962C8B-B14F-4D97-AF65-F5344CB8AC3E}">
        <p14:creationId xmlns:p14="http://schemas.microsoft.com/office/powerpoint/2010/main" val="2172531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Place</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5995735" y="1066800"/>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152372" y="5029200"/>
            <a:ext cx="3563128" cy="2857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5995735" y="5153025"/>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9589" y="89623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27" name="TextBox 26">
            <a:extLst>
              <a:ext uri="{FF2B5EF4-FFF2-40B4-BE49-F238E27FC236}">
                <a16:creationId xmlns:a16="http://schemas.microsoft.com/office/drawing/2014/main" id="{663A381D-F3AD-F506-9A44-222728253F9B}"/>
              </a:ext>
            </a:extLst>
          </p:cNvPr>
          <p:cNvSpPr txBox="1"/>
          <p:nvPr/>
        </p:nvSpPr>
        <p:spPr>
          <a:xfrm>
            <a:off x="7457881" y="1567717"/>
            <a:ext cx="2304438" cy="33085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Poverty – </a:t>
            </a:r>
            <a:r>
              <a:rPr lang="en-GB" sz="1100" dirty="0">
                <a:latin typeface="Century Gothic"/>
                <a:ea typeface="+mn-lt"/>
                <a:cs typeface="+mn-lt"/>
              </a:rPr>
              <a:t>when</a:t>
            </a:r>
            <a:r>
              <a:rPr lang="en-GB" sz="1100" dirty="0">
                <a:solidFill>
                  <a:srgbClr val="000000"/>
                </a:solidFill>
                <a:latin typeface="Century Gothic"/>
                <a:ea typeface="+mn-lt"/>
                <a:cs typeface="+mn-lt"/>
              </a:rPr>
              <a:t> </a:t>
            </a:r>
            <a:r>
              <a:rPr lang="en-GB" sz="1100" dirty="0">
                <a:solidFill>
                  <a:srgbClr val="040C28"/>
                </a:solidFill>
                <a:latin typeface="Century Gothic"/>
                <a:ea typeface="+mn-lt"/>
                <a:cs typeface="+mn-lt"/>
              </a:rPr>
              <a:t>a person does not have enough money for the basic things they need to live</a:t>
            </a:r>
            <a:r>
              <a:rPr lang="en-GB" sz="1100" dirty="0">
                <a:solidFill>
                  <a:srgbClr val="474747"/>
                </a:solidFill>
                <a:latin typeface="Century Gothic"/>
                <a:ea typeface="+mn-lt"/>
                <a:cs typeface="+mn-lt"/>
              </a:rPr>
              <a:t>.</a:t>
            </a:r>
            <a:br>
              <a:rPr lang="en-GB" sz="1100" dirty="0">
                <a:latin typeface="Century Gothic"/>
                <a:ea typeface="+mn-lt"/>
                <a:cs typeface="+mn-lt"/>
              </a:rPr>
            </a:br>
            <a:endParaRPr lang="en-US" sz="1100" b="1" dirty="0">
              <a:solidFill>
                <a:srgbClr val="FFFFFF"/>
              </a:solidFill>
              <a:latin typeface="Century Gothic"/>
              <a:ea typeface="+mn-lt"/>
              <a:cs typeface="+mn-lt"/>
            </a:endParaRPr>
          </a:p>
          <a:p>
            <a:endParaRPr lang="en-GB" sz="1100" dirty="0">
              <a:latin typeface="Century Gothic"/>
              <a:ea typeface="+mn-lt"/>
              <a:cs typeface="+mn-lt"/>
            </a:endParaRPr>
          </a:p>
          <a:p>
            <a:r>
              <a:rPr lang="en-GB" sz="1100" b="1" dirty="0">
                <a:latin typeface="Century Gothic"/>
                <a:ea typeface="+mn-lt"/>
                <a:cs typeface="+mn-lt"/>
              </a:rPr>
              <a:t>Qualification - </a:t>
            </a:r>
            <a:r>
              <a:rPr lang="en-GB" sz="1100" dirty="0">
                <a:latin typeface="Century Gothic"/>
                <a:ea typeface="+mn-lt"/>
                <a:cs typeface="+mn-lt"/>
              </a:rPr>
              <a:t>s</a:t>
            </a:r>
            <a:r>
              <a:rPr lang="en-GB" sz="1100" dirty="0">
                <a:solidFill>
                  <a:srgbClr val="000000"/>
                </a:solidFill>
                <a:latin typeface="Century Gothic"/>
                <a:ea typeface="+mn-lt"/>
                <a:cs typeface="Arial"/>
              </a:rPr>
              <a:t>omething that makes a person fit for an activity or job</a:t>
            </a:r>
            <a:br>
              <a:rPr lang="en-GB" sz="1100" dirty="0">
                <a:latin typeface="Century Gothic"/>
                <a:ea typeface="+mn-lt"/>
                <a:cs typeface="+mn-lt"/>
              </a:rPr>
            </a:br>
            <a:br>
              <a:rPr lang="en-GB" sz="1100" dirty="0">
                <a:latin typeface="Century Gothic"/>
                <a:ea typeface="+mn-lt"/>
                <a:cs typeface="+mn-lt"/>
              </a:rPr>
            </a:br>
            <a:endParaRPr lang="en-GB" sz="1100" dirty="0">
              <a:latin typeface="Century Gothic"/>
              <a:ea typeface="+mn-lt"/>
              <a:cs typeface="+mn-lt"/>
            </a:endParaRPr>
          </a:p>
          <a:p>
            <a:r>
              <a:rPr lang="en-GB" sz="1100" b="1" dirty="0">
                <a:latin typeface="Century Gothic"/>
                <a:ea typeface="+mn-lt"/>
                <a:cs typeface="+mn-lt"/>
              </a:rPr>
              <a:t>Income </a:t>
            </a:r>
            <a:r>
              <a:rPr lang="en-GB" sz="1100" dirty="0">
                <a:latin typeface="Century Gothic"/>
                <a:ea typeface="+mn-lt"/>
                <a:cs typeface="+mn-lt"/>
              </a:rPr>
              <a:t>- </a:t>
            </a:r>
            <a:r>
              <a:rPr lang="en-GB" sz="1100" dirty="0">
                <a:solidFill>
                  <a:srgbClr val="040C28"/>
                </a:solidFill>
                <a:latin typeface="Century Gothic"/>
                <a:ea typeface="+mn-lt"/>
                <a:cs typeface="+mn-lt"/>
              </a:rPr>
              <a:t>the money you receive in exchange for your work</a:t>
            </a:r>
            <a:r>
              <a:rPr lang="en-GB" sz="1100" dirty="0">
                <a:solidFill>
                  <a:srgbClr val="474747"/>
                </a:solidFill>
                <a:latin typeface="Century Gothic"/>
                <a:ea typeface="+mn-lt"/>
                <a:cs typeface="+mn-lt"/>
              </a:rPr>
              <a:t>.</a:t>
            </a:r>
            <a:br>
              <a:rPr lang="en-GB" sz="1100" dirty="0">
                <a:solidFill>
                  <a:srgbClr val="000000"/>
                </a:solidFill>
                <a:latin typeface="Century Gothic"/>
                <a:ea typeface="+mn-lt"/>
                <a:cs typeface="+mn-lt"/>
              </a:rPr>
            </a:br>
            <a:endParaRPr lang="en-GB" sz="1100" dirty="0">
              <a:solidFill>
                <a:srgbClr val="000000"/>
              </a:solidFill>
              <a:latin typeface="Aptos" panose="020B0004020202020204"/>
              <a:ea typeface="+mn-lt"/>
              <a:cs typeface="+mn-lt"/>
            </a:endParaRPr>
          </a:p>
          <a:p>
            <a:endParaRPr lang="en-GB" sz="1100" dirty="0">
              <a:latin typeface="Century Gothic"/>
            </a:endParaRPr>
          </a:p>
          <a:p>
            <a:r>
              <a:rPr lang="en-GB" sz="1100" b="1" dirty="0">
                <a:latin typeface="Century Gothic"/>
              </a:rPr>
              <a:t>Unemployment – </a:t>
            </a:r>
            <a:r>
              <a:rPr lang="en-GB" sz="1100" dirty="0">
                <a:solidFill>
                  <a:srgbClr val="000000"/>
                </a:solidFill>
                <a:latin typeface="Century Gothic"/>
                <a:ea typeface="+mn-lt"/>
                <a:cs typeface="+mn-lt"/>
              </a:rPr>
              <a:t>not having a job</a:t>
            </a:r>
          </a:p>
          <a:p>
            <a:endParaRPr lang="en-GB" sz="1100" dirty="0">
              <a:solidFill>
                <a:srgbClr val="000000"/>
              </a:solidFill>
              <a:latin typeface="Century Gothic"/>
              <a:ea typeface="+mn-lt"/>
              <a:cs typeface="+mn-lt"/>
            </a:endParaRPr>
          </a:p>
        </p:txBody>
      </p:sp>
      <p:sp>
        <p:nvSpPr>
          <p:cNvPr id="41" name="TextBox 40">
            <a:extLst>
              <a:ext uri="{FF2B5EF4-FFF2-40B4-BE49-F238E27FC236}">
                <a16:creationId xmlns:a16="http://schemas.microsoft.com/office/drawing/2014/main" id="{12A9954C-7F21-C6FF-BA45-33F4AEE35874}"/>
              </a:ext>
            </a:extLst>
          </p:cNvPr>
          <p:cNvSpPr txBox="1"/>
          <p:nvPr/>
        </p:nvSpPr>
        <p:spPr>
          <a:xfrm>
            <a:off x="6152372" y="6481375"/>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Manchester</a:t>
            </a:r>
            <a:endParaRPr lang="en-US" dirty="0"/>
          </a:p>
        </p:txBody>
      </p:sp>
      <p:sp>
        <p:nvSpPr>
          <p:cNvPr id="2" name="TextBox 1">
            <a:extLst>
              <a:ext uri="{FF2B5EF4-FFF2-40B4-BE49-F238E27FC236}">
                <a16:creationId xmlns:a16="http://schemas.microsoft.com/office/drawing/2014/main" id="{C418A694-A9E7-6D4C-593C-311D54004EFA}"/>
              </a:ext>
            </a:extLst>
          </p:cNvPr>
          <p:cNvSpPr txBox="1"/>
          <p:nvPr/>
        </p:nvSpPr>
        <p:spPr>
          <a:xfrm>
            <a:off x="6445685" y="341103"/>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Comparing Places</a:t>
            </a:r>
            <a:endParaRPr lang="en-US" sz="20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12176" y="251499"/>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a:t>
            </a:r>
            <a:r>
              <a:rPr lang="en-US" sz="1100" b="1" i="1" dirty="0" err="1">
                <a:latin typeface="Century Gothic"/>
              </a:rPr>
              <a:t>Organiser</a:t>
            </a:r>
            <a:endParaRPr lang="en-US" sz="1100" b="1" i="1" dirty="0">
              <a:latin typeface="Century Gothic"/>
            </a:endParaRPr>
          </a:p>
        </p:txBody>
      </p:sp>
      <p:sp>
        <p:nvSpPr>
          <p:cNvPr id="5" name="TextBox 4">
            <a:extLst>
              <a:ext uri="{FF2B5EF4-FFF2-40B4-BE49-F238E27FC236}">
                <a16:creationId xmlns:a16="http://schemas.microsoft.com/office/drawing/2014/main" id="{2F8D1C13-5B4F-F94B-7D3A-BAB890E03E51}"/>
              </a:ext>
            </a:extLst>
          </p:cNvPr>
          <p:cNvSpPr txBox="1"/>
          <p:nvPr/>
        </p:nvSpPr>
        <p:spPr>
          <a:xfrm>
            <a:off x="7828172" y="6481374"/>
            <a:ext cx="188732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Liverpool</a:t>
            </a:r>
            <a:endParaRPr lang="en-US" dirty="0"/>
          </a:p>
        </p:txBody>
      </p:sp>
      <p:pic>
        <p:nvPicPr>
          <p:cNvPr id="6" name="Picture 5">
            <a:extLst>
              <a:ext uri="{FF2B5EF4-FFF2-40B4-BE49-F238E27FC236}">
                <a16:creationId xmlns:a16="http://schemas.microsoft.com/office/drawing/2014/main" id="{F7ADC2FD-B8F6-B908-3250-A18EB567F3BC}"/>
              </a:ext>
            </a:extLst>
          </p:cNvPr>
          <p:cNvPicPr>
            <a:picLocks noChangeAspect="1"/>
          </p:cNvPicPr>
          <p:nvPr/>
        </p:nvPicPr>
        <p:blipFill>
          <a:blip r:embed="rId3"/>
          <a:stretch>
            <a:fillRect/>
          </a:stretch>
        </p:blipFill>
        <p:spPr>
          <a:xfrm>
            <a:off x="448313" y="150486"/>
            <a:ext cx="681518" cy="681518"/>
          </a:xfrm>
          <a:prstGeom prst="rect">
            <a:avLst/>
          </a:prstGeom>
        </p:spPr>
      </p:pic>
      <p:pic>
        <p:nvPicPr>
          <p:cNvPr id="18" name="Picture 17" descr="A qr code on a white background&#10;&#10;Description automatically generated">
            <a:extLst>
              <a:ext uri="{FF2B5EF4-FFF2-40B4-BE49-F238E27FC236}">
                <a16:creationId xmlns:a16="http://schemas.microsoft.com/office/drawing/2014/main" id="{C5E375B8-94E2-7307-1EE8-442E0524F7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3110" y="5607994"/>
            <a:ext cx="822400" cy="822400"/>
          </a:xfrm>
          <a:prstGeom prst="rect">
            <a:avLst/>
          </a:prstGeom>
        </p:spPr>
      </p:pic>
      <p:pic>
        <p:nvPicPr>
          <p:cNvPr id="20" name="Picture 19" descr="A qr code on a white background&#10;&#10;Description automatically generated">
            <a:extLst>
              <a:ext uri="{FF2B5EF4-FFF2-40B4-BE49-F238E27FC236}">
                <a16:creationId xmlns:a16="http://schemas.microsoft.com/office/drawing/2014/main" id="{C56E420D-1BA5-B7EB-7281-0A20B5D4BD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3372" y="5623438"/>
            <a:ext cx="796925" cy="802100"/>
          </a:xfrm>
          <a:prstGeom prst="rect">
            <a:avLst/>
          </a:prstGeom>
        </p:spPr>
      </p:pic>
      <p:pic>
        <p:nvPicPr>
          <p:cNvPr id="7" name="Picture 6" descr="A white square with black and white images of a city&#10;&#10;Description automatically generated">
            <a:extLst>
              <a:ext uri="{FF2B5EF4-FFF2-40B4-BE49-F238E27FC236}">
                <a16:creationId xmlns:a16="http://schemas.microsoft.com/office/drawing/2014/main" id="{AAE1B24B-796B-2E6E-A29D-101610AF293A}"/>
              </a:ext>
            </a:extLst>
          </p:cNvPr>
          <p:cNvPicPr>
            <a:picLocks noChangeAspect="1"/>
          </p:cNvPicPr>
          <p:nvPr/>
        </p:nvPicPr>
        <p:blipFill>
          <a:blip r:embed="rId6"/>
          <a:stretch>
            <a:fillRect/>
          </a:stretch>
        </p:blipFill>
        <p:spPr>
          <a:xfrm>
            <a:off x="625015" y="1274488"/>
            <a:ext cx="4953375" cy="3728487"/>
          </a:xfrm>
          <a:prstGeom prst="rect">
            <a:avLst/>
          </a:prstGeom>
        </p:spPr>
      </p:pic>
      <p:sp>
        <p:nvSpPr>
          <p:cNvPr id="19" name="TextBox 18">
            <a:extLst>
              <a:ext uri="{FF2B5EF4-FFF2-40B4-BE49-F238E27FC236}">
                <a16:creationId xmlns:a16="http://schemas.microsoft.com/office/drawing/2014/main" id="{6955BB0E-F309-DE64-0869-78B4EBD4B180}"/>
              </a:ext>
            </a:extLst>
          </p:cNvPr>
          <p:cNvSpPr txBox="1"/>
          <p:nvPr/>
        </p:nvSpPr>
        <p:spPr>
          <a:xfrm>
            <a:off x="331206" y="5051723"/>
            <a:ext cx="5520392"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latin typeface="Century Gothic"/>
              </a:rPr>
              <a:t>Preston, Liverpool and Manchester are all excellent examples of how places are dynamic. This means that they are ever-changing.  </a:t>
            </a:r>
            <a:r>
              <a:rPr lang="en-GB" sz="1000" dirty="0">
                <a:latin typeface="Century Gothic"/>
                <a:ea typeface="+mn-lt"/>
                <a:cs typeface="+mn-lt"/>
              </a:rPr>
              <a:t>Exogenous and endogenous factors can cause these changes to a place. </a:t>
            </a:r>
            <a:endParaRPr lang="en-US" sz="1400"/>
          </a:p>
          <a:p>
            <a:endParaRPr lang="en-GB" sz="1000" dirty="0">
              <a:latin typeface="Century Gothic"/>
            </a:endParaRPr>
          </a:p>
          <a:p>
            <a:r>
              <a:rPr lang="en-GB" sz="1000" dirty="0">
                <a:latin typeface="Century Gothic"/>
                <a:ea typeface="+mn-lt"/>
                <a:cs typeface="+mn-lt"/>
              </a:rPr>
              <a:t>High crime rates may result in a place being scary or give somewhere a bad reputation. High price houses can make somewhere unaffordable to live, which can push people out of the place they have grown up or where they call home. Poverty refers to the state of being extremely poor. If people have poor rates of education and employment this results in high poverty in areas, which has the knock on effect of a place becoming deprived. Deprivation in an areas means people are suffering a severe and damaging lack of basic material and cultural benefits.</a:t>
            </a:r>
            <a:endParaRPr lang="en-GB" sz="1400" dirty="0"/>
          </a:p>
        </p:txBody>
      </p:sp>
      <p:pic>
        <p:nvPicPr>
          <p:cNvPr id="3" name="Picture 2">
            <a:extLst>
              <a:ext uri="{FF2B5EF4-FFF2-40B4-BE49-F238E27FC236}">
                <a16:creationId xmlns:a16="http://schemas.microsoft.com/office/drawing/2014/main" id="{EAA96376-C516-4B8A-07A5-8F4AA767551F}"/>
              </a:ext>
            </a:extLst>
          </p:cNvPr>
          <p:cNvPicPr>
            <a:picLocks noChangeAspect="1"/>
          </p:cNvPicPr>
          <p:nvPr/>
        </p:nvPicPr>
        <p:blipFill>
          <a:blip r:embed="rId7"/>
          <a:stretch>
            <a:fillRect/>
          </a:stretch>
        </p:blipFill>
        <p:spPr>
          <a:xfrm>
            <a:off x="6441952" y="1713940"/>
            <a:ext cx="536702" cy="545914"/>
          </a:xfrm>
          <a:prstGeom prst="rect">
            <a:avLst/>
          </a:prstGeom>
        </p:spPr>
      </p:pic>
      <p:pic>
        <p:nvPicPr>
          <p:cNvPr id="11" name="Picture 10">
            <a:extLst>
              <a:ext uri="{FF2B5EF4-FFF2-40B4-BE49-F238E27FC236}">
                <a16:creationId xmlns:a16="http://schemas.microsoft.com/office/drawing/2014/main" id="{2A25DA10-7693-F3C9-7AAB-A6AD984B09BF}"/>
              </a:ext>
            </a:extLst>
          </p:cNvPr>
          <p:cNvPicPr>
            <a:picLocks noChangeAspect="1"/>
          </p:cNvPicPr>
          <p:nvPr/>
        </p:nvPicPr>
        <p:blipFill>
          <a:blip r:embed="rId8"/>
          <a:stretch>
            <a:fillRect/>
          </a:stretch>
        </p:blipFill>
        <p:spPr>
          <a:xfrm>
            <a:off x="6396176" y="2583780"/>
            <a:ext cx="619100" cy="555070"/>
          </a:xfrm>
          <a:prstGeom prst="rect">
            <a:avLst/>
          </a:prstGeom>
        </p:spPr>
      </p:pic>
      <p:pic>
        <p:nvPicPr>
          <p:cNvPr id="16" name="Picture 15">
            <a:extLst>
              <a:ext uri="{FF2B5EF4-FFF2-40B4-BE49-F238E27FC236}">
                <a16:creationId xmlns:a16="http://schemas.microsoft.com/office/drawing/2014/main" id="{DEC94863-DE3A-F795-154E-A5E9287B9718}"/>
              </a:ext>
            </a:extLst>
          </p:cNvPr>
          <p:cNvPicPr>
            <a:picLocks noChangeAspect="1"/>
          </p:cNvPicPr>
          <p:nvPr/>
        </p:nvPicPr>
        <p:blipFill>
          <a:blip r:embed="rId9"/>
          <a:stretch>
            <a:fillRect/>
          </a:stretch>
        </p:blipFill>
        <p:spPr>
          <a:xfrm>
            <a:off x="6441952" y="3426151"/>
            <a:ext cx="619100" cy="555070"/>
          </a:xfrm>
          <a:prstGeom prst="rect">
            <a:avLst/>
          </a:prstGeom>
        </p:spPr>
      </p:pic>
      <p:pic>
        <p:nvPicPr>
          <p:cNvPr id="23" name="Picture 22" descr="Unemployment Icon PNG Images, Vectors Free Download - Pngtree">
            <a:extLst>
              <a:ext uri="{FF2B5EF4-FFF2-40B4-BE49-F238E27FC236}">
                <a16:creationId xmlns:a16="http://schemas.microsoft.com/office/drawing/2014/main" id="{56EB909C-1598-C666-0B1A-FC87F2A8C9F2}"/>
              </a:ext>
            </a:extLst>
          </p:cNvPr>
          <p:cNvPicPr>
            <a:picLocks noChangeAspect="1"/>
          </p:cNvPicPr>
          <p:nvPr/>
        </p:nvPicPr>
        <p:blipFill>
          <a:blip r:embed="rId10"/>
          <a:stretch>
            <a:fillRect/>
          </a:stretch>
        </p:blipFill>
        <p:spPr>
          <a:xfrm>
            <a:off x="6392068" y="4126702"/>
            <a:ext cx="692421" cy="765460"/>
          </a:xfrm>
          <a:prstGeom prst="rect">
            <a:avLst/>
          </a:prstGeom>
        </p:spPr>
      </p:pic>
    </p:spTree>
    <p:extLst>
      <p:ext uri="{BB962C8B-B14F-4D97-AF65-F5344CB8AC3E}">
        <p14:creationId xmlns:p14="http://schemas.microsoft.com/office/powerpoint/2010/main" val="3562778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Place</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107425" y="876301"/>
            <a:ext cx="4051114"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078224" y="840268"/>
            <a:ext cx="3494401"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5556519" y="1066800"/>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5598285" y="5285952"/>
            <a:ext cx="4110458" cy="8306"/>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V="1">
            <a:off x="5539015" y="5443560"/>
            <a:ext cx="10747" cy="1122263"/>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9589" y="89623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058565" y="5366260"/>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27" name="TextBox 26">
            <a:extLst>
              <a:ext uri="{FF2B5EF4-FFF2-40B4-BE49-F238E27FC236}">
                <a16:creationId xmlns:a16="http://schemas.microsoft.com/office/drawing/2014/main" id="{663A381D-F3AD-F506-9A44-222728253F9B}"/>
              </a:ext>
            </a:extLst>
          </p:cNvPr>
          <p:cNvSpPr txBox="1"/>
          <p:nvPr/>
        </p:nvSpPr>
        <p:spPr>
          <a:xfrm>
            <a:off x="6687565" y="1392044"/>
            <a:ext cx="3216654" cy="43107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Shipping containers </a:t>
            </a:r>
            <a:r>
              <a:rPr lang="en-GB" sz="1100" dirty="0">
                <a:latin typeface="Century Gothic"/>
                <a:ea typeface="+mn-lt"/>
                <a:cs typeface="+mn-lt"/>
              </a:rPr>
              <a:t>- </a:t>
            </a:r>
            <a:r>
              <a:rPr lang="en-GB" sz="1100" dirty="0">
                <a:solidFill>
                  <a:srgbClr val="000000"/>
                </a:solidFill>
                <a:latin typeface="Century Gothic"/>
                <a:ea typeface="+mn-lt"/>
                <a:cs typeface="+mn-lt"/>
              </a:rPr>
              <a:t>a large, strong container, usually of metal, used to store goods in during shipment</a:t>
            </a:r>
            <a:br>
              <a:rPr lang="en-GB" sz="1100" dirty="0">
                <a:latin typeface="Century Gothic"/>
                <a:ea typeface="+mn-lt"/>
                <a:cs typeface="+mn-lt"/>
              </a:rPr>
            </a:br>
            <a:endParaRPr lang="en-US" sz="1100" b="1" dirty="0">
              <a:solidFill>
                <a:srgbClr val="FFFFFF"/>
              </a:solidFill>
              <a:latin typeface="Century Gothic"/>
              <a:ea typeface="+mn-lt"/>
              <a:cs typeface="+mn-lt"/>
            </a:endParaRPr>
          </a:p>
          <a:p>
            <a:endParaRPr lang="en-GB" sz="1100" dirty="0">
              <a:latin typeface="Century Gothic"/>
              <a:ea typeface="+mn-lt"/>
              <a:cs typeface="+mn-lt"/>
            </a:endParaRPr>
          </a:p>
          <a:p>
            <a:r>
              <a:rPr lang="en-GB" sz="1100" b="1" dirty="0">
                <a:latin typeface="Century Gothic"/>
                <a:ea typeface="+mn-lt"/>
                <a:cs typeface="+mn-lt"/>
              </a:rPr>
              <a:t>economic- </a:t>
            </a:r>
            <a:r>
              <a:rPr lang="en-GB" sz="1100" dirty="0">
                <a:solidFill>
                  <a:srgbClr val="000000"/>
                </a:solidFill>
                <a:latin typeface="Century Gothic"/>
                <a:ea typeface="+mn-lt"/>
                <a:cs typeface="+mn-lt"/>
              </a:rPr>
              <a:t>Associated with jobs and money, </a:t>
            </a:r>
            <a:r>
              <a:rPr lang="en-GB" sz="1100" dirty="0" err="1">
                <a:solidFill>
                  <a:srgbClr val="000000"/>
                </a:solidFill>
                <a:latin typeface="Century Gothic"/>
                <a:ea typeface="+mn-lt"/>
                <a:cs typeface="+mn-lt"/>
              </a:rPr>
              <a:t>eg</a:t>
            </a:r>
            <a:r>
              <a:rPr lang="en-GB" sz="1100" dirty="0">
                <a:solidFill>
                  <a:srgbClr val="000000"/>
                </a:solidFill>
                <a:latin typeface="Century Gothic"/>
                <a:ea typeface="+mn-lt"/>
                <a:cs typeface="+mn-lt"/>
              </a:rPr>
              <a:t> economic progress refers to how much money a country is making.</a:t>
            </a:r>
            <a:br>
              <a:rPr lang="en-GB" sz="1100" dirty="0">
                <a:latin typeface="Century Gothic"/>
                <a:ea typeface="+mn-lt"/>
                <a:cs typeface="+mn-lt"/>
              </a:rPr>
            </a:br>
            <a:br>
              <a:rPr lang="en-GB" sz="1100" dirty="0">
                <a:latin typeface="Century Gothic"/>
                <a:ea typeface="+mn-lt"/>
                <a:cs typeface="+mn-lt"/>
              </a:rPr>
            </a:br>
            <a:endParaRPr lang="en-GB" sz="1100" dirty="0">
              <a:latin typeface="Century Gothic"/>
              <a:ea typeface="+mn-lt"/>
              <a:cs typeface="+mn-lt"/>
            </a:endParaRPr>
          </a:p>
          <a:p>
            <a:r>
              <a:rPr lang="en-GB" sz="1100" b="1" dirty="0">
                <a:latin typeface="Century Gothic"/>
                <a:ea typeface="+mn-lt"/>
                <a:cs typeface="+mn-lt"/>
              </a:rPr>
              <a:t>Cultural </a:t>
            </a:r>
            <a:r>
              <a:rPr lang="en-GB" sz="1100" dirty="0">
                <a:latin typeface="Century Gothic"/>
                <a:ea typeface="+mn-lt"/>
                <a:cs typeface="+mn-lt"/>
              </a:rPr>
              <a:t>- b</a:t>
            </a:r>
            <a:r>
              <a:rPr lang="en-GB" sz="1100" dirty="0">
                <a:solidFill>
                  <a:srgbClr val="000000"/>
                </a:solidFill>
                <a:latin typeface="Century Gothic"/>
                <a:ea typeface="+mn-lt"/>
                <a:cs typeface="+mn-lt"/>
              </a:rPr>
              <a:t>eliefs and </a:t>
            </a:r>
            <a:r>
              <a:rPr lang="en-GB" sz="1100" err="1">
                <a:solidFill>
                  <a:srgbClr val="000000"/>
                </a:solidFill>
                <a:latin typeface="Century Gothic"/>
                <a:ea typeface="+mn-lt"/>
                <a:cs typeface="+mn-lt"/>
              </a:rPr>
              <a:t>behaviors</a:t>
            </a:r>
            <a:r>
              <a:rPr lang="en-GB" sz="1100" dirty="0">
                <a:solidFill>
                  <a:srgbClr val="000000"/>
                </a:solidFill>
                <a:latin typeface="Century Gothic"/>
                <a:ea typeface="+mn-lt"/>
                <a:cs typeface="+mn-lt"/>
              </a:rPr>
              <a:t> that are traditionally practiced by a group of people</a:t>
            </a:r>
            <a:br>
              <a:rPr lang="en-GB" sz="1100" dirty="0">
                <a:solidFill>
                  <a:srgbClr val="000000"/>
                </a:solidFill>
                <a:latin typeface="Century Gothic"/>
                <a:ea typeface="+mn-lt"/>
                <a:cs typeface="+mn-lt"/>
              </a:rPr>
            </a:br>
            <a:endParaRPr lang="en-GB" sz="1100" dirty="0">
              <a:solidFill>
                <a:srgbClr val="000000"/>
              </a:solidFill>
              <a:latin typeface="Aptos" panose="020B0004020202020204"/>
              <a:ea typeface="+mn-lt"/>
              <a:cs typeface="+mn-lt"/>
            </a:endParaRPr>
          </a:p>
          <a:p>
            <a:endParaRPr lang="en-GB" sz="1100" dirty="0">
              <a:latin typeface="Century Gothic"/>
            </a:endParaRPr>
          </a:p>
          <a:p>
            <a:r>
              <a:rPr lang="en-GB" sz="1100" b="1" dirty="0">
                <a:latin typeface="Century Gothic"/>
              </a:rPr>
              <a:t>social - </a:t>
            </a:r>
            <a:r>
              <a:rPr lang="en-GB" sz="1100" dirty="0">
                <a:solidFill>
                  <a:srgbClr val="000000"/>
                </a:solidFill>
                <a:latin typeface="Century Gothic"/>
                <a:ea typeface="+mn-lt"/>
                <a:cs typeface="+mn-lt"/>
              </a:rPr>
              <a:t>Associated with people. For example, how healthy, educated and happy people are.</a:t>
            </a: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latin typeface="Century Gothic"/>
              </a:rPr>
              <a:t>Political - </a:t>
            </a:r>
            <a:r>
              <a:rPr lang="en-GB" sz="1100" dirty="0">
                <a:solidFill>
                  <a:srgbClr val="000000"/>
                </a:solidFill>
                <a:latin typeface="Century Gothic"/>
                <a:ea typeface="+mn-lt"/>
                <a:cs typeface="+mn-lt"/>
              </a:rPr>
              <a:t>how a country is run, the decisions it's government makes</a:t>
            </a: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endParaRPr lang="en-GB" sz="1100" b="1" dirty="0">
              <a:solidFill>
                <a:srgbClr val="000000"/>
              </a:solidFill>
              <a:latin typeface="Century Gothic"/>
              <a:ea typeface="+mn-lt"/>
              <a:cs typeface="+mn-lt"/>
            </a:endParaRPr>
          </a:p>
        </p:txBody>
      </p:sp>
      <p:sp>
        <p:nvSpPr>
          <p:cNvPr id="41" name="TextBox 40">
            <a:extLst>
              <a:ext uri="{FF2B5EF4-FFF2-40B4-BE49-F238E27FC236}">
                <a16:creationId xmlns:a16="http://schemas.microsoft.com/office/drawing/2014/main" id="{12A9954C-7F21-C6FF-BA45-33F4AEE35874}"/>
              </a:ext>
            </a:extLst>
          </p:cNvPr>
          <p:cNvSpPr txBox="1"/>
          <p:nvPr/>
        </p:nvSpPr>
        <p:spPr>
          <a:xfrm>
            <a:off x="5632701" y="6488640"/>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BBC</a:t>
            </a:r>
            <a:endParaRPr lang="en-US" dirty="0"/>
          </a:p>
        </p:txBody>
      </p:sp>
      <p:sp>
        <p:nvSpPr>
          <p:cNvPr id="2" name="TextBox 1">
            <a:extLst>
              <a:ext uri="{FF2B5EF4-FFF2-40B4-BE49-F238E27FC236}">
                <a16:creationId xmlns:a16="http://schemas.microsoft.com/office/drawing/2014/main" id="{C418A694-A9E7-6D4C-593C-311D54004EFA}"/>
              </a:ext>
            </a:extLst>
          </p:cNvPr>
          <p:cNvSpPr txBox="1"/>
          <p:nvPr/>
        </p:nvSpPr>
        <p:spPr>
          <a:xfrm>
            <a:off x="6445685" y="341103"/>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err="1">
                <a:latin typeface="Century Gothic"/>
              </a:rPr>
              <a:t>Globalisation</a:t>
            </a:r>
            <a:endParaRPr lang="en-US" sz="20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239175" y="319066"/>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a:t>
            </a:r>
            <a:r>
              <a:rPr lang="en-US" sz="1100" b="1" i="1" dirty="0" err="1">
                <a:latin typeface="Century Gothic"/>
              </a:rPr>
              <a:t>Organiser</a:t>
            </a:r>
            <a:endParaRPr lang="en-US" sz="1100" b="1" i="1" dirty="0">
              <a:latin typeface="Century Gothic"/>
            </a:endParaRPr>
          </a:p>
        </p:txBody>
      </p:sp>
      <p:sp>
        <p:nvSpPr>
          <p:cNvPr id="5" name="TextBox 4">
            <a:extLst>
              <a:ext uri="{FF2B5EF4-FFF2-40B4-BE49-F238E27FC236}">
                <a16:creationId xmlns:a16="http://schemas.microsoft.com/office/drawing/2014/main" id="{2F8D1C13-5B4F-F94B-7D3A-BAB890E03E51}"/>
              </a:ext>
            </a:extLst>
          </p:cNvPr>
          <p:cNvSpPr txBox="1"/>
          <p:nvPr/>
        </p:nvSpPr>
        <p:spPr>
          <a:xfrm>
            <a:off x="8328202" y="6488131"/>
            <a:ext cx="188732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err="1">
                <a:latin typeface="Century Gothic"/>
                <a:ea typeface="Calibri"/>
                <a:cs typeface="Calibri"/>
              </a:rPr>
              <a:t>Globalisation</a:t>
            </a:r>
            <a:endParaRPr lang="en-US" dirty="0"/>
          </a:p>
        </p:txBody>
      </p:sp>
      <p:pic>
        <p:nvPicPr>
          <p:cNvPr id="6" name="Picture 5">
            <a:extLst>
              <a:ext uri="{FF2B5EF4-FFF2-40B4-BE49-F238E27FC236}">
                <a16:creationId xmlns:a16="http://schemas.microsoft.com/office/drawing/2014/main" id="{F7ADC2FD-B8F6-B908-3250-A18EB567F3BC}"/>
              </a:ext>
            </a:extLst>
          </p:cNvPr>
          <p:cNvPicPr>
            <a:picLocks noChangeAspect="1"/>
          </p:cNvPicPr>
          <p:nvPr/>
        </p:nvPicPr>
        <p:blipFill>
          <a:blip r:embed="rId3"/>
          <a:stretch>
            <a:fillRect/>
          </a:stretch>
        </p:blipFill>
        <p:spPr>
          <a:xfrm>
            <a:off x="448313" y="150486"/>
            <a:ext cx="681518" cy="681518"/>
          </a:xfrm>
          <a:prstGeom prst="rect">
            <a:avLst/>
          </a:prstGeom>
        </p:spPr>
      </p:pic>
      <p:pic>
        <p:nvPicPr>
          <p:cNvPr id="18" name="Picture 17" descr="A qr code on a white background&#10;&#10;Description automatically generated">
            <a:extLst>
              <a:ext uri="{FF2B5EF4-FFF2-40B4-BE49-F238E27FC236}">
                <a16:creationId xmlns:a16="http://schemas.microsoft.com/office/drawing/2014/main" id="{F5FB2234-4A6B-C3F2-87DC-F0D61B591A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2277" y="5533985"/>
            <a:ext cx="899175" cy="893336"/>
          </a:xfrm>
          <a:prstGeom prst="rect">
            <a:avLst/>
          </a:prstGeom>
          <a:ln>
            <a:noFill/>
          </a:ln>
        </p:spPr>
      </p:pic>
      <p:pic>
        <p:nvPicPr>
          <p:cNvPr id="20" name="Picture 19" descr="A qr code with a black and white background&#10;&#10;Description automatically generated">
            <a:extLst>
              <a:ext uri="{FF2B5EF4-FFF2-40B4-BE49-F238E27FC236}">
                <a16:creationId xmlns:a16="http://schemas.microsoft.com/office/drawing/2014/main" id="{C5A3B73D-E038-6652-5C7A-E79AF87D9F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1398" y="5580874"/>
            <a:ext cx="899175" cy="904939"/>
          </a:xfrm>
          <a:prstGeom prst="rect">
            <a:avLst/>
          </a:prstGeom>
          <a:ln>
            <a:noFill/>
          </a:ln>
        </p:spPr>
      </p:pic>
      <p:sp>
        <p:nvSpPr>
          <p:cNvPr id="7" name="TextBox 6">
            <a:extLst>
              <a:ext uri="{FF2B5EF4-FFF2-40B4-BE49-F238E27FC236}">
                <a16:creationId xmlns:a16="http://schemas.microsoft.com/office/drawing/2014/main" id="{41A56966-A774-315C-55FE-C8BA4010A093}"/>
              </a:ext>
            </a:extLst>
          </p:cNvPr>
          <p:cNvSpPr txBox="1"/>
          <p:nvPr/>
        </p:nvSpPr>
        <p:spPr>
          <a:xfrm>
            <a:off x="446077" y="1220701"/>
            <a:ext cx="5020363" cy="56784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dirty="0">
                <a:latin typeface="Century Gothic"/>
                <a:ea typeface="+mn-lt"/>
                <a:cs typeface="+mn-lt"/>
              </a:rPr>
              <a:t>There are many ways that places around the world are connected. There are connections on a local, national and international scale. </a:t>
            </a:r>
            <a:endParaRPr lang="en-GB" sz="1100" dirty="0">
              <a:latin typeface="Century Gothic"/>
              <a:cs typeface="Segoe UI"/>
            </a:endParaRPr>
          </a:p>
          <a:p>
            <a:endParaRPr lang="en-GB" sz="1100" dirty="0">
              <a:latin typeface="Century Gothic"/>
              <a:cs typeface="Segoe UI"/>
            </a:endParaRPr>
          </a:p>
          <a:p>
            <a:r>
              <a:rPr lang="en-GB" sz="1100" dirty="0">
                <a:latin typeface="Century Gothic"/>
                <a:cs typeface="Segoe UI"/>
              </a:rPr>
              <a:t>Local refers to places close to us, for example our school is in the local area of Lancashire. </a:t>
            </a:r>
            <a:r>
              <a:rPr lang="en-US" sz="1100" dirty="0">
                <a:latin typeface="Century Gothic"/>
                <a:cs typeface="Segoe UI"/>
              </a:rPr>
              <a:t>​</a:t>
            </a:r>
            <a:endParaRPr lang="en-US" sz="1100">
              <a:latin typeface="Century Gothic"/>
            </a:endParaRPr>
          </a:p>
          <a:p>
            <a:endParaRPr lang="en-US" sz="1100" dirty="0">
              <a:latin typeface="Century Gothic"/>
              <a:cs typeface="Segoe UI"/>
            </a:endParaRPr>
          </a:p>
          <a:p>
            <a:r>
              <a:rPr lang="en-GB" sz="1100" dirty="0">
                <a:latin typeface="Century Gothic"/>
                <a:cs typeface="Segoe UI"/>
              </a:rPr>
              <a:t>National refers to the country a place is located in. The government is national as it governs the whole of the UK. </a:t>
            </a:r>
          </a:p>
          <a:p>
            <a:endParaRPr lang="en-GB" sz="1100" dirty="0">
              <a:latin typeface="Century Gothic"/>
              <a:cs typeface="Segoe UI"/>
            </a:endParaRPr>
          </a:p>
          <a:p>
            <a:r>
              <a:rPr lang="en-GB" sz="1100" dirty="0">
                <a:latin typeface="Century Gothic"/>
                <a:cs typeface="Segoe UI"/>
              </a:rPr>
              <a:t>International means that it is between countries, for example supermarkets like Aldi are close by which is a company originally from Germany. </a:t>
            </a:r>
            <a:endParaRPr lang="en-GB"/>
          </a:p>
          <a:p>
            <a:endParaRPr lang="en-GB" sz="1100" dirty="0">
              <a:latin typeface="Century Gothic"/>
              <a:cs typeface="Segoe UI"/>
            </a:endParaRPr>
          </a:p>
          <a:p>
            <a:r>
              <a:rPr lang="en-GB" sz="1100" dirty="0">
                <a:latin typeface="Century Gothic"/>
                <a:ea typeface="+mn-lt"/>
                <a:cs typeface="+mn-lt"/>
              </a:rPr>
              <a:t>Globalisation connects people and places all around the world. There are a number of reasons why globalisation is happening faster now than ever before.</a:t>
            </a:r>
          </a:p>
          <a:p>
            <a:endParaRPr lang="en-GB" sz="1100" dirty="0">
              <a:latin typeface="Century Gothic"/>
              <a:ea typeface="+mn-lt"/>
              <a:cs typeface="+mn-lt"/>
            </a:endParaRPr>
          </a:p>
          <a:p>
            <a:r>
              <a:rPr lang="en-GB" sz="1100" dirty="0">
                <a:latin typeface="Century Gothic"/>
                <a:ea typeface="+mn-lt"/>
                <a:cs typeface="+mn-lt"/>
              </a:rPr>
              <a:t>As a result of globalisation, some corporations, or large companies, now operate in more than one country. These corporations are called TNCs (transnational corporations).</a:t>
            </a:r>
          </a:p>
          <a:p>
            <a:endParaRPr lang="en-GB" sz="1100" dirty="0">
              <a:latin typeface="Century Gothic"/>
              <a:ea typeface="+mn-lt"/>
              <a:cs typeface="+mn-lt"/>
            </a:endParaRPr>
          </a:p>
          <a:p>
            <a:r>
              <a:rPr lang="en-GB" sz="1100" dirty="0">
                <a:latin typeface="Century Gothic"/>
                <a:ea typeface="+mn-lt"/>
                <a:cs typeface="+mn-lt"/>
              </a:rPr>
              <a:t>Improvements in technology means that we are more connected to other people and places through communication such as the internet and mobile phones.</a:t>
            </a:r>
          </a:p>
          <a:p>
            <a:endParaRPr lang="en-GB" sz="1100" dirty="0">
              <a:latin typeface="Century Gothic"/>
              <a:ea typeface="+mn-lt"/>
              <a:cs typeface="+mn-lt"/>
            </a:endParaRPr>
          </a:p>
          <a:p>
            <a:r>
              <a:rPr lang="en-GB" sz="1100" dirty="0">
                <a:latin typeface="Century Gothic"/>
                <a:ea typeface="+mn-lt"/>
                <a:cs typeface="+mn-lt"/>
              </a:rPr>
              <a:t>Ships are able to transport goods on a much larger scale, faster and more efficiently. This has resulted in economic globalisation. As well as this the increase in transnational companies, which are companies that  operate in more than one country e.g. Nike, Apple and MacDonalds, has resulted in more economic connections.</a:t>
            </a:r>
          </a:p>
          <a:p>
            <a:endParaRPr lang="en-GB" sz="1100" dirty="0">
              <a:latin typeface="Century Gothic"/>
            </a:endParaRPr>
          </a:p>
        </p:txBody>
      </p:sp>
      <p:pic>
        <p:nvPicPr>
          <p:cNvPr id="19" name="Picture 18">
            <a:extLst>
              <a:ext uri="{FF2B5EF4-FFF2-40B4-BE49-F238E27FC236}">
                <a16:creationId xmlns:a16="http://schemas.microsoft.com/office/drawing/2014/main" id="{BCA1F2DA-426D-9AC4-E0BF-0AF4D274BD0F}"/>
              </a:ext>
            </a:extLst>
          </p:cNvPr>
          <p:cNvPicPr>
            <a:picLocks noChangeAspect="1"/>
          </p:cNvPicPr>
          <p:nvPr/>
        </p:nvPicPr>
        <p:blipFill>
          <a:blip r:embed="rId6"/>
          <a:stretch>
            <a:fillRect/>
          </a:stretch>
        </p:blipFill>
        <p:spPr>
          <a:xfrm>
            <a:off x="5886615" y="1429782"/>
            <a:ext cx="613400" cy="572815"/>
          </a:xfrm>
          <a:prstGeom prst="rect">
            <a:avLst/>
          </a:prstGeom>
        </p:spPr>
      </p:pic>
      <p:pic>
        <p:nvPicPr>
          <p:cNvPr id="22" name="Picture 21">
            <a:extLst>
              <a:ext uri="{FF2B5EF4-FFF2-40B4-BE49-F238E27FC236}">
                <a16:creationId xmlns:a16="http://schemas.microsoft.com/office/drawing/2014/main" id="{F9060A37-663E-91CE-210A-CB659278642C}"/>
              </a:ext>
            </a:extLst>
          </p:cNvPr>
          <p:cNvPicPr>
            <a:picLocks noChangeAspect="1"/>
          </p:cNvPicPr>
          <p:nvPr/>
        </p:nvPicPr>
        <p:blipFill>
          <a:blip r:embed="rId7"/>
          <a:stretch>
            <a:fillRect/>
          </a:stretch>
        </p:blipFill>
        <p:spPr>
          <a:xfrm>
            <a:off x="5927158" y="2294633"/>
            <a:ext cx="471500" cy="484978"/>
          </a:xfrm>
          <a:prstGeom prst="rect">
            <a:avLst/>
          </a:prstGeom>
        </p:spPr>
      </p:pic>
      <p:pic>
        <p:nvPicPr>
          <p:cNvPr id="23" name="Picture 22">
            <a:extLst>
              <a:ext uri="{FF2B5EF4-FFF2-40B4-BE49-F238E27FC236}">
                <a16:creationId xmlns:a16="http://schemas.microsoft.com/office/drawing/2014/main" id="{CFA0D757-4D02-8CA2-74E3-23AA484E7A94}"/>
              </a:ext>
            </a:extLst>
          </p:cNvPr>
          <p:cNvPicPr>
            <a:picLocks noChangeAspect="1"/>
          </p:cNvPicPr>
          <p:nvPr/>
        </p:nvPicPr>
        <p:blipFill>
          <a:blip r:embed="rId8"/>
          <a:stretch>
            <a:fillRect/>
          </a:stretch>
        </p:blipFill>
        <p:spPr>
          <a:xfrm>
            <a:off x="5839315" y="2997325"/>
            <a:ext cx="606643" cy="572814"/>
          </a:xfrm>
          <a:prstGeom prst="rect">
            <a:avLst/>
          </a:prstGeom>
        </p:spPr>
      </p:pic>
      <p:pic>
        <p:nvPicPr>
          <p:cNvPr id="24" name="Picture 23">
            <a:extLst>
              <a:ext uri="{FF2B5EF4-FFF2-40B4-BE49-F238E27FC236}">
                <a16:creationId xmlns:a16="http://schemas.microsoft.com/office/drawing/2014/main" id="{BD35D6A4-FA6F-B943-8E73-1B543D0C4F45}"/>
              </a:ext>
            </a:extLst>
          </p:cNvPr>
          <p:cNvPicPr>
            <a:picLocks noChangeAspect="1"/>
          </p:cNvPicPr>
          <p:nvPr/>
        </p:nvPicPr>
        <p:blipFill>
          <a:blip r:embed="rId9"/>
          <a:stretch>
            <a:fillRect/>
          </a:stretch>
        </p:blipFill>
        <p:spPr>
          <a:xfrm>
            <a:off x="5886615" y="3808122"/>
            <a:ext cx="491772" cy="505248"/>
          </a:xfrm>
          <a:prstGeom prst="rect">
            <a:avLst/>
          </a:prstGeom>
        </p:spPr>
      </p:pic>
      <p:pic>
        <p:nvPicPr>
          <p:cNvPr id="25" name="Picture 24">
            <a:extLst>
              <a:ext uri="{FF2B5EF4-FFF2-40B4-BE49-F238E27FC236}">
                <a16:creationId xmlns:a16="http://schemas.microsoft.com/office/drawing/2014/main" id="{EAEECD6C-0253-503B-D004-C1E25AF5E872}"/>
              </a:ext>
            </a:extLst>
          </p:cNvPr>
          <p:cNvPicPr>
            <a:picLocks noChangeAspect="1"/>
          </p:cNvPicPr>
          <p:nvPr/>
        </p:nvPicPr>
        <p:blipFill>
          <a:blip r:embed="rId10"/>
          <a:stretch>
            <a:fillRect/>
          </a:stretch>
        </p:blipFill>
        <p:spPr>
          <a:xfrm>
            <a:off x="5825801" y="4470274"/>
            <a:ext cx="674215" cy="653894"/>
          </a:xfrm>
          <a:prstGeom prst="rect">
            <a:avLst/>
          </a:prstGeom>
        </p:spPr>
      </p:pic>
    </p:spTree>
    <p:extLst>
      <p:ext uri="{BB962C8B-B14F-4D97-AF65-F5344CB8AC3E}">
        <p14:creationId xmlns:p14="http://schemas.microsoft.com/office/powerpoint/2010/main" val="1474956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Place</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257375" y="1066800"/>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279933"/>
            <a:ext cx="5488571" cy="2872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370405" y="5239879"/>
            <a:ext cx="3374166" cy="3584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257375" y="5458147"/>
            <a:ext cx="9525" cy="1212581"/>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9589" y="89623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Key words</a:t>
            </a:r>
            <a:endParaRPr lang="en-US" sz="1600" b="1">
              <a:ea typeface="Calibri"/>
              <a:cs typeface="Calibri"/>
            </a:endParaRPr>
          </a:p>
        </p:txBody>
      </p:sp>
      <p:sp>
        <p:nvSpPr>
          <p:cNvPr id="16" name="TextBox 15">
            <a:extLst>
              <a:ext uri="{FF2B5EF4-FFF2-40B4-BE49-F238E27FC236}">
                <a16:creationId xmlns:a16="http://schemas.microsoft.com/office/drawing/2014/main" id="{122D831E-076B-8C00-52D9-3F6BA7C4DBC3}"/>
              </a:ext>
            </a:extLst>
          </p:cNvPr>
          <p:cNvSpPr txBox="1"/>
          <p:nvPr/>
        </p:nvSpPr>
        <p:spPr>
          <a:xfrm>
            <a:off x="656101" y="5454662"/>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Misconceptions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218967" y="5287571"/>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27" name="TextBox 26">
            <a:extLst>
              <a:ext uri="{FF2B5EF4-FFF2-40B4-BE49-F238E27FC236}">
                <a16:creationId xmlns:a16="http://schemas.microsoft.com/office/drawing/2014/main" id="{663A381D-F3AD-F506-9A44-222728253F9B}"/>
              </a:ext>
            </a:extLst>
          </p:cNvPr>
          <p:cNvSpPr txBox="1"/>
          <p:nvPr/>
        </p:nvSpPr>
        <p:spPr>
          <a:xfrm>
            <a:off x="7597689" y="1509955"/>
            <a:ext cx="2171387" cy="43242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Media</a:t>
            </a:r>
            <a:r>
              <a:rPr lang="en-GB" sz="1100" dirty="0">
                <a:latin typeface="Century Gothic"/>
                <a:ea typeface="+mn-lt"/>
                <a:cs typeface="+mn-lt"/>
              </a:rPr>
              <a:t>- Media is used to pass on information to many people in a society. This information is generally used to inform, to educate, or to entertain. Different types of media include television, radio, newspapers, magazines, and the Internet.</a:t>
            </a:r>
            <a:br>
              <a:rPr lang="en-GB" sz="1100" dirty="0">
                <a:latin typeface="Century Gothic"/>
                <a:ea typeface="+mn-lt"/>
                <a:cs typeface="+mn-lt"/>
              </a:rPr>
            </a:br>
            <a:br>
              <a:rPr lang="en-GB" sz="1100" dirty="0">
                <a:latin typeface="Century Gothic"/>
                <a:ea typeface="+mn-lt"/>
                <a:cs typeface="+mn-lt"/>
              </a:rPr>
            </a:br>
            <a:endParaRPr lang="en-GB" sz="1100" dirty="0">
              <a:solidFill>
                <a:srgbClr val="000000"/>
              </a:solidFill>
              <a:latin typeface="Century Gothic"/>
              <a:ea typeface="+mn-lt"/>
              <a:cs typeface="+mn-lt"/>
            </a:endParaRPr>
          </a:p>
          <a:p>
            <a:endParaRPr lang="en-GB" sz="1100" dirty="0">
              <a:latin typeface="Century Gothic"/>
              <a:ea typeface="+mn-lt"/>
              <a:cs typeface="+mn-lt"/>
            </a:endParaRPr>
          </a:p>
          <a:p>
            <a:r>
              <a:rPr lang="en-GB" sz="1100" b="1" dirty="0">
                <a:latin typeface="Century Gothic"/>
                <a:ea typeface="+mn-lt"/>
                <a:cs typeface="+mn-lt"/>
              </a:rPr>
              <a:t>Subjective - </a:t>
            </a:r>
            <a:r>
              <a:rPr lang="en-GB" sz="1100" dirty="0">
                <a:latin typeface="Century Gothic"/>
                <a:ea typeface="+mn-lt"/>
                <a:cs typeface="+mn-lt"/>
              </a:rPr>
              <a:t>a persons personal point of view</a:t>
            </a:r>
            <a:br>
              <a:rPr lang="en-GB" sz="1100" dirty="0">
                <a:latin typeface="Century Gothic"/>
                <a:ea typeface="+mn-lt"/>
                <a:cs typeface="+mn-lt"/>
              </a:rPr>
            </a:br>
            <a:br>
              <a:rPr lang="en-GB" sz="1100" dirty="0">
                <a:latin typeface="Century Gothic"/>
                <a:ea typeface="+mn-lt"/>
                <a:cs typeface="+mn-lt"/>
              </a:rPr>
            </a:br>
            <a:br>
              <a:rPr lang="en-GB" sz="1100" dirty="0">
                <a:latin typeface="Century Gothic"/>
                <a:ea typeface="+mn-lt"/>
                <a:cs typeface="+mn-lt"/>
              </a:rPr>
            </a:br>
            <a:endParaRPr lang="en-GB" sz="1100" dirty="0">
              <a:latin typeface="Century Gothic"/>
              <a:ea typeface="+mn-lt"/>
              <a:cs typeface="+mn-lt"/>
            </a:endParaRPr>
          </a:p>
          <a:p>
            <a:r>
              <a:rPr lang="en-GB" sz="1100" b="1" dirty="0">
                <a:latin typeface="Century Gothic"/>
                <a:ea typeface="+mn-lt"/>
                <a:cs typeface="+mn-lt"/>
              </a:rPr>
              <a:t>Bias</a:t>
            </a:r>
            <a:r>
              <a:rPr lang="en-GB" sz="1100" dirty="0">
                <a:latin typeface="Century Gothic"/>
                <a:ea typeface="+mn-lt"/>
                <a:cs typeface="+mn-lt"/>
              </a:rPr>
              <a:t> -  </a:t>
            </a:r>
            <a:r>
              <a:rPr lang="en-GB" sz="1100" dirty="0">
                <a:solidFill>
                  <a:srgbClr val="000000"/>
                </a:solidFill>
                <a:latin typeface="Century Gothic"/>
                <a:ea typeface="+mn-lt"/>
                <a:cs typeface="+mn-lt"/>
              </a:rPr>
              <a:t>our perception of the way things are or should be, even if it's not accurate</a:t>
            </a:r>
            <a:endParaRPr lang="en-GB" sz="1100" dirty="0">
              <a:latin typeface="Century Gothic"/>
              <a:ea typeface="+mn-lt"/>
              <a:cs typeface="+mn-lt"/>
            </a:endParaRP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endParaRPr lang="en-GB" sz="1100" b="1" dirty="0">
              <a:solidFill>
                <a:srgbClr val="000000"/>
              </a:solidFill>
              <a:latin typeface="Century Gothic"/>
              <a:ea typeface="+mn-lt"/>
              <a:cs typeface="+mn-lt"/>
            </a:endParaRPr>
          </a:p>
        </p:txBody>
      </p:sp>
      <p:sp>
        <p:nvSpPr>
          <p:cNvPr id="41" name="TextBox 40">
            <a:extLst>
              <a:ext uri="{FF2B5EF4-FFF2-40B4-BE49-F238E27FC236}">
                <a16:creationId xmlns:a16="http://schemas.microsoft.com/office/drawing/2014/main" id="{12A9954C-7F21-C6FF-BA45-33F4AEE35874}"/>
              </a:ext>
            </a:extLst>
          </p:cNvPr>
          <p:cNvSpPr txBox="1"/>
          <p:nvPr/>
        </p:nvSpPr>
        <p:spPr>
          <a:xfrm>
            <a:off x="7236358" y="6569595"/>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BBC</a:t>
            </a:r>
            <a:endParaRPr lang="en-US" dirty="0"/>
          </a:p>
        </p:txBody>
      </p:sp>
      <p:sp>
        <p:nvSpPr>
          <p:cNvPr id="44" name="TextBox 43">
            <a:extLst>
              <a:ext uri="{FF2B5EF4-FFF2-40B4-BE49-F238E27FC236}">
                <a16:creationId xmlns:a16="http://schemas.microsoft.com/office/drawing/2014/main" id="{11A78581-5662-BF98-679B-7E73728E7C35}"/>
              </a:ext>
            </a:extLst>
          </p:cNvPr>
          <p:cNvSpPr txBox="1"/>
          <p:nvPr/>
        </p:nvSpPr>
        <p:spPr>
          <a:xfrm>
            <a:off x="1378810" y="5897967"/>
            <a:ext cx="458891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cs typeface="Calibri"/>
              </a:rPr>
              <a:t>We quite often only see negative views of places, and these ideas stick in our memories. These can become outdated when a country improves. Remember, not all of the country will improve at the same rate.</a:t>
            </a:r>
            <a:endParaRPr lang="en-US" dirty="0"/>
          </a:p>
        </p:txBody>
      </p:sp>
      <p:sp>
        <p:nvSpPr>
          <p:cNvPr id="2" name="TextBox 1">
            <a:extLst>
              <a:ext uri="{FF2B5EF4-FFF2-40B4-BE49-F238E27FC236}">
                <a16:creationId xmlns:a16="http://schemas.microsoft.com/office/drawing/2014/main" id="{C418A694-A9E7-6D4C-593C-311D54004EFA}"/>
              </a:ext>
            </a:extLst>
          </p:cNvPr>
          <p:cNvSpPr txBox="1"/>
          <p:nvPr/>
        </p:nvSpPr>
        <p:spPr>
          <a:xfrm>
            <a:off x="6445685" y="341103"/>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Media Representation</a:t>
            </a:r>
            <a:endParaRPr lang="en-US" sz="20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12176" y="251499"/>
            <a:ext cx="648242" cy="669612"/>
          </a:xfrm>
          <a:prstGeom prst="rect">
            <a:avLst/>
          </a:prstGeom>
        </p:spPr>
      </p:pic>
      <p:pic>
        <p:nvPicPr>
          <p:cNvPr id="51" name="Picture 50">
            <a:extLst>
              <a:ext uri="{FF2B5EF4-FFF2-40B4-BE49-F238E27FC236}">
                <a16:creationId xmlns:a16="http://schemas.microsoft.com/office/drawing/2014/main" id="{DF16BCE3-46F0-95F0-8D51-92EB4D5354A7}"/>
              </a:ext>
            </a:extLst>
          </p:cNvPr>
          <p:cNvPicPr>
            <a:picLocks noChangeAspect="1"/>
          </p:cNvPicPr>
          <p:nvPr/>
        </p:nvPicPr>
        <p:blipFill>
          <a:blip r:embed="rId3"/>
          <a:stretch>
            <a:fillRect/>
          </a:stretch>
        </p:blipFill>
        <p:spPr>
          <a:xfrm>
            <a:off x="340594" y="5832551"/>
            <a:ext cx="896957" cy="904135"/>
          </a:xfrm>
          <a:prstGeom prst="rect">
            <a:avLst/>
          </a:prstGeom>
        </p:spPr>
      </p:pic>
      <p:sp>
        <p:nvSpPr>
          <p:cNvPr id="3" name="TextBox 2">
            <a:extLst>
              <a:ext uri="{FF2B5EF4-FFF2-40B4-BE49-F238E27FC236}">
                <a16:creationId xmlns:a16="http://schemas.microsoft.com/office/drawing/2014/main" id="{A6CED3A5-09C7-78CA-5DC5-0E7AF151F9FB}"/>
              </a:ext>
            </a:extLst>
          </p:cNvPr>
          <p:cNvSpPr txBox="1"/>
          <p:nvPr/>
        </p:nvSpPr>
        <p:spPr>
          <a:xfrm>
            <a:off x="415945" y="1273325"/>
            <a:ext cx="5740349"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ea typeface="+mn-lt"/>
                <a:cs typeface="+mn-lt"/>
              </a:rPr>
              <a:t>Sometimes we only know about places from what we read in books or watch in films. These can be referred to as ‘media places’.</a:t>
            </a:r>
          </a:p>
          <a:p>
            <a:endParaRPr lang="en-US" sz="1100" dirty="0">
              <a:latin typeface="Century Gothic"/>
            </a:endParaRPr>
          </a:p>
          <a:p>
            <a:r>
              <a:rPr lang="en-US" sz="1100" dirty="0">
                <a:solidFill>
                  <a:srgbClr val="000000"/>
                </a:solidFill>
                <a:latin typeface="Century Gothic"/>
                <a:ea typeface="+mn-lt"/>
                <a:cs typeface="+mn-lt"/>
              </a:rPr>
              <a:t>India has changed entirely as a result of </a:t>
            </a:r>
            <a:r>
              <a:rPr lang="en-US" sz="1100" dirty="0" err="1">
                <a:solidFill>
                  <a:srgbClr val="000000"/>
                </a:solidFill>
                <a:latin typeface="Century Gothic"/>
                <a:ea typeface="+mn-lt"/>
                <a:cs typeface="+mn-lt"/>
              </a:rPr>
              <a:t>globalisation</a:t>
            </a:r>
            <a:r>
              <a:rPr lang="en-US" sz="1100" dirty="0">
                <a:solidFill>
                  <a:srgbClr val="000000"/>
                </a:solidFill>
                <a:latin typeface="Century Gothic"/>
                <a:ea typeface="+mn-lt"/>
                <a:cs typeface="+mn-lt"/>
              </a:rPr>
              <a:t>. It opened up its economy from the 1980s, removing barriers to trade and welcoming in entrepreneurs and foreign investors. As a result, it is now the fifth</a:t>
            </a:r>
            <a:endParaRPr lang="en-US" sz="1100" dirty="0">
              <a:latin typeface="Century Gothic"/>
              <a:ea typeface="+mn-lt"/>
              <a:cs typeface="+mn-lt"/>
            </a:endParaRPr>
          </a:p>
        </p:txBody>
      </p:sp>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a:t>
            </a:r>
            <a:r>
              <a:rPr lang="en-US" sz="1100" b="1" i="1" dirty="0" err="1">
                <a:latin typeface="Century Gothic"/>
              </a:rPr>
              <a:t>Organiser</a:t>
            </a:r>
            <a:endParaRPr lang="en-US" sz="1100" b="1" i="1" dirty="0">
              <a:latin typeface="Century Gothic"/>
            </a:endParaRPr>
          </a:p>
        </p:txBody>
      </p:sp>
      <p:pic>
        <p:nvPicPr>
          <p:cNvPr id="6" name="Picture 5">
            <a:extLst>
              <a:ext uri="{FF2B5EF4-FFF2-40B4-BE49-F238E27FC236}">
                <a16:creationId xmlns:a16="http://schemas.microsoft.com/office/drawing/2014/main" id="{F7ADC2FD-B8F6-B908-3250-A18EB567F3BC}"/>
              </a:ext>
            </a:extLst>
          </p:cNvPr>
          <p:cNvPicPr>
            <a:picLocks noChangeAspect="1"/>
          </p:cNvPicPr>
          <p:nvPr/>
        </p:nvPicPr>
        <p:blipFill>
          <a:blip r:embed="rId4"/>
          <a:stretch>
            <a:fillRect/>
          </a:stretch>
        </p:blipFill>
        <p:spPr>
          <a:xfrm>
            <a:off x="448313" y="150486"/>
            <a:ext cx="681518" cy="681518"/>
          </a:xfrm>
          <a:prstGeom prst="rect">
            <a:avLst/>
          </a:prstGeom>
        </p:spPr>
      </p:pic>
      <p:pic>
        <p:nvPicPr>
          <p:cNvPr id="18" name="Picture 17" descr="A qr code on a white background&#10;&#10;Description automatically generated">
            <a:extLst>
              <a:ext uri="{FF2B5EF4-FFF2-40B4-BE49-F238E27FC236}">
                <a16:creationId xmlns:a16="http://schemas.microsoft.com/office/drawing/2014/main" id="{B59C3577-7DCF-07C2-28E7-3FBAB4065D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2520" y="5648427"/>
            <a:ext cx="968375" cy="962323"/>
          </a:xfrm>
          <a:prstGeom prst="rect">
            <a:avLst/>
          </a:prstGeom>
        </p:spPr>
      </p:pic>
      <p:pic>
        <p:nvPicPr>
          <p:cNvPr id="5" name="Picture 4">
            <a:extLst>
              <a:ext uri="{FF2B5EF4-FFF2-40B4-BE49-F238E27FC236}">
                <a16:creationId xmlns:a16="http://schemas.microsoft.com/office/drawing/2014/main" id="{9C35F648-8C4D-571A-8587-2249DAB309DA}"/>
              </a:ext>
            </a:extLst>
          </p:cNvPr>
          <p:cNvPicPr>
            <a:picLocks noChangeAspect="1"/>
          </p:cNvPicPr>
          <p:nvPr/>
        </p:nvPicPr>
        <p:blipFill>
          <a:blip r:embed="rId6"/>
          <a:stretch>
            <a:fillRect/>
          </a:stretch>
        </p:blipFill>
        <p:spPr>
          <a:xfrm>
            <a:off x="6541981" y="1826056"/>
            <a:ext cx="903306" cy="873878"/>
          </a:xfrm>
          <a:prstGeom prst="rect">
            <a:avLst/>
          </a:prstGeom>
        </p:spPr>
      </p:pic>
      <p:pic>
        <p:nvPicPr>
          <p:cNvPr id="7" name="Picture 6">
            <a:extLst>
              <a:ext uri="{FF2B5EF4-FFF2-40B4-BE49-F238E27FC236}">
                <a16:creationId xmlns:a16="http://schemas.microsoft.com/office/drawing/2014/main" id="{637CB5E0-43A7-B762-C91C-D07379E9E347}"/>
              </a:ext>
            </a:extLst>
          </p:cNvPr>
          <p:cNvPicPr>
            <a:picLocks noChangeAspect="1"/>
          </p:cNvPicPr>
          <p:nvPr/>
        </p:nvPicPr>
        <p:blipFill>
          <a:blip r:embed="rId7"/>
          <a:stretch>
            <a:fillRect/>
          </a:stretch>
        </p:blipFill>
        <p:spPr>
          <a:xfrm>
            <a:off x="6694606" y="3671321"/>
            <a:ext cx="619863" cy="576021"/>
          </a:xfrm>
          <a:prstGeom prst="rect">
            <a:avLst/>
          </a:prstGeom>
        </p:spPr>
      </p:pic>
      <p:pic>
        <p:nvPicPr>
          <p:cNvPr id="19" name="Picture 18" descr="A map of india with different colored areas&#10;&#10;Description automatically generated">
            <a:extLst>
              <a:ext uri="{FF2B5EF4-FFF2-40B4-BE49-F238E27FC236}">
                <a16:creationId xmlns:a16="http://schemas.microsoft.com/office/drawing/2014/main" id="{5F0D6DEF-54E9-30BE-57C7-13B0C65FAFD1}"/>
              </a:ext>
            </a:extLst>
          </p:cNvPr>
          <p:cNvPicPr>
            <a:picLocks noChangeAspect="1"/>
          </p:cNvPicPr>
          <p:nvPr/>
        </p:nvPicPr>
        <p:blipFill>
          <a:blip r:embed="rId8"/>
          <a:stretch>
            <a:fillRect/>
          </a:stretch>
        </p:blipFill>
        <p:spPr>
          <a:xfrm>
            <a:off x="3591940" y="2385285"/>
            <a:ext cx="2482279" cy="2792117"/>
          </a:xfrm>
          <a:prstGeom prst="rect">
            <a:avLst/>
          </a:prstGeom>
          <a:ln>
            <a:noFill/>
          </a:ln>
        </p:spPr>
      </p:pic>
      <p:sp>
        <p:nvSpPr>
          <p:cNvPr id="20" name="TextBox 19">
            <a:extLst>
              <a:ext uri="{FF2B5EF4-FFF2-40B4-BE49-F238E27FC236}">
                <a16:creationId xmlns:a16="http://schemas.microsoft.com/office/drawing/2014/main" id="{6F3A60E6-B8B8-A72A-4EC1-DBBBA82751CC}"/>
              </a:ext>
            </a:extLst>
          </p:cNvPr>
          <p:cNvSpPr txBox="1"/>
          <p:nvPr/>
        </p:nvSpPr>
        <p:spPr>
          <a:xfrm>
            <a:off x="419912" y="2314092"/>
            <a:ext cx="3113855"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cs typeface="Segoe UI"/>
              </a:rPr>
              <a:t>largest economy in the world in terms of GDP with particular strengths in agricultural production, information technology and manufacturing. Its economy continues to grow.​</a:t>
            </a:r>
          </a:p>
          <a:p>
            <a:r>
              <a:rPr lang="en-US" sz="1100" dirty="0">
                <a:latin typeface="Century Gothic"/>
                <a:cs typeface="Segoe UI"/>
              </a:rPr>
              <a:t>​</a:t>
            </a:r>
          </a:p>
          <a:p>
            <a:r>
              <a:rPr lang="en-US" sz="1100" dirty="0">
                <a:latin typeface="Century Gothic"/>
                <a:cs typeface="Segoe UI"/>
              </a:rPr>
              <a:t>There is still considerable poverty in India, despite its economic growth. The numbers of poor people have dropped, but one United Nations report suggested that there were still 80 million people in the country living on less than $1.25 per day in 2019. ​</a:t>
            </a:r>
          </a:p>
          <a:p>
            <a:r>
              <a:rPr lang="en-US" sz="1100" dirty="0">
                <a:latin typeface="Century Gothic"/>
                <a:cs typeface="Segoe UI"/>
              </a:rPr>
              <a:t>​</a:t>
            </a:r>
          </a:p>
          <a:p>
            <a:r>
              <a:rPr lang="en-US" sz="1100" dirty="0">
                <a:latin typeface="Century Gothic"/>
                <a:cs typeface="Segoe UI"/>
              </a:rPr>
              <a:t>The hope for those who welcome </a:t>
            </a:r>
            <a:r>
              <a:rPr lang="en-US" sz="1100" dirty="0" err="1">
                <a:latin typeface="Century Gothic"/>
                <a:cs typeface="Segoe UI"/>
              </a:rPr>
              <a:t>globalisation</a:t>
            </a:r>
            <a:r>
              <a:rPr lang="en-US" sz="1100" dirty="0">
                <a:latin typeface="Century Gothic"/>
                <a:cs typeface="Segoe UI"/>
              </a:rPr>
              <a:t> is that the wealth created will drive up living standards for everyone.​</a:t>
            </a:r>
          </a:p>
          <a:p>
            <a:r>
              <a:rPr lang="en-US" sz="1100" dirty="0">
                <a:latin typeface="Century Gothic"/>
                <a:cs typeface="Segoe UI"/>
              </a:rPr>
              <a:t>​</a:t>
            </a:r>
          </a:p>
        </p:txBody>
      </p:sp>
      <p:pic>
        <p:nvPicPr>
          <p:cNvPr id="22" name="Picture 21">
            <a:extLst>
              <a:ext uri="{FF2B5EF4-FFF2-40B4-BE49-F238E27FC236}">
                <a16:creationId xmlns:a16="http://schemas.microsoft.com/office/drawing/2014/main" id="{85C96790-D633-2B05-FC49-54BC3AD793B0}"/>
              </a:ext>
            </a:extLst>
          </p:cNvPr>
          <p:cNvPicPr>
            <a:picLocks noChangeAspect="1"/>
          </p:cNvPicPr>
          <p:nvPr/>
        </p:nvPicPr>
        <p:blipFill>
          <a:blip r:embed="rId9"/>
          <a:stretch>
            <a:fillRect/>
          </a:stretch>
        </p:blipFill>
        <p:spPr>
          <a:xfrm>
            <a:off x="6709141" y="4550366"/>
            <a:ext cx="590791" cy="532432"/>
          </a:xfrm>
          <a:prstGeom prst="rect">
            <a:avLst/>
          </a:prstGeom>
        </p:spPr>
      </p:pic>
    </p:spTree>
    <p:extLst>
      <p:ext uri="{BB962C8B-B14F-4D97-AF65-F5344CB8AC3E}">
        <p14:creationId xmlns:p14="http://schemas.microsoft.com/office/powerpoint/2010/main" val="4273003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86D2964-2611-A4E9-0F28-77FB8FFD2094}"/>
              </a:ext>
            </a:extLst>
          </p:cNvPr>
          <p:cNvSpPr/>
          <p:nvPr/>
        </p:nvSpPr>
        <p:spPr>
          <a:xfrm>
            <a:off x="104384" y="125260"/>
            <a:ext cx="9645040" cy="654484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A1EE1CFB-1B4A-54C7-DF5F-8EF65EEB4B0D}"/>
              </a:ext>
            </a:extLst>
          </p:cNvPr>
          <p:cNvSpPr txBox="1"/>
          <p:nvPr/>
        </p:nvSpPr>
        <p:spPr>
          <a:xfrm>
            <a:off x="135698" y="187889"/>
            <a:ext cx="255739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dirty="0">
                <a:latin typeface="Century Gothic"/>
              </a:rPr>
              <a:t>Revision Notes</a:t>
            </a:r>
          </a:p>
        </p:txBody>
      </p:sp>
    </p:spTree>
    <p:extLst>
      <p:ext uri="{BB962C8B-B14F-4D97-AF65-F5344CB8AC3E}">
        <p14:creationId xmlns:p14="http://schemas.microsoft.com/office/powerpoint/2010/main" val="2803639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EE1CFB-1B4A-54C7-DF5F-8EF65EEB4B0D}"/>
              </a:ext>
            </a:extLst>
          </p:cNvPr>
          <p:cNvSpPr txBox="1"/>
          <p:nvPr/>
        </p:nvSpPr>
        <p:spPr>
          <a:xfrm>
            <a:off x="323588" y="156574"/>
            <a:ext cx="255739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dirty="0">
                <a:latin typeface="Century Gothic"/>
              </a:rPr>
              <a:t>Revision Notes</a:t>
            </a:r>
          </a:p>
        </p:txBody>
      </p:sp>
      <p:sp>
        <p:nvSpPr>
          <p:cNvPr id="2" name="TextBox 1">
            <a:extLst>
              <a:ext uri="{FF2B5EF4-FFF2-40B4-BE49-F238E27FC236}">
                <a16:creationId xmlns:a16="http://schemas.microsoft.com/office/drawing/2014/main" id="{ED38FA1E-943C-BC73-D5EB-346C64C0DC63}"/>
              </a:ext>
            </a:extLst>
          </p:cNvPr>
          <p:cNvSpPr txBox="1"/>
          <p:nvPr/>
        </p:nvSpPr>
        <p:spPr>
          <a:xfrm>
            <a:off x="219205" y="156575"/>
            <a:ext cx="9467589" cy="655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2000" dirty="0">
              <a:ea typeface="+mn-lt"/>
              <a:cs typeface="+mn-lt"/>
            </a:endParaRPr>
          </a:p>
        </p:txBody>
      </p:sp>
    </p:spTree>
    <p:extLst>
      <p:ext uri="{BB962C8B-B14F-4D97-AF65-F5344CB8AC3E}">
        <p14:creationId xmlns:p14="http://schemas.microsoft.com/office/powerpoint/2010/main" val="3576434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DE066D2CC89942B7399320D085AE7E" ma:contentTypeVersion="18" ma:contentTypeDescription="Create a new document." ma:contentTypeScope="" ma:versionID="0807c1b90a101c4f412224236bd72a04">
  <xsd:schema xmlns:xsd="http://www.w3.org/2001/XMLSchema" xmlns:xs="http://www.w3.org/2001/XMLSchema" xmlns:p="http://schemas.microsoft.com/office/2006/metadata/properties" xmlns:ns2="f55e4e17-f17b-45d4-a783-b77bdb67020d" xmlns:ns3="8c196e67-583f-4cee-a71a-f7c16f1d0bdf" targetNamespace="http://schemas.microsoft.com/office/2006/metadata/properties" ma:root="true" ma:fieldsID="5e3d5c29f56070b0072041c0774219d6" ns2:_="" ns3:_="">
    <xsd:import namespace="f55e4e17-f17b-45d4-a783-b77bdb67020d"/>
    <xsd:import namespace="8c196e67-583f-4cee-a71a-f7c16f1d0bd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5e4e17-f17b-45d4-a783-b77bdb6702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c7f5821-f759-4523-81d1-f59fc125663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196e67-583f-4cee-a71a-f7c16f1d0bd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e3d553-f45d-40ae-acb3-35c7d0fe1a0c}" ma:internalName="TaxCatchAll" ma:showField="CatchAllData" ma:web="8c196e67-583f-4cee-a71a-f7c16f1d0b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c196e67-583f-4cee-a71a-f7c16f1d0bdf" xsi:nil="true"/>
    <lcf76f155ced4ddcb4097134ff3c332f xmlns="f55e4e17-f17b-45d4-a783-b77bdb67020d">
      <Terms xmlns="http://schemas.microsoft.com/office/infopath/2007/PartnerControls"/>
    </lcf76f155ced4ddcb4097134ff3c332f>
    <SharedWithUsers xmlns="8c196e67-583f-4cee-a71a-f7c16f1d0bdf">
      <UserInfo>
        <DisplayName/>
        <AccountId xsi:nil="true"/>
        <AccountType/>
      </UserInfo>
    </SharedWithUsers>
    <MediaLengthInSeconds xmlns="f55e4e17-f17b-45d4-a783-b77bdb67020d" xsi:nil="true"/>
  </documentManagement>
</p:properties>
</file>

<file path=customXml/itemProps1.xml><?xml version="1.0" encoding="utf-8"?>
<ds:datastoreItem xmlns:ds="http://schemas.openxmlformats.org/officeDocument/2006/customXml" ds:itemID="{E3A98F5D-674F-4D46-9891-C5DC91DBA417}">
  <ds:schemaRefs>
    <ds:schemaRef ds:uri="http://schemas.microsoft.com/sharepoint/v3/contenttype/forms"/>
  </ds:schemaRefs>
</ds:datastoreItem>
</file>

<file path=customXml/itemProps2.xml><?xml version="1.0" encoding="utf-8"?>
<ds:datastoreItem xmlns:ds="http://schemas.openxmlformats.org/officeDocument/2006/customXml" ds:itemID="{A70DDD0C-A4BC-41A6-95D5-3145F7F6FD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5e4e17-f17b-45d4-a783-b77bdb67020d"/>
    <ds:schemaRef ds:uri="8c196e67-583f-4cee-a71a-f7c16f1d0b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5FFEF2-6DC1-4039-AD39-4A4E0C117E0A}">
  <ds:schemaRefs>
    <ds:schemaRef ds:uri="http://schemas.microsoft.com/office/2006/metadata/properties"/>
    <ds:schemaRef ds:uri="http://schemas.microsoft.com/office/infopath/2007/PartnerControls"/>
    <ds:schemaRef ds:uri="8c196e67-583f-4cee-a71a-f7c16f1d0bdf"/>
    <ds:schemaRef ds:uri="f55e4e17-f17b-45d4-a783-b77bdb67020d"/>
  </ds:schemaRefs>
</ds:datastoreItem>
</file>

<file path=docProps/app.xml><?xml version="1.0" encoding="utf-8"?>
<Properties xmlns="http://schemas.openxmlformats.org/officeDocument/2006/extended-properties" xmlns:vt="http://schemas.openxmlformats.org/officeDocument/2006/docPropsVTypes">
  <Template>office theme</Template>
  <TotalTime>1155</TotalTime>
  <Words>214</Words>
  <Application>Microsoft Office PowerPoint</Application>
  <PresentationFormat>A4 Paper (210x297 mm)</PresentationFormat>
  <Paragraphs>99</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Laura Cogley</cp:lastModifiedBy>
  <cp:revision>1645</cp:revision>
  <dcterms:created xsi:type="dcterms:W3CDTF">2024-03-05T11:58:30Z</dcterms:created>
  <dcterms:modified xsi:type="dcterms:W3CDTF">2024-07-24T06:51:47Z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0x0101002ADE066D2CC89942B7399320D085AE7E</vt:lpwstr>
  </property>
  <property fmtid="{D5CDD505-2E9C-101B-9397-08002B2CF9AE}" pid="3" name="Order">
    <vt:r8>873200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activity">
    <vt:lpwstr>{"FileActivityType":"9","FileActivityTimeStamp":"2024-03-11T07:45:23.307Z","FileActivityUsersOnPage":[{"DisplayName":"Ms L Devin","Id":"ldevin@bishopr.co.uk"}],"FileActivityNavigationId":null}</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