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80" r:id="rId13"/>
    <p:sldId id="282" r:id="rId14"/>
    <p:sldId id="281" r:id="rId15"/>
    <p:sldId id="299" r:id="rId16"/>
    <p:sldId id="284" r:id="rId17"/>
    <p:sldId id="303" r:id="rId18"/>
    <p:sldId id="300" r:id="rId19"/>
    <p:sldId id="302" r:id="rId20"/>
    <p:sldId id="270" r:id="rId21"/>
    <p:sldId id="304"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CBB565-3061-4F5E-9417-117FE4944C98}" v="596" dt="2025-05-19T12:04:21.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 Lane" userId="16a9582c-e51b-4bdd-9b94-05c10628bbd4" providerId="ADAL" clId="{FFCBB565-3061-4F5E-9417-117FE4944C98}"/>
    <pc:docChg chg="custSel addSld delSld modSld sldOrd">
      <pc:chgData name="Mrs. C. Lane" userId="16a9582c-e51b-4bdd-9b94-05c10628bbd4" providerId="ADAL" clId="{FFCBB565-3061-4F5E-9417-117FE4944C98}" dt="2025-05-19T12:04:21.261" v="597" actId="20577"/>
      <pc:docMkLst>
        <pc:docMk/>
      </pc:docMkLst>
      <pc:sldChg chg="addSp modSp mod">
        <pc:chgData name="Mrs. C. Lane" userId="16a9582c-e51b-4bdd-9b94-05c10628bbd4" providerId="ADAL" clId="{FFCBB565-3061-4F5E-9417-117FE4944C98}" dt="2025-05-19T11:33:47.640" v="3" actId="1076"/>
        <pc:sldMkLst>
          <pc:docMk/>
          <pc:sldMk cId="3543346166" sldId="257"/>
        </pc:sldMkLst>
        <pc:spChg chg="mod">
          <ac:chgData name="Mrs. C. Lane" userId="16a9582c-e51b-4bdd-9b94-05c10628bbd4" providerId="ADAL" clId="{FFCBB565-3061-4F5E-9417-117FE4944C98}" dt="2025-05-19T11:33:39.446" v="0" actId="1076"/>
          <ac:spMkLst>
            <pc:docMk/>
            <pc:sldMk cId="3543346166" sldId="257"/>
            <ac:spMk id="2" creationId="{2983B754-3276-430A-B29B-84883BE4A667}"/>
          </ac:spMkLst>
        </pc:spChg>
        <pc:picChg chg="add mod">
          <ac:chgData name="Mrs. C. Lane" userId="16a9582c-e51b-4bdd-9b94-05c10628bbd4" providerId="ADAL" clId="{FFCBB565-3061-4F5E-9417-117FE4944C98}" dt="2025-05-19T11:33:47.640" v="3" actId="1076"/>
          <ac:picMkLst>
            <pc:docMk/>
            <pc:sldMk cId="3543346166" sldId="257"/>
            <ac:picMk id="4" creationId="{69DBF2BE-5786-786F-A379-3F620F303E54}"/>
          </ac:picMkLst>
        </pc:picChg>
      </pc:sldChg>
      <pc:sldChg chg="addSp modSp">
        <pc:chgData name="Mrs. C. Lane" userId="16a9582c-e51b-4bdd-9b94-05c10628bbd4" providerId="ADAL" clId="{FFCBB565-3061-4F5E-9417-117FE4944C98}" dt="2025-05-19T11:33:51.386" v="4"/>
        <pc:sldMkLst>
          <pc:docMk/>
          <pc:sldMk cId="3175407831" sldId="258"/>
        </pc:sldMkLst>
        <pc:picChg chg="add mod">
          <ac:chgData name="Mrs. C. Lane" userId="16a9582c-e51b-4bdd-9b94-05c10628bbd4" providerId="ADAL" clId="{FFCBB565-3061-4F5E-9417-117FE4944C98}" dt="2025-05-19T11:33:51.386" v="4"/>
          <ac:picMkLst>
            <pc:docMk/>
            <pc:sldMk cId="3175407831" sldId="258"/>
            <ac:picMk id="4" creationId="{9A9E8A06-ECDC-E0CB-ECE8-62F0736DA298}"/>
          </ac:picMkLst>
        </pc:picChg>
      </pc:sldChg>
      <pc:sldChg chg="addSp modSp mod">
        <pc:chgData name="Mrs. C. Lane" userId="16a9582c-e51b-4bdd-9b94-05c10628bbd4" providerId="ADAL" clId="{FFCBB565-3061-4F5E-9417-117FE4944C98}" dt="2025-05-19T11:34:04.963" v="6" actId="14100"/>
        <pc:sldMkLst>
          <pc:docMk/>
          <pc:sldMk cId="4193680133" sldId="260"/>
        </pc:sldMkLst>
        <pc:picChg chg="add mod">
          <ac:chgData name="Mrs. C. Lane" userId="16a9582c-e51b-4bdd-9b94-05c10628bbd4" providerId="ADAL" clId="{FFCBB565-3061-4F5E-9417-117FE4944C98}" dt="2025-05-19T11:34:04.963" v="6" actId="14100"/>
          <ac:picMkLst>
            <pc:docMk/>
            <pc:sldMk cId="4193680133" sldId="260"/>
            <ac:picMk id="6" creationId="{B1929817-6C0C-DDB5-22C0-A3AEA9C68B34}"/>
          </ac:picMkLst>
        </pc:picChg>
      </pc:sldChg>
      <pc:sldChg chg="addSp modSp mod">
        <pc:chgData name="Mrs. C. Lane" userId="16a9582c-e51b-4bdd-9b94-05c10628bbd4" providerId="ADAL" clId="{FFCBB565-3061-4F5E-9417-117FE4944C98}" dt="2025-05-19T11:34:18.513" v="8" actId="1076"/>
        <pc:sldMkLst>
          <pc:docMk/>
          <pc:sldMk cId="586354534" sldId="263"/>
        </pc:sldMkLst>
        <pc:picChg chg="add mod">
          <ac:chgData name="Mrs. C. Lane" userId="16a9582c-e51b-4bdd-9b94-05c10628bbd4" providerId="ADAL" clId="{FFCBB565-3061-4F5E-9417-117FE4944C98}" dt="2025-05-19T11:34:18.513" v="8" actId="1076"/>
          <ac:picMkLst>
            <pc:docMk/>
            <pc:sldMk cId="586354534" sldId="263"/>
            <ac:picMk id="5" creationId="{548793B7-F75F-83B1-7C50-1C98E774A3DF}"/>
          </ac:picMkLst>
        </pc:picChg>
      </pc:sldChg>
      <pc:sldChg chg="del">
        <pc:chgData name="Mrs. C. Lane" userId="16a9582c-e51b-4bdd-9b94-05c10628bbd4" providerId="ADAL" clId="{FFCBB565-3061-4F5E-9417-117FE4944C98}" dt="2025-05-19T11:34:28.543" v="9" actId="47"/>
        <pc:sldMkLst>
          <pc:docMk/>
          <pc:sldMk cId="808821938" sldId="264"/>
        </pc:sldMkLst>
      </pc:sldChg>
      <pc:sldChg chg="addSp modSp del mod">
        <pc:chgData name="Mrs. C. Lane" userId="16a9582c-e51b-4bdd-9b94-05c10628bbd4" providerId="ADAL" clId="{FFCBB565-3061-4F5E-9417-117FE4944C98}" dt="2025-05-19T12:03:40.431" v="530" actId="47"/>
        <pc:sldMkLst>
          <pc:docMk/>
          <pc:sldMk cId="2869842965" sldId="265"/>
        </pc:sldMkLst>
        <pc:picChg chg="add mod">
          <ac:chgData name="Mrs. C. Lane" userId="16a9582c-e51b-4bdd-9b94-05c10628bbd4" providerId="ADAL" clId="{FFCBB565-3061-4F5E-9417-117FE4944C98}" dt="2025-05-19T11:53:16.026" v="405" actId="14100"/>
          <ac:picMkLst>
            <pc:docMk/>
            <pc:sldMk cId="2869842965" sldId="265"/>
            <ac:picMk id="5" creationId="{F009A01E-6225-AC2C-4957-732048CBC45F}"/>
          </ac:picMkLst>
        </pc:picChg>
      </pc:sldChg>
      <pc:sldChg chg="addSp modSp mod">
        <pc:chgData name="Mrs. C. Lane" userId="16a9582c-e51b-4bdd-9b94-05c10628bbd4" providerId="ADAL" clId="{FFCBB565-3061-4F5E-9417-117FE4944C98}" dt="2025-05-19T11:34:57.174" v="15" actId="11529"/>
        <pc:sldMkLst>
          <pc:docMk/>
          <pc:sldMk cId="1749950934" sldId="281"/>
        </pc:sldMkLst>
        <pc:picChg chg="add mod">
          <ac:chgData name="Mrs. C. Lane" userId="16a9582c-e51b-4bdd-9b94-05c10628bbd4" providerId="ADAL" clId="{FFCBB565-3061-4F5E-9417-117FE4944C98}" dt="2025-05-19T11:34:49.725" v="14" actId="1076"/>
          <ac:picMkLst>
            <pc:docMk/>
            <pc:sldMk cId="1749950934" sldId="281"/>
            <ac:picMk id="3" creationId="{3C408183-686C-4C32-0486-F86A8190508E}"/>
          </ac:picMkLst>
        </pc:picChg>
        <pc:picChg chg="mod">
          <ac:chgData name="Mrs. C. Lane" userId="16a9582c-e51b-4bdd-9b94-05c10628bbd4" providerId="ADAL" clId="{FFCBB565-3061-4F5E-9417-117FE4944C98}" dt="2025-05-19T11:34:41.309" v="11" actId="1076"/>
          <ac:picMkLst>
            <pc:docMk/>
            <pc:sldMk cId="1749950934" sldId="281"/>
            <ac:picMk id="8" creationId="{0C393001-338A-4A10-AAB2-7281E9251C86}"/>
          </ac:picMkLst>
        </pc:picChg>
        <pc:cxnChg chg="add">
          <ac:chgData name="Mrs. C. Lane" userId="16a9582c-e51b-4bdd-9b94-05c10628bbd4" providerId="ADAL" clId="{FFCBB565-3061-4F5E-9417-117FE4944C98}" dt="2025-05-19T11:34:57.174" v="15" actId="11529"/>
          <ac:cxnSpMkLst>
            <pc:docMk/>
            <pc:sldMk cId="1749950934" sldId="281"/>
            <ac:cxnSpMk id="5" creationId="{3A973C90-127E-9B29-23F5-DC3006505B7C}"/>
          </ac:cxnSpMkLst>
        </pc:cxnChg>
      </pc:sldChg>
      <pc:sldChg chg="modSp mod">
        <pc:chgData name="Mrs. C. Lane" userId="16a9582c-e51b-4bdd-9b94-05c10628bbd4" providerId="ADAL" clId="{FFCBB565-3061-4F5E-9417-117FE4944C98}" dt="2025-05-19T11:34:36.144" v="10" actId="207"/>
        <pc:sldMkLst>
          <pc:docMk/>
          <pc:sldMk cId="2722766861" sldId="282"/>
        </pc:sldMkLst>
        <pc:spChg chg="mod">
          <ac:chgData name="Mrs. C. Lane" userId="16a9582c-e51b-4bdd-9b94-05c10628bbd4" providerId="ADAL" clId="{FFCBB565-3061-4F5E-9417-117FE4944C98}" dt="2025-05-19T11:34:36.144" v="10" actId="207"/>
          <ac:spMkLst>
            <pc:docMk/>
            <pc:sldMk cId="2722766861" sldId="282"/>
            <ac:spMk id="3" creationId="{EF8FB16D-E750-C0AC-34B8-3AC74C50905E}"/>
          </ac:spMkLst>
        </pc:spChg>
      </pc:sldChg>
      <pc:sldChg chg="modSp mod">
        <pc:chgData name="Mrs. C. Lane" userId="16a9582c-e51b-4bdd-9b94-05c10628bbd4" providerId="ADAL" clId="{FFCBB565-3061-4F5E-9417-117FE4944C98}" dt="2025-05-19T11:54:53.101" v="426" actId="20577"/>
        <pc:sldMkLst>
          <pc:docMk/>
          <pc:sldMk cId="1731378775" sldId="284"/>
        </pc:sldMkLst>
        <pc:spChg chg="mod">
          <ac:chgData name="Mrs. C. Lane" userId="16a9582c-e51b-4bdd-9b94-05c10628bbd4" providerId="ADAL" clId="{FFCBB565-3061-4F5E-9417-117FE4944C98}" dt="2025-05-19T11:54:53.101" v="426" actId="20577"/>
          <ac:spMkLst>
            <pc:docMk/>
            <pc:sldMk cId="1731378775" sldId="284"/>
            <ac:spMk id="16" creationId="{5C2853D4-C350-4715-8CE4-0F6776D68396}"/>
          </ac:spMkLst>
        </pc:spChg>
      </pc:sldChg>
      <pc:sldChg chg="addSp modSp mod modAnim">
        <pc:chgData name="Mrs. C. Lane" userId="16a9582c-e51b-4bdd-9b94-05c10628bbd4" providerId="ADAL" clId="{FFCBB565-3061-4F5E-9417-117FE4944C98}" dt="2025-05-19T11:43:09.577" v="125" actId="27636"/>
        <pc:sldMkLst>
          <pc:docMk/>
          <pc:sldMk cId="732116225" sldId="299"/>
        </pc:sldMkLst>
        <pc:spChg chg="mod">
          <ac:chgData name="Mrs. C. Lane" userId="16a9582c-e51b-4bdd-9b94-05c10628bbd4" providerId="ADAL" clId="{FFCBB565-3061-4F5E-9417-117FE4944C98}" dt="2025-05-19T11:35:22.563" v="18" actId="14100"/>
          <ac:spMkLst>
            <pc:docMk/>
            <pc:sldMk cId="732116225" sldId="299"/>
            <ac:spMk id="2" creationId="{AC6260E2-11BF-4963-B522-5596B8A0A40D}"/>
          </ac:spMkLst>
        </pc:spChg>
        <pc:spChg chg="mod">
          <ac:chgData name="Mrs. C. Lane" userId="16a9582c-e51b-4bdd-9b94-05c10628bbd4" providerId="ADAL" clId="{FFCBB565-3061-4F5E-9417-117FE4944C98}" dt="2025-05-19T11:43:09.577" v="125" actId="27636"/>
          <ac:spMkLst>
            <pc:docMk/>
            <pc:sldMk cId="732116225" sldId="299"/>
            <ac:spMk id="5" creationId="{DDF4F75A-34CC-F03A-780B-60AA7CA40368}"/>
          </ac:spMkLst>
        </pc:spChg>
        <pc:picChg chg="add mod">
          <ac:chgData name="Mrs. C. Lane" userId="16a9582c-e51b-4bdd-9b94-05c10628bbd4" providerId="ADAL" clId="{FFCBB565-3061-4F5E-9417-117FE4944C98}" dt="2025-05-19T11:35:26.423" v="19" actId="1076"/>
          <ac:picMkLst>
            <pc:docMk/>
            <pc:sldMk cId="732116225" sldId="299"/>
            <ac:picMk id="3" creationId="{201BD9AC-38A3-0130-7FAC-9F5DE8A4467E}"/>
          </ac:picMkLst>
        </pc:picChg>
      </pc:sldChg>
      <pc:sldChg chg="addSp delSp modSp mod">
        <pc:chgData name="Mrs. C. Lane" userId="16a9582c-e51b-4bdd-9b94-05c10628bbd4" providerId="ADAL" clId="{FFCBB565-3061-4F5E-9417-117FE4944C98}" dt="2025-05-19T12:03:28.718" v="529" actId="1076"/>
        <pc:sldMkLst>
          <pc:docMk/>
          <pc:sldMk cId="2909270331" sldId="300"/>
        </pc:sldMkLst>
        <pc:spChg chg="mod">
          <ac:chgData name="Mrs. C. Lane" userId="16a9582c-e51b-4bdd-9b94-05c10628bbd4" providerId="ADAL" clId="{FFCBB565-3061-4F5E-9417-117FE4944C98}" dt="2025-05-19T12:03:23.473" v="528" actId="20577"/>
          <ac:spMkLst>
            <pc:docMk/>
            <pc:sldMk cId="2909270331" sldId="300"/>
            <ac:spMk id="2" creationId="{8ED73678-90E1-4119-A351-D6CB3B4993B6}"/>
          </ac:spMkLst>
        </pc:spChg>
        <pc:spChg chg="del">
          <ac:chgData name="Mrs. C. Lane" userId="16a9582c-e51b-4bdd-9b94-05c10628bbd4" providerId="ADAL" clId="{FFCBB565-3061-4F5E-9417-117FE4944C98}" dt="2025-05-19T11:42:17.704" v="89"/>
          <ac:spMkLst>
            <pc:docMk/>
            <pc:sldMk cId="2909270331" sldId="300"/>
            <ac:spMk id="3" creationId="{81443E01-FEE8-4D0A-9F50-B7EA79B21239}"/>
          </ac:spMkLst>
        </pc:spChg>
        <pc:spChg chg="add mod">
          <ac:chgData name="Mrs. C. Lane" userId="16a9582c-e51b-4bdd-9b94-05c10628bbd4" providerId="ADAL" clId="{FFCBB565-3061-4F5E-9417-117FE4944C98}" dt="2025-05-19T12:00:52.096" v="503" actId="14100"/>
          <ac:spMkLst>
            <pc:docMk/>
            <pc:sldMk cId="2909270331" sldId="300"/>
            <ac:spMk id="6" creationId="{7196C460-15D9-4A03-A6EF-6F3BE1CA82ED}"/>
          </ac:spMkLst>
        </pc:spChg>
        <pc:spChg chg="add mod ord">
          <ac:chgData name="Mrs. C. Lane" userId="16a9582c-e51b-4bdd-9b94-05c10628bbd4" providerId="ADAL" clId="{FFCBB565-3061-4F5E-9417-117FE4944C98}" dt="2025-05-19T12:02:07.773" v="511" actId="166"/>
          <ac:spMkLst>
            <pc:docMk/>
            <pc:sldMk cId="2909270331" sldId="300"/>
            <ac:spMk id="10" creationId="{FF120072-5C29-94E7-9D8A-3A5353D0B3F7}"/>
          </ac:spMkLst>
        </pc:spChg>
        <pc:picChg chg="add mod">
          <ac:chgData name="Mrs. C. Lane" userId="16a9582c-e51b-4bdd-9b94-05c10628bbd4" providerId="ADAL" clId="{FFCBB565-3061-4F5E-9417-117FE4944C98}" dt="2025-05-19T12:03:28.718" v="529" actId="1076"/>
          <ac:picMkLst>
            <pc:docMk/>
            <pc:sldMk cId="2909270331" sldId="300"/>
            <ac:picMk id="4" creationId="{27E547A0-EDCC-F2D4-EFF7-25CF74C2D173}"/>
          </ac:picMkLst>
        </pc:picChg>
        <pc:picChg chg="add mod">
          <ac:chgData name="Mrs. C. Lane" userId="16a9582c-e51b-4bdd-9b94-05c10628bbd4" providerId="ADAL" clId="{FFCBB565-3061-4F5E-9417-117FE4944C98}" dt="2025-05-19T11:43:17.410" v="127" actId="1076"/>
          <ac:picMkLst>
            <pc:docMk/>
            <pc:sldMk cId="2909270331" sldId="300"/>
            <ac:picMk id="5" creationId="{7752DAC5-DBB1-8E2B-821D-34EA1845CEAA}"/>
          </ac:picMkLst>
        </pc:picChg>
        <pc:picChg chg="add mod ord">
          <ac:chgData name="Mrs. C. Lane" userId="16a9582c-e51b-4bdd-9b94-05c10628bbd4" providerId="ADAL" clId="{FFCBB565-3061-4F5E-9417-117FE4944C98}" dt="2025-05-19T12:01:58.404" v="510" actId="1076"/>
          <ac:picMkLst>
            <pc:docMk/>
            <pc:sldMk cId="2909270331" sldId="300"/>
            <ac:picMk id="8" creationId="{B8B94397-1634-DB98-7463-6854733D5E69}"/>
          </ac:picMkLst>
        </pc:picChg>
        <pc:picChg chg="add del mod">
          <ac:chgData name="Mrs. C. Lane" userId="16a9582c-e51b-4bdd-9b94-05c10628bbd4" providerId="ADAL" clId="{FFCBB565-3061-4F5E-9417-117FE4944C98}" dt="2025-05-19T12:01:56.430" v="509" actId="478"/>
          <ac:picMkLst>
            <pc:docMk/>
            <pc:sldMk cId="2909270331" sldId="300"/>
            <ac:picMk id="9" creationId="{26754E09-E1AA-4C8D-4CC0-A251968015EB}"/>
          </ac:picMkLst>
        </pc:picChg>
        <pc:picChg chg="add mod ord">
          <ac:chgData name="Mrs. C. Lane" userId="16a9582c-e51b-4bdd-9b94-05c10628bbd4" providerId="ADAL" clId="{FFCBB565-3061-4F5E-9417-117FE4944C98}" dt="2025-05-19T12:00:41.723" v="499" actId="1076"/>
          <ac:picMkLst>
            <pc:docMk/>
            <pc:sldMk cId="2909270331" sldId="300"/>
            <ac:picMk id="11" creationId="{4E99617F-7798-0F3A-9BE3-2846B6299D36}"/>
          </ac:picMkLst>
        </pc:picChg>
        <pc:picChg chg="add mod ord">
          <ac:chgData name="Mrs. C. Lane" userId="16a9582c-e51b-4bdd-9b94-05c10628bbd4" providerId="ADAL" clId="{FFCBB565-3061-4F5E-9417-117FE4944C98}" dt="2025-05-19T12:02:54.337" v="515" actId="171"/>
          <ac:picMkLst>
            <pc:docMk/>
            <pc:sldMk cId="2909270331" sldId="300"/>
            <ac:picMk id="12" creationId="{42A6C904-F2E2-8F6D-E7FD-B15BDB3FED53}"/>
          </ac:picMkLst>
        </pc:picChg>
      </pc:sldChg>
      <pc:sldChg chg="new">
        <pc:chgData name="Mrs. C. Lane" userId="16a9582c-e51b-4bdd-9b94-05c10628bbd4" providerId="ADAL" clId="{FFCBB565-3061-4F5E-9417-117FE4944C98}" dt="2025-05-19T11:54:17.962" v="406" actId="680"/>
        <pc:sldMkLst>
          <pc:docMk/>
          <pc:sldMk cId="2186416402" sldId="301"/>
        </pc:sldMkLst>
      </pc:sldChg>
      <pc:sldChg chg="addSp delSp modSp add mod ord">
        <pc:chgData name="Mrs. C. Lane" userId="16a9582c-e51b-4bdd-9b94-05c10628bbd4" providerId="ADAL" clId="{FFCBB565-3061-4F5E-9417-117FE4944C98}" dt="2025-05-19T12:04:21.261" v="597" actId="20577"/>
        <pc:sldMkLst>
          <pc:docMk/>
          <pc:sldMk cId="1223622443" sldId="302"/>
        </pc:sldMkLst>
        <pc:spChg chg="mod">
          <ac:chgData name="Mrs. C. Lane" userId="16a9582c-e51b-4bdd-9b94-05c10628bbd4" providerId="ADAL" clId="{FFCBB565-3061-4F5E-9417-117FE4944C98}" dt="2025-05-19T12:04:21.261" v="597" actId="20577"/>
          <ac:spMkLst>
            <pc:docMk/>
            <pc:sldMk cId="1223622443" sldId="302"/>
            <ac:spMk id="2" creationId="{9FB32776-7EBC-7508-AB19-FEB2807E9356}"/>
          </ac:spMkLst>
        </pc:spChg>
        <pc:spChg chg="add del mod">
          <ac:chgData name="Mrs. C. Lane" userId="16a9582c-e51b-4bdd-9b94-05c10628bbd4" providerId="ADAL" clId="{FFCBB565-3061-4F5E-9417-117FE4944C98}" dt="2025-05-19T11:56:15.154" v="441" actId="478"/>
          <ac:spMkLst>
            <pc:docMk/>
            <pc:sldMk cId="1223622443" sldId="302"/>
            <ac:spMk id="3" creationId="{84CB4B5F-2666-31A5-D0EB-A1D66EE1CB3C}"/>
          </ac:spMkLst>
        </pc:spChg>
        <pc:spChg chg="del">
          <ac:chgData name="Mrs. C. Lane" userId="16a9582c-e51b-4bdd-9b94-05c10628bbd4" providerId="ADAL" clId="{FFCBB565-3061-4F5E-9417-117FE4944C98}" dt="2025-05-19T11:56:12.073" v="440" actId="478"/>
          <ac:spMkLst>
            <pc:docMk/>
            <pc:sldMk cId="1223622443" sldId="302"/>
            <ac:spMk id="4" creationId="{C9BF2E8A-1CE5-45E0-9BDE-07BC03808AA3}"/>
          </ac:spMkLst>
        </pc:spChg>
        <pc:spChg chg="del">
          <ac:chgData name="Mrs. C. Lane" userId="16a9582c-e51b-4bdd-9b94-05c10628bbd4" providerId="ADAL" clId="{FFCBB565-3061-4F5E-9417-117FE4944C98}" dt="2025-05-19T11:56:38.849" v="444" actId="478"/>
          <ac:spMkLst>
            <pc:docMk/>
            <pc:sldMk cId="1223622443" sldId="302"/>
            <ac:spMk id="6" creationId="{9DA599EE-3032-47B9-B9FA-B083093A373F}"/>
          </ac:spMkLst>
        </pc:spChg>
        <pc:spChg chg="add del mod">
          <ac:chgData name="Mrs. C. Lane" userId="16a9582c-e51b-4bdd-9b94-05c10628bbd4" providerId="ADAL" clId="{FFCBB565-3061-4F5E-9417-117FE4944C98}" dt="2025-05-19T11:56:42.309" v="446" actId="478"/>
          <ac:spMkLst>
            <pc:docMk/>
            <pc:sldMk cId="1223622443" sldId="302"/>
            <ac:spMk id="7" creationId="{7EA96450-D02F-B856-6129-AC4569CAFC26}"/>
          </ac:spMkLst>
        </pc:spChg>
        <pc:picChg chg="add mod">
          <ac:chgData name="Mrs. C. Lane" userId="16a9582c-e51b-4bdd-9b94-05c10628bbd4" providerId="ADAL" clId="{FFCBB565-3061-4F5E-9417-117FE4944C98}" dt="2025-05-19T11:57:20.290" v="463" actId="14100"/>
          <ac:picMkLst>
            <pc:docMk/>
            <pc:sldMk cId="1223622443" sldId="302"/>
            <ac:picMk id="5" creationId="{9B19FF29-C39C-7BA4-99A1-66D8110D39AD}"/>
          </ac:picMkLst>
        </pc:picChg>
        <pc:picChg chg="add mod">
          <ac:chgData name="Mrs. C. Lane" userId="16a9582c-e51b-4bdd-9b94-05c10628bbd4" providerId="ADAL" clId="{FFCBB565-3061-4F5E-9417-117FE4944C98}" dt="2025-05-19T11:58:34.817" v="478" actId="1076"/>
          <ac:picMkLst>
            <pc:docMk/>
            <pc:sldMk cId="1223622443" sldId="302"/>
            <ac:picMk id="8" creationId="{BF575B1F-662D-2011-036B-8A48A0D5E4F8}"/>
          </ac:picMkLst>
        </pc:picChg>
        <pc:picChg chg="add mod">
          <ac:chgData name="Mrs. C. Lane" userId="16a9582c-e51b-4bdd-9b94-05c10628bbd4" providerId="ADAL" clId="{FFCBB565-3061-4F5E-9417-117FE4944C98}" dt="2025-05-19T11:58:15.836" v="467" actId="1076"/>
          <ac:picMkLst>
            <pc:docMk/>
            <pc:sldMk cId="1223622443" sldId="302"/>
            <ac:picMk id="10" creationId="{A4AE2BEC-B731-31F2-3599-3F50654D76C1}"/>
          </ac:picMkLst>
        </pc:picChg>
        <pc:picChg chg="add mod">
          <ac:chgData name="Mrs. C. Lane" userId="16a9582c-e51b-4bdd-9b94-05c10628bbd4" providerId="ADAL" clId="{FFCBB565-3061-4F5E-9417-117FE4944C98}" dt="2025-05-19T12:01:52.003" v="508" actId="1076"/>
          <ac:picMkLst>
            <pc:docMk/>
            <pc:sldMk cId="1223622443" sldId="302"/>
            <ac:picMk id="12" creationId="{5792A4E8-C780-2884-8B4C-2202AB4EB6C7}"/>
          </ac:picMkLst>
        </pc:picChg>
      </pc:sldChg>
    </pc:docChg>
  </pc:docChgLst>
  <pc:docChgLst>
    <pc:chgData name="Mrs. C. Lane" userId="16a9582c-e51b-4bdd-9b94-05c10628bbd4" providerId="ADAL" clId="{2585D619-A4A3-426E-B46B-7777DD69970B}"/>
    <pc:docChg chg="undo custSel addSld delSld modSld sldOrd">
      <pc:chgData name="Mrs. C. Lane" userId="16a9582c-e51b-4bdd-9b94-05c10628bbd4" providerId="ADAL" clId="{2585D619-A4A3-426E-B46B-7777DD69970B}" dt="2025-05-20T07:51:40.091" v="4515" actId="20577"/>
      <pc:docMkLst>
        <pc:docMk/>
      </pc:docMkLst>
      <pc:sldChg chg="addSp delSp modSp">
        <pc:chgData name="Mrs. C. Lane" userId="16a9582c-e51b-4bdd-9b94-05c10628bbd4" providerId="ADAL" clId="{2585D619-A4A3-426E-B46B-7777DD69970B}" dt="2025-05-19T08:34:14.902" v="83" actId="1076"/>
        <pc:sldMkLst>
          <pc:docMk/>
          <pc:sldMk cId="1596735391" sldId="256"/>
        </pc:sldMkLst>
        <pc:spChg chg="mod">
          <ac:chgData name="Mrs. C. Lane" userId="16a9582c-e51b-4bdd-9b94-05c10628bbd4" providerId="ADAL" clId="{2585D619-A4A3-426E-B46B-7777DD69970B}" dt="2025-05-19T08:32:11.826" v="76" actId="207"/>
          <ac:spMkLst>
            <pc:docMk/>
            <pc:sldMk cId="1596735391" sldId="256"/>
            <ac:spMk id="2" creationId="{EF75CD4D-080C-41A2-889E-C212E3394563}"/>
          </ac:spMkLst>
        </pc:spChg>
        <pc:spChg chg="mod">
          <ac:chgData name="Mrs. C. Lane" userId="16a9582c-e51b-4bdd-9b94-05c10628bbd4" providerId="ADAL" clId="{2585D619-A4A3-426E-B46B-7777DD69970B}" dt="2025-05-19T08:32:07.914" v="75" actId="207"/>
          <ac:spMkLst>
            <pc:docMk/>
            <pc:sldMk cId="1596735391" sldId="256"/>
            <ac:spMk id="3" creationId="{163D2D64-7BBC-4BF9-BF0E-ED7573C199CB}"/>
          </ac:spMkLst>
        </pc:spChg>
        <pc:picChg chg="add del mod">
          <ac:chgData name="Mrs. C. Lane" userId="16a9582c-e51b-4bdd-9b94-05c10628bbd4" providerId="ADAL" clId="{2585D619-A4A3-426E-B46B-7777DD69970B}" dt="2025-05-19T08:34:11.299" v="81" actId="478"/>
          <ac:picMkLst>
            <pc:docMk/>
            <pc:sldMk cId="1596735391" sldId="256"/>
            <ac:picMk id="5" creationId="{A2C77F85-35B0-48DD-BE6F-732A9684B891}"/>
          </ac:picMkLst>
        </pc:picChg>
        <pc:picChg chg="add mod">
          <ac:chgData name="Mrs. C. Lane" userId="16a9582c-e51b-4bdd-9b94-05c10628bbd4" providerId="ADAL" clId="{2585D619-A4A3-426E-B46B-7777DD69970B}" dt="2025-05-19T08:34:14.902" v="83" actId="1076"/>
          <ac:picMkLst>
            <pc:docMk/>
            <pc:sldMk cId="1596735391" sldId="256"/>
            <ac:picMk id="7" creationId="{1BDD6D6A-0B1F-42C1-8FB7-E56D58B72126}"/>
          </ac:picMkLst>
        </pc:picChg>
      </pc:sldChg>
      <pc:sldChg chg="modSp add modAnim">
        <pc:chgData name="Mrs. C. Lane" userId="16a9582c-e51b-4bdd-9b94-05c10628bbd4" providerId="ADAL" clId="{2585D619-A4A3-426E-B46B-7777DD69970B}" dt="2025-05-19T08:36:19.799" v="262"/>
        <pc:sldMkLst>
          <pc:docMk/>
          <pc:sldMk cId="3543346166" sldId="257"/>
        </pc:sldMkLst>
        <pc:spChg chg="mod">
          <ac:chgData name="Mrs. C. Lane" userId="16a9582c-e51b-4bdd-9b94-05c10628bbd4" providerId="ADAL" clId="{2585D619-A4A3-426E-B46B-7777DD69970B}" dt="2025-05-19T08:35:37.644" v="228" actId="207"/>
          <ac:spMkLst>
            <pc:docMk/>
            <pc:sldMk cId="3543346166" sldId="257"/>
            <ac:spMk id="2" creationId="{2983B754-3276-430A-B29B-84883BE4A667}"/>
          </ac:spMkLst>
        </pc:spChg>
        <pc:spChg chg="mod">
          <ac:chgData name="Mrs. C. Lane" userId="16a9582c-e51b-4bdd-9b94-05c10628bbd4" providerId="ADAL" clId="{2585D619-A4A3-426E-B46B-7777DD69970B}" dt="2025-05-19T08:36:03.167" v="261" actId="13926"/>
          <ac:spMkLst>
            <pc:docMk/>
            <pc:sldMk cId="3543346166" sldId="257"/>
            <ac:spMk id="3" creationId="{169CBD01-2E76-4EAA-BE61-5AD243E7BBD6}"/>
          </ac:spMkLst>
        </pc:spChg>
      </pc:sldChg>
      <pc:sldChg chg="modSp add">
        <pc:chgData name="Mrs. C. Lane" userId="16a9582c-e51b-4bdd-9b94-05c10628bbd4" providerId="ADAL" clId="{2585D619-A4A3-426E-B46B-7777DD69970B}" dt="2025-05-19T08:40:08.813" v="475" actId="14100"/>
        <pc:sldMkLst>
          <pc:docMk/>
          <pc:sldMk cId="3175407831" sldId="258"/>
        </pc:sldMkLst>
        <pc:spChg chg="mod">
          <ac:chgData name="Mrs. C. Lane" userId="16a9582c-e51b-4bdd-9b94-05c10628bbd4" providerId="ADAL" clId="{2585D619-A4A3-426E-B46B-7777DD69970B}" dt="2025-05-19T08:36:46.166" v="288" actId="207"/>
          <ac:spMkLst>
            <pc:docMk/>
            <pc:sldMk cId="3175407831" sldId="258"/>
            <ac:spMk id="2" creationId="{48698E12-80B2-46F2-8D43-B4A3576EA763}"/>
          </ac:spMkLst>
        </pc:spChg>
        <pc:spChg chg="mod">
          <ac:chgData name="Mrs. C. Lane" userId="16a9582c-e51b-4bdd-9b94-05c10628bbd4" providerId="ADAL" clId="{2585D619-A4A3-426E-B46B-7777DD69970B}" dt="2025-05-19T08:40:08.813" v="475" actId="14100"/>
          <ac:spMkLst>
            <pc:docMk/>
            <pc:sldMk cId="3175407831" sldId="258"/>
            <ac:spMk id="3" creationId="{0D876B46-0C15-4F23-B8A0-9DCAFBB9E171}"/>
          </ac:spMkLst>
        </pc:spChg>
      </pc:sldChg>
      <pc:sldChg chg="addSp delSp modSp add">
        <pc:chgData name="Mrs. C. Lane" userId="16a9582c-e51b-4bdd-9b94-05c10628bbd4" providerId="ADAL" clId="{2585D619-A4A3-426E-B46B-7777DD69970B}" dt="2025-05-19T08:42:02.653" v="709" actId="1076"/>
        <pc:sldMkLst>
          <pc:docMk/>
          <pc:sldMk cId="887727426" sldId="259"/>
        </pc:sldMkLst>
        <pc:spChg chg="mod">
          <ac:chgData name="Mrs. C. Lane" userId="16a9582c-e51b-4bdd-9b94-05c10628bbd4" providerId="ADAL" clId="{2585D619-A4A3-426E-B46B-7777DD69970B}" dt="2025-05-19T08:40:20.018" v="495" actId="207"/>
          <ac:spMkLst>
            <pc:docMk/>
            <pc:sldMk cId="887727426" sldId="259"/>
            <ac:spMk id="2" creationId="{784D4A9E-7B4D-4A72-B05D-DC985CB1FF59}"/>
          </ac:spMkLst>
        </pc:spChg>
        <pc:spChg chg="mod">
          <ac:chgData name="Mrs. C. Lane" userId="16a9582c-e51b-4bdd-9b94-05c10628bbd4" providerId="ADAL" clId="{2585D619-A4A3-426E-B46B-7777DD69970B}" dt="2025-05-19T08:41:58.365" v="707" actId="403"/>
          <ac:spMkLst>
            <pc:docMk/>
            <pc:sldMk cId="887727426" sldId="259"/>
            <ac:spMk id="3" creationId="{4ACBFA42-498B-4379-BF99-C48E13B10B59}"/>
          </ac:spMkLst>
        </pc:spChg>
        <pc:picChg chg="add del mod">
          <ac:chgData name="Mrs. C. Lane" userId="16a9582c-e51b-4bdd-9b94-05c10628bbd4" providerId="ADAL" clId="{2585D619-A4A3-426E-B46B-7777DD69970B}" dt="2025-05-19T08:41:48.225" v="701"/>
          <ac:picMkLst>
            <pc:docMk/>
            <pc:sldMk cId="887727426" sldId="259"/>
            <ac:picMk id="1026" creationId="{C97F9FCA-24B3-42E0-969E-07C645AFC72D}"/>
          </ac:picMkLst>
        </pc:picChg>
        <pc:picChg chg="add mod">
          <ac:chgData name="Mrs. C. Lane" userId="16a9582c-e51b-4bdd-9b94-05c10628bbd4" providerId="ADAL" clId="{2585D619-A4A3-426E-B46B-7777DD69970B}" dt="2025-05-19T08:42:02.653" v="709" actId="1076"/>
          <ac:picMkLst>
            <pc:docMk/>
            <pc:sldMk cId="887727426" sldId="259"/>
            <ac:picMk id="1028" creationId="{587849D0-0761-4BA9-A086-FD23A49F5B7E}"/>
          </ac:picMkLst>
        </pc:picChg>
      </pc:sldChg>
      <pc:sldChg chg="addSp modSp add">
        <pc:chgData name="Mrs. C. Lane" userId="16a9582c-e51b-4bdd-9b94-05c10628bbd4" providerId="ADAL" clId="{2585D619-A4A3-426E-B46B-7777DD69970B}" dt="2025-05-19T08:44:48.173" v="786" actId="14100"/>
        <pc:sldMkLst>
          <pc:docMk/>
          <pc:sldMk cId="4193680133" sldId="260"/>
        </pc:sldMkLst>
        <pc:spChg chg="mod">
          <ac:chgData name="Mrs. C. Lane" userId="16a9582c-e51b-4bdd-9b94-05c10628bbd4" providerId="ADAL" clId="{2585D619-A4A3-426E-B46B-7777DD69970B}" dt="2025-05-19T08:44:48.173" v="786" actId="14100"/>
          <ac:spMkLst>
            <pc:docMk/>
            <pc:sldMk cId="4193680133" sldId="260"/>
            <ac:spMk id="2" creationId="{F5912CCC-F3C4-414A-B206-F6B6510AC035}"/>
          </ac:spMkLst>
        </pc:spChg>
        <pc:spChg chg="mod">
          <ac:chgData name="Mrs. C. Lane" userId="16a9582c-e51b-4bdd-9b94-05c10628bbd4" providerId="ADAL" clId="{2585D619-A4A3-426E-B46B-7777DD69970B}" dt="2025-05-19T08:44:16.163" v="779" actId="27636"/>
          <ac:spMkLst>
            <pc:docMk/>
            <pc:sldMk cId="4193680133" sldId="260"/>
            <ac:spMk id="3" creationId="{95E53F1C-F7A4-47DB-A571-C054EF43668F}"/>
          </ac:spMkLst>
        </pc:spChg>
        <pc:spChg chg="add mod">
          <ac:chgData name="Mrs. C. Lane" userId="16a9582c-e51b-4bdd-9b94-05c10628bbd4" providerId="ADAL" clId="{2585D619-A4A3-426E-B46B-7777DD69970B}" dt="2025-05-19T08:44:09.861" v="775" actId="14100"/>
          <ac:spMkLst>
            <pc:docMk/>
            <pc:sldMk cId="4193680133" sldId="260"/>
            <ac:spMk id="4" creationId="{571C95E9-483E-4882-AB96-29369E51A569}"/>
          </ac:spMkLst>
        </pc:spChg>
        <pc:spChg chg="add mod">
          <ac:chgData name="Mrs. C. Lane" userId="16a9582c-e51b-4bdd-9b94-05c10628bbd4" providerId="ADAL" clId="{2585D619-A4A3-426E-B46B-7777DD69970B}" dt="2025-05-19T08:44:35.806" v="783" actId="14100"/>
          <ac:spMkLst>
            <pc:docMk/>
            <pc:sldMk cId="4193680133" sldId="260"/>
            <ac:spMk id="5" creationId="{8BE5C127-4147-4B92-860D-57058AC81C8F}"/>
          </ac:spMkLst>
        </pc:spChg>
      </pc:sldChg>
      <pc:sldChg chg="addSp delSp modSp add">
        <pc:chgData name="Mrs. C. Lane" userId="16a9582c-e51b-4bdd-9b94-05c10628bbd4" providerId="ADAL" clId="{2585D619-A4A3-426E-B46B-7777DD69970B}" dt="2025-05-20T07:50:44.929" v="4464" actId="20577"/>
        <pc:sldMkLst>
          <pc:docMk/>
          <pc:sldMk cId="1830133941" sldId="261"/>
        </pc:sldMkLst>
        <pc:spChg chg="mod">
          <ac:chgData name="Mrs. C. Lane" userId="16a9582c-e51b-4bdd-9b94-05c10628bbd4" providerId="ADAL" clId="{2585D619-A4A3-426E-B46B-7777DD69970B}" dt="2025-05-20T07:50:44.929" v="4464" actId="20577"/>
          <ac:spMkLst>
            <pc:docMk/>
            <pc:sldMk cId="1830133941" sldId="261"/>
            <ac:spMk id="2" creationId="{8B8840CE-F4C3-4FBC-84FF-9B863CF0B496}"/>
          </ac:spMkLst>
        </pc:spChg>
        <pc:spChg chg="mod">
          <ac:chgData name="Mrs. C. Lane" userId="16a9582c-e51b-4bdd-9b94-05c10628bbd4" providerId="ADAL" clId="{2585D619-A4A3-426E-B46B-7777DD69970B}" dt="2025-05-19T08:46:52.301" v="967" actId="13926"/>
          <ac:spMkLst>
            <pc:docMk/>
            <pc:sldMk cId="1830133941" sldId="261"/>
            <ac:spMk id="3" creationId="{BD67DA1C-E31A-4E49-B05F-204B2D838B75}"/>
          </ac:spMkLst>
        </pc:spChg>
        <pc:picChg chg="add del mod">
          <ac:chgData name="Mrs. C. Lane" userId="16a9582c-e51b-4bdd-9b94-05c10628bbd4" providerId="ADAL" clId="{2585D619-A4A3-426E-B46B-7777DD69970B}" dt="2025-05-19T08:46:19.343" v="928"/>
          <ac:picMkLst>
            <pc:docMk/>
            <pc:sldMk cId="1830133941" sldId="261"/>
            <ac:picMk id="2050" creationId="{8502F449-3054-4D2E-8C22-2AB913DD174D}"/>
          </ac:picMkLst>
        </pc:picChg>
        <pc:picChg chg="add mod">
          <ac:chgData name="Mrs. C. Lane" userId="16a9582c-e51b-4bdd-9b94-05c10628bbd4" providerId="ADAL" clId="{2585D619-A4A3-426E-B46B-7777DD69970B}" dt="2025-05-19T08:46:25.380" v="932" actId="1076"/>
          <ac:picMkLst>
            <pc:docMk/>
            <pc:sldMk cId="1830133941" sldId="261"/>
            <ac:picMk id="2052" creationId="{6CD6DF84-B85F-478A-8AE4-787EE2CB5A13}"/>
          </ac:picMkLst>
        </pc:picChg>
      </pc:sldChg>
      <pc:sldChg chg="modSp add modAnim">
        <pc:chgData name="Mrs. C. Lane" userId="16a9582c-e51b-4bdd-9b94-05c10628bbd4" providerId="ADAL" clId="{2585D619-A4A3-426E-B46B-7777DD69970B}" dt="2025-05-19T08:55:20.810" v="1984" actId="207"/>
        <pc:sldMkLst>
          <pc:docMk/>
          <pc:sldMk cId="890148879" sldId="262"/>
        </pc:sldMkLst>
        <pc:spChg chg="mod">
          <ac:chgData name="Mrs. C. Lane" userId="16a9582c-e51b-4bdd-9b94-05c10628bbd4" providerId="ADAL" clId="{2585D619-A4A3-426E-B46B-7777DD69970B}" dt="2025-05-19T08:49:04.252" v="1396" actId="14100"/>
          <ac:spMkLst>
            <pc:docMk/>
            <pc:sldMk cId="890148879" sldId="262"/>
            <ac:spMk id="2" creationId="{59826169-5C8B-4E1A-A0A4-FB744FC45A5E}"/>
          </ac:spMkLst>
        </pc:spChg>
        <pc:spChg chg="mod">
          <ac:chgData name="Mrs. C. Lane" userId="16a9582c-e51b-4bdd-9b94-05c10628bbd4" providerId="ADAL" clId="{2585D619-A4A3-426E-B46B-7777DD69970B}" dt="2025-05-19T08:55:20.810" v="1984" actId="207"/>
          <ac:spMkLst>
            <pc:docMk/>
            <pc:sldMk cId="890148879" sldId="262"/>
            <ac:spMk id="3" creationId="{C4623780-F9B2-4F2D-AEC3-F36DC9089AD8}"/>
          </ac:spMkLst>
        </pc:spChg>
      </pc:sldChg>
      <pc:sldChg chg="addSp modSp add">
        <pc:chgData name="Mrs. C. Lane" userId="16a9582c-e51b-4bdd-9b94-05c10628bbd4" providerId="ADAL" clId="{2585D619-A4A3-426E-B46B-7777DD69970B}" dt="2025-05-19T08:57:08.628" v="2065" actId="6549"/>
        <pc:sldMkLst>
          <pc:docMk/>
          <pc:sldMk cId="586354534" sldId="263"/>
        </pc:sldMkLst>
        <pc:spChg chg="mod">
          <ac:chgData name="Mrs. C. Lane" userId="16a9582c-e51b-4bdd-9b94-05c10628bbd4" providerId="ADAL" clId="{2585D619-A4A3-426E-B46B-7777DD69970B}" dt="2025-05-19T08:55:13.653" v="1983" actId="207"/>
          <ac:spMkLst>
            <pc:docMk/>
            <pc:sldMk cId="586354534" sldId="263"/>
            <ac:spMk id="2" creationId="{896C7FAE-8A62-437A-A265-35BE9E4EFDDC}"/>
          </ac:spMkLst>
        </pc:spChg>
        <pc:spChg chg="mod">
          <ac:chgData name="Mrs. C. Lane" userId="16a9582c-e51b-4bdd-9b94-05c10628bbd4" providerId="ADAL" clId="{2585D619-A4A3-426E-B46B-7777DD69970B}" dt="2025-05-19T08:55:03.775" v="1970" actId="20577"/>
          <ac:spMkLst>
            <pc:docMk/>
            <pc:sldMk cId="586354534" sldId="263"/>
            <ac:spMk id="3" creationId="{D47F64C9-94EB-448C-B261-9EF4173107FF}"/>
          </ac:spMkLst>
        </pc:spChg>
        <pc:spChg chg="add mod">
          <ac:chgData name="Mrs. C. Lane" userId="16a9582c-e51b-4bdd-9b94-05c10628bbd4" providerId="ADAL" clId="{2585D619-A4A3-426E-B46B-7777DD69970B}" dt="2025-05-19T08:56:11.564" v="2044" actId="113"/>
          <ac:spMkLst>
            <pc:docMk/>
            <pc:sldMk cId="586354534" sldId="263"/>
            <ac:spMk id="4" creationId="{5FCC484A-722D-4BA3-8F45-55DBAD5D26AB}"/>
          </ac:spMkLst>
        </pc:spChg>
        <pc:spChg chg="add mod">
          <ac:chgData name="Mrs. C. Lane" userId="16a9582c-e51b-4bdd-9b94-05c10628bbd4" providerId="ADAL" clId="{2585D619-A4A3-426E-B46B-7777DD69970B}" dt="2025-05-19T08:57:08.628" v="2065" actId="6549"/>
          <ac:spMkLst>
            <pc:docMk/>
            <pc:sldMk cId="586354534" sldId="263"/>
            <ac:spMk id="10" creationId="{74AC3B5F-EE6D-4A16-86E0-0C2CACDCD34E}"/>
          </ac:spMkLst>
        </pc:spChg>
        <pc:cxnChg chg="add mod">
          <ac:chgData name="Mrs. C. Lane" userId="16a9582c-e51b-4bdd-9b94-05c10628bbd4" providerId="ADAL" clId="{2585D619-A4A3-426E-B46B-7777DD69970B}" dt="2025-05-19T08:55:46.307" v="1987" actId="11529"/>
          <ac:cxnSpMkLst>
            <pc:docMk/>
            <pc:sldMk cId="586354534" sldId="263"/>
            <ac:cxnSpMk id="6" creationId="{1BC8292E-EDCD-423B-ACEB-D4FC2A15B906}"/>
          </ac:cxnSpMkLst>
        </pc:cxnChg>
        <pc:cxnChg chg="add mod">
          <ac:chgData name="Mrs. C. Lane" userId="16a9582c-e51b-4bdd-9b94-05c10628bbd4" providerId="ADAL" clId="{2585D619-A4A3-426E-B46B-7777DD69970B}" dt="2025-05-19T08:56:03.246" v="2042" actId="14100"/>
          <ac:cxnSpMkLst>
            <pc:docMk/>
            <pc:sldMk cId="586354534" sldId="263"/>
            <ac:cxnSpMk id="8" creationId="{E54E1A78-7ACE-42AA-97A8-4D949729B5B4}"/>
          </ac:cxnSpMkLst>
        </pc:cxnChg>
        <pc:cxnChg chg="add mod">
          <ac:chgData name="Mrs. C. Lane" userId="16a9582c-e51b-4bdd-9b94-05c10628bbd4" providerId="ADAL" clId="{2585D619-A4A3-426E-B46B-7777DD69970B}" dt="2025-05-19T08:56:36.204" v="2053" actId="1076"/>
          <ac:cxnSpMkLst>
            <pc:docMk/>
            <pc:sldMk cId="586354534" sldId="263"/>
            <ac:cxnSpMk id="11" creationId="{858EA3D4-CACA-473C-8EFB-9FA5A71E4E64}"/>
          </ac:cxnSpMkLst>
        </pc:cxnChg>
        <pc:cxnChg chg="add mod">
          <ac:chgData name="Mrs. C. Lane" userId="16a9582c-e51b-4bdd-9b94-05c10628bbd4" providerId="ADAL" clId="{2585D619-A4A3-426E-B46B-7777DD69970B}" dt="2025-05-19T08:56:41.940" v="2055" actId="1076"/>
          <ac:cxnSpMkLst>
            <pc:docMk/>
            <pc:sldMk cId="586354534" sldId="263"/>
            <ac:cxnSpMk id="12" creationId="{4929A587-4FC0-49A2-92C8-1B2DB5F18226}"/>
          </ac:cxnSpMkLst>
        </pc:cxnChg>
        <pc:cxnChg chg="add mod">
          <ac:chgData name="Mrs. C. Lane" userId="16a9582c-e51b-4bdd-9b94-05c10628bbd4" providerId="ADAL" clId="{2585D619-A4A3-426E-B46B-7777DD69970B}" dt="2025-05-19T08:56:49.292" v="2058" actId="14100"/>
          <ac:cxnSpMkLst>
            <pc:docMk/>
            <pc:sldMk cId="586354534" sldId="263"/>
            <ac:cxnSpMk id="13" creationId="{5194BE2F-D901-4AA4-8321-6C82EEBBC55E}"/>
          </ac:cxnSpMkLst>
        </pc:cxnChg>
      </pc:sldChg>
      <pc:sldChg chg="modSp add">
        <pc:chgData name="Mrs. C. Lane" userId="16a9582c-e51b-4bdd-9b94-05c10628bbd4" providerId="ADAL" clId="{2585D619-A4A3-426E-B46B-7777DD69970B}" dt="2025-05-19T10:36:05.386" v="2321"/>
        <pc:sldMkLst>
          <pc:docMk/>
          <pc:sldMk cId="808821938" sldId="264"/>
        </pc:sldMkLst>
        <pc:spChg chg="mod">
          <ac:chgData name="Mrs. C. Lane" userId="16a9582c-e51b-4bdd-9b94-05c10628bbd4" providerId="ADAL" clId="{2585D619-A4A3-426E-B46B-7777DD69970B}" dt="2025-05-19T10:36:05.386" v="2321"/>
          <ac:spMkLst>
            <pc:docMk/>
            <pc:sldMk cId="808821938" sldId="264"/>
            <ac:spMk id="2" creationId="{B48397F0-F1AB-4FBE-9F7D-AF66D2F92F48}"/>
          </ac:spMkLst>
        </pc:spChg>
        <pc:spChg chg="mod">
          <ac:chgData name="Mrs. C. Lane" userId="16a9582c-e51b-4bdd-9b94-05c10628bbd4" providerId="ADAL" clId="{2585D619-A4A3-426E-B46B-7777DD69970B}" dt="2025-05-19T10:35:58.436" v="2320" actId="6549"/>
          <ac:spMkLst>
            <pc:docMk/>
            <pc:sldMk cId="808821938" sldId="264"/>
            <ac:spMk id="3" creationId="{EA3BD1AA-1B4F-4467-8228-47447F53F46C}"/>
          </ac:spMkLst>
        </pc:spChg>
      </pc:sldChg>
      <pc:sldChg chg="addSp add">
        <pc:chgData name="Mrs. C. Lane" userId="16a9582c-e51b-4bdd-9b94-05c10628bbd4" providerId="ADAL" clId="{2585D619-A4A3-426E-B46B-7777DD69970B}" dt="2025-05-19T10:32:13.141" v="2290"/>
        <pc:sldMkLst>
          <pc:docMk/>
          <pc:sldMk cId="2869842965" sldId="265"/>
        </pc:sldMkLst>
        <pc:spChg chg="add">
          <ac:chgData name="Mrs. C. Lane" userId="16a9582c-e51b-4bdd-9b94-05c10628bbd4" providerId="ADAL" clId="{2585D619-A4A3-426E-B46B-7777DD69970B}" dt="2025-05-19T10:32:13.141" v="2290"/>
          <ac:spMkLst>
            <pc:docMk/>
            <pc:sldMk cId="2869842965" sldId="265"/>
            <ac:spMk id="4" creationId="{2D33746C-0B18-4472-9E31-DE60C8DD553C}"/>
          </ac:spMkLst>
        </pc:spChg>
      </pc:sldChg>
      <pc:sldChg chg="add del">
        <pc:chgData name="Mrs. C. Lane" userId="16a9582c-e51b-4bdd-9b94-05c10628bbd4" providerId="ADAL" clId="{2585D619-A4A3-426E-B46B-7777DD69970B}" dt="2025-05-19T10:33:01.074" v="2293" actId="2696"/>
        <pc:sldMkLst>
          <pc:docMk/>
          <pc:sldMk cId="4249453509" sldId="266"/>
        </pc:sldMkLst>
      </pc:sldChg>
      <pc:sldChg chg="addSp modSp add">
        <pc:chgData name="Mrs. C. Lane" userId="16a9582c-e51b-4bdd-9b94-05c10628bbd4" providerId="ADAL" clId="{2585D619-A4A3-426E-B46B-7777DD69970B}" dt="2025-05-20T07:38:25.123" v="3966" actId="6549"/>
        <pc:sldMkLst>
          <pc:docMk/>
          <pc:sldMk cId="2059473929" sldId="270"/>
        </pc:sldMkLst>
        <pc:spChg chg="add mod">
          <ac:chgData name="Mrs. C. Lane" userId="16a9582c-e51b-4bdd-9b94-05c10628bbd4" providerId="ADAL" clId="{2585D619-A4A3-426E-B46B-7777DD69970B}" dt="2025-05-20T07:37:56.193" v="3962" actId="207"/>
          <ac:spMkLst>
            <pc:docMk/>
            <pc:sldMk cId="2059473929" sldId="270"/>
            <ac:spMk id="2" creationId="{74C7D8EF-61D5-47CF-B32E-606080D46C96}"/>
          </ac:spMkLst>
        </pc:spChg>
        <pc:spChg chg="mod">
          <ac:chgData name="Mrs. C. Lane" userId="16a9582c-e51b-4bdd-9b94-05c10628bbd4" providerId="ADAL" clId="{2585D619-A4A3-426E-B46B-7777DD69970B}" dt="2025-05-20T07:38:25.123" v="3966" actId="6549"/>
          <ac:spMkLst>
            <pc:docMk/>
            <pc:sldMk cId="2059473929" sldId="270"/>
            <ac:spMk id="5" creationId="{00000000-0000-0000-0000-000000000000}"/>
          </ac:spMkLst>
        </pc:spChg>
        <pc:spChg chg="mod">
          <ac:chgData name="Mrs. C. Lane" userId="16a9582c-e51b-4bdd-9b94-05c10628bbd4" providerId="ADAL" clId="{2585D619-A4A3-426E-B46B-7777DD69970B}" dt="2025-05-19T14:29:19.918" v="3096" actId="1076"/>
          <ac:spMkLst>
            <pc:docMk/>
            <pc:sldMk cId="2059473929" sldId="270"/>
            <ac:spMk id="7" creationId="{1B8E3FB5-A9FE-498F-9E38-E96249CE862B}"/>
          </ac:spMkLst>
        </pc:spChg>
        <pc:spChg chg="add mod">
          <ac:chgData name="Mrs. C. Lane" userId="16a9582c-e51b-4bdd-9b94-05c10628bbd4" providerId="ADAL" clId="{2585D619-A4A3-426E-B46B-7777DD69970B}" dt="2025-05-19T14:34:05.692" v="3398" actId="27636"/>
          <ac:spMkLst>
            <pc:docMk/>
            <pc:sldMk cId="2059473929" sldId="270"/>
            <ac:spMk id="8" creationId="{18F3A493-78DB-4370-B628-EDE7C866F273}"/>
          </ac:spMkLst>
        </pc:spChg>
        <pc:picChg chg="mod">
          <ac:chgData name="Mrs. C. Lane" userId="16a9582c-e51b-4bdd-9b94-05c10628bbd4" providerId="ADAL" clId="{2585D619-A4A3-426E-B46B-7777DD69970B}" dt="2025-05-19T14:34:24.117" v="3403" actId="14100"/>
          <ac:picMkLst>
            <pc:docMk/>
            <pc:sldMk cId="2059473929" sldId="270"/>
            <ac:picMk id="4" creationId="{00000000-0000-0000-0000-000000000000}"/>
          </ac:picMkLst>
        </pc:picChg>
        <pc:picChg chg="mod">
          <ac:chgData name="Mrs. C. Lane" userId="16a9582c-e51b-4bdd-9b94-05c10628bbd4" providerId="ADAL" clId="{2585D619-A4A3-426E-B46B-7777DD69970B}" dt="2025-05-19T14:33:46.645" v="3390" actId="1076"/>
          <ac:picMkLst>
            <pc:docMk/>
            <pc:sldMk cId="2059473929" sldId="270"/>
            <ac:picMk id="6" creationId="{0879CD8D-5422-4175-AC13-CF24F26098C8}"/>
          </ac:picMkLst>
        </pc:picChg>
        <pc:picChg chg="add">
          <ac:chgData name="Mrs. C. Lane" userId="16a9582c-e51b-4bdd-9b94-05c10628bbd4" providerId="ADAL" clId="{2585D619-A4A3-426E-B46B-7777DD69970B}" dt="2025-05-19T14:29:56.732" v="3104"/>
          <ac:picMkLst>
            <pc:docMk/>
            <pc:sldMk cId="2059473929" sldId="270"/>
            <ac:picMk id="10" creationId="{77D3E1EB-E333-4BD0-9B83-BC6C0BC9AEC0}"/>
          </ac:picMkLst>
        </pc:picChg>
        <pc:cxnChg chg="mod">
          <ac:chgData name="Mrs. C. Lane" userId="16a9582c-e51b-4bdd-9b94-05c10628bbd4" providerId="ADAL" clId="{2585D619-A4A3-426E-B46B-7777DD69970B}" dt="2025-05-19T14:34:28.655" v="3405" actId="14100"/>
          <ac:cxnSpMkLst>
            <pc:docMk/>
            <pc:sldMk cId="2059473929" sldId="270"/>
            <ac:cxnSpMk id="9" creationId="{1215FFF9-BB84-4534-A794-D386A7151E8D}"/>
          </ac:cxnSpMkLst>
        </pc:cxnChg>
      </pc:sldChg>
      <pc:sldChg chg="modSp add ord">
        <pc:chgData name="Mrs. C. Lane" userId="16a9582c-e51b-4bdd-9b94-05c10628bbd4" providerId="ADAL" clId="{2585D619-A4A3-426E-B46B-7777DD69970B}" dt="2025-05-19T10:34:20.165" v="2319" actId="207"/>
        <pc:sldMkLst>
          <pc:docMk/>
          <pc:sldMk cId="3807350461" sldId="280"/>
        </pc:sldMkLst>
        <pc:spChg chg="mod">
          <ac:chgData name="Mrs. C. Lane" userId="16a9582c-e51b-4bdd-9b94-05c10628bbd4" providerId="ADAL" clId="{2585D619-A4A3-426E-B46B-7777DD69970B}" dt="2025-05-19T10:34:20.165" v="2319" actId="207"/>
          <ac:spMkLst>
            <pc:docMk/>
            <pc:sldMk cId="3807350461" sldId="280"/>
            <ac:spMk id="3" creationId="{22F9B429-C5A4-4896-A6A9-19A19C9109DD}"/>
          </ac:spMkLst>
        </pc:spChg>
      </pc:sldChg>
      <pc:sldChg chg="modSp add setBg">
        <pc:chgData name="Mrs. C. Lane" userId="16a9582c-e51b-4bdd-9b94-05c10628bbd4" providerId="ADAL" clId="{2585D619-A4A3-426E-B46B-7777DD69970B}" dt="2025-05-19T10:37:40.140" v="2355" actId="27636"/>
        <pc:sldMkLst>
          <pc:docMk/>
          <pc:sldMk cId="1749950934" sldId="281"/>
        </pc:sldMkLst>
        <pc:spChg chg="mod">
          <ac:chgData name="Mrs. C. Lane" userId="16a9582c-e51b-4bdd-9b94-05c10628bbd4" providerId="ADAL" clId="{2585D619-A4A3-426E-B46B-7777DD69970B}" dt="2025-05-19T10:37:07.732" v="2352" actId="6549"/>
          <ac:spMkLst>
            <pc:docMk/>
            <pc:sldMk cId="1749950934" sldId="281"/>
            <ac:spMk id="2" creationId="{AA708E83-E77B-4C77-823B-B2C9633255E2}"/>
          </ac:spMkLst>
        </pc:spChg>
        <pc:spChg chg="mod">
          <ac:chgData name="Mrs. C. Lane" userId="16a9582c-e51b-4bdd-9b94-05c10628bbd4" providerId="ADAL" clId="{2585D619-A4A3-426E-B46B-7777DD69970B}" dt="2025-05-19T10:37:40.140" v="2355" actId="27636"/>
          <ac:spMkLst>
            <pc:docMk/>
            <pc:sldMk cId="1749950934" sldId="281"/>
            <ac:spMk id="7" creationId="{E2AC0DBF-B42F-4E6C-9DFC-952C229E9270}"/>
          </ac:spMkLst>
        </pc:spChg>
        <pc:picChg chg="mod">
          <ac:chgData name="Mrs. C. Lane" userId="16a9582c-e51b-4bdd-9b94-05c10628bbd4" providerId="ADAL" clId="{2585D619-A4A3-426E-B46B-7777DD69970B}" dt="2025-05-19T10:36:43.827" v="2338" actId="14100"/>
          <ac:picMkLst>
            <pc:docMk/>
            <pc:sldMk cId="1749950934" sldId="281"/>
            <ac:picMk id="6" creationId="{DE43CF1A-4095-49C0-A7E6-36442230559C}"/>
          </ac:picMkLst>
        </pc:picChg>
        <pc:picChg chg="mod">
          <ac:chgData name="Mrs. C. Lane" userId="16a9582c-e51b-4bdd-9b94-05c10628bbd4" providerId="ADAL" clId="{2585D619-A4A3-426E-B46B-7777DD69970B}" dt="2025-05-19T10:37:37.171" v="2353" actId="14100"/>
          <ac:picMkLst>
            <pc:docMk/>
            <pc:sldMk cId="1749950934" sldId="281"/>
            <ac:picMk id="8" creationId="{0C393001-338A-4A10-AAB2-7281E9251C86}"/>
          </ac:picMkLst>
        </pc:picChg>
      </pc:sldChg>
      <pc:sldChg chg="add">
        <pc:chgData name="Mrs. C. Lane" userId="16a9582c-e51b-4bdd-9b94-05c10628bbd4" providerId="ADAL" clId="{2585D619-A4A3-426E-B46B-7777DD69970B}" dt="2025-05-19T10:32:54.911" v="2291"/>
        <pc:sldMkLst>
          <pc:docMk/>
          <pc:sldMk cId="2722766861" sldId="282"/>
        </pc:sldMkLst>
      </pc:sldChg>
      <pc:sldChg chg="addSp delSp modSp add ord modTransition">
        <pc:chgData name="Mrs. C. Lane" userId="16a9582c-e51b-4bdd-9b94-05c10628bbd4" providerId="ADAL" clId="{2585D619-A4A3-426E-B46B-7777DD69970B}" dt="2025-05-19T10:51:57.184" v="3017" actId="20577"/>
        <pc:sldMkLst>
          <pc:docMk/>
          <pc:sldMk cId="1731378775" sldId="284"/>
        </pc:sldMkLst>
        <pc:spChg chg="del">
          <ac:chgData name="Mrs. C. Lane" userId="16a9582c-e51b-4bdd-9b94-05c10628bbd4" providerId="ADAL" clId="{2585D619-A4A3-426E-B46B-7777DD69970B}" dt="2025-05-19T10:40:11.548" v="2371" actId="478"/>
          <ac:spMkLst>
            <pc:docMk/>
            <pc:sldMk cId="1731378775" sldId="284"/>
            <ac:spMk id="2" creationId="{AC6260E2-11BF-4963-B522-5596B8A0A40D}"/>
          </ac:spMkLst>
        </pc:spChg>
        <pc:spChg chg="add mod">
          <ac:chgData name="Mrs. C. Lane" userId="16a9582c-e51b-4bdd-9b94-05c10628bbd4" providerId="ADAL" clId="{2585D619-A4A3-426E-B46B-7777DD69970B}" dt="2025-05-19T10:45:58.333" v="2764" actId="20577"/>
          <ac:spMkLst>
            <pc:docMk/>
            <pc:sldMk cId="1731378775" sldId="284"/>
            <ac:spMk id="3" creationId="{88343A10-6F31-4429-89F7-F3D81B1F8496}"/>
          </ac:spMkLst>
        </pc:spChg>
        <pc:spChg chg="add mod">
          <ac:chgData name="Mrs. C. Lane" userId="16a9582c-e51b-4bdd-9b94-05c10628bbd4" providerId="ADAL" clId="{2585D619-A4A3-426E-B46B-7777DD69970B}" dt="2025-05-19T10:43:23.031" v="2703" actId="20577"/>
          <ac:spMkLst>
            <pc:docMk/>
            <pc:sldMk cId="1731378775" sldId="284"/>
            <ac:spMk id="12" creationId="{BC0E9BA2-0AC5-4874-9BF6-240BD637F572}"/>
          </ac:spMkLst>
        </pc:spChg>
        <pc:spChg chg="add mod">
          <ac:chgData name="Mrs. C. Lane" userId="16a9582c-e51b-4bdd-9b94-05c10628bbd4" providerId="ADAL" clId="{2585D619-A4A3-426E-B46B-7777DD69970B}" dt="2025-05-19T10:43:59.976" v="2726" actId="113"/>
          <ac:spMkLst>
            <pc:docMk/>
            <pc:sldMk cId="1731378775" sldId="284"/>
            <ac:spMk id="13" creationId="{1F35C1E8-D140-4830-8A64-27A56EC2DB33}"/>
          </ac:spMkLst>
        </pc:spChg>
        <pc:spChg chg="add mod">
          <ac:chgData name="Mrs. C. Lane" userId="16a9582c-e51b-4bdd-9b94-05c10628bbd4" providerId="ADAL" clId="{2585D619-A4A3-426E-B46B-7777DD69970B}" dt="2025-05-19T10:51:57.184" v="3017" actId="20577"/>
          <ac:spMkLst>
            <pc:docMk/>
            <pc:sldMk cId="1731378775" sldId="284"/>
            <ac:spMk id="16" creationId="{5C2853D4-C350-4715-8CE4-0F6776D68396}"/>
          </ac:spMkLst>
        </pc:spChg>
        <pc:picChg chg="mod">
          <ac:chgData name="Mrs. C. Lane" userId="16a9582c-e51b-4bdd-9b94-05c10628bbd4" providerId="ADAL" clId="{2585D619-A4A3-426E-B46B-7777DD69970B}" dt="2025-05-19T10:45:06.349" v="2738" actId="14100"/>
          <ac:picMkLst>
            <pc:docMk/>
            <pc:sldMk cId="1731378775" sldId="284"/>
            <ac:picMk id="5" creationId="{27A2FA58-10BE-4A6A-859E-4BC6820ECCAA}"/>
          </ac:picMkLst>
        </pc:picChg>
        <pc:picChg chg="mod">
          <ac:chgData name="Mrs. C. Lane" userId="16a9582c-e51b-4bdd-9b94-05c10628bbd4" providerId="ADAL" clId="{2585D619-A4A3-426E-B46B-7777DD69970B}" dt="2025-05-19T10:45:08.308" v="2739" actId="1076"/>
          <ac:picMkLst>
            <pc:docMk/>
            <pc:sldMk cId="1731378775" sldId="284"/>
            <ac:picMk id="7" creationId="{C2D3BED6-88C3-499B-BA08-1D66A60D692D}"/>
          </ac:picMkLst>
        </pc:picChg>
        <pc:picChg chg="add del mod">
          <ac:chgData name="Mrs. C. Lane" userId="16a9582c-e51b-4bdd-9b94-05c10628bbd4" providerId="ADAL" clId="{2585D619-A4A3-426E-B46B-7777DD69970B}" dt="2025-05-19T10:48:18.613" v="2767" actId="478"/>
          <ac:picMkLst>
            <pc:docMk/>
            <pc:sldMk cId="1731378775" sldId="284"/>
            <ac:picMk id="15" creationId="{ED9EB7B0-0D36-40F9-8F01-5914F20C241D}"/>
          </ac:picMkLst>
        </pc:picChg>
        <pc:cxnChg chg="add mod">
          <ac:chgData name="Mrs. C. Lane" userId="16a9582c-e51b-4bdd-9b94-05c10628bbd4" providerId="ADAL" clId="{2585D619-A4A3-426E-B46B-7777DD69970B}" dt="2025-05-19T10:41:02.321" v="2377" actId="11529"/>
          <ac:cxnSpMkLst>
            <pc:docMk/>
            <pc:sldMk cId="1731378775" sldId="284"/>
            <ac:cxnSpMk id="6" creationId="{505361B6-9E08-443F-8422-250B274A918B}"/>
          </ac:cxnSpMkLst>
        </pc:cxnChg>
        <pc:cxnChg chg="add mod">
          <ac:chgData name="Mrs. C. Lane" userId="16a9582c-e51b-4bdd-9b94-05c10628bbd4" providerId="ADAL" clId="{2585D619-A4A3-426E-B46B-7777DD69970B}" dt="2025-05-19T10:41:05.744" v="2378" actId="11529"/>
          <ac:cxnSpMkLst>
            <pc:docMk/>
            <pc:sldMk cId="1731378775" sldId="284"/>
            <ac:cxnSpMk id="9" creationId="{BDCA608A-7BCD-4AA0-B719-BF4172686581}"/>
          </ac:cxnSpMkLst>
        </pc:cxnChg>
        <pc:cxnChg chg="add mod">
          <ac:chgData name="Mrs. C. Lane" userId="16a9582c-e51b-4bdd-9b94-05c10628bbd4" providerId="ADAL" clId="{2585D619-A4A3-426E-B46B-7777DD69970B}" dt="2025-05-19T10:41:09.113" v="2379" actId="11529"/>
          <ac:cxnSpMkLst>
            <pc:docMk/>
            <pc:sldMk cId="1731378775" sldId="284"/>
            <ac:cxnSpMk id="11" creationId="{8EFE6727-E91F-4AFE-9E7D-72B45A673B09}"/>
          </ac:cxnSpMkLst>
        </pc:cxnChg>
      </pc:sldChg>
      <pc:sldChg chg="modSp add">
        <pc:chgData name="Mrs. C. Lane" userId="16a9582c-e51b-4bdd-9b94-05c10628bbd4" providerId="ADAL" clId="{2585D619-A4A3-426E-B46B-7777DD69970B}" dt="2025-05-19T10:37:53.828" v="2365" actId="20577"/>
        <pc:sldMkLst>
          <pc:docMk/>
          <pc:sldMk cId="732116225" sldId="299"/>
        </pc:sldMkLst>
        <pc:spChg chg="mod">
          <ac:chgData name="Mrs. C. Lane" userId="16a9582c-e51b-4bdd-9b94-05c10628bbd4" providerId="ADAL" clId="{2585D619-A4A3-426E-B46B-7777DD69970B}" dt="2025-05-19T10:37:53.828" v="2365" actId="20577"/>
          <ac:spMkLst>
            <pc:docMk/>
            <pc:sldMk cId="732116225" sldId="299"/>
            <ac:spMk id="2" creationId="{AC6260E2-11BF-4963-B522-5596B8A0A40D}"/>
          </ac:spMkLst>
        </pc:spChg>
        <pc:spChg chg="mod">
          <ac:chgData name="Mrs. C. Lane" userId="16a9582c-e51b-4bdd-9b94-05c10628bbd4" providerId="ADAL" clId="{2585D619-A4A3-426E-B46B-7777DD69970B}" dt="2025-05-19T10:32:54.959" v="2292" actId="27636"/>
          <ac:spMkLst>
            <pc:docMk/>
            <pc:sldMk cId="732116225" sldId="299"/>
            <ac:spMk id="5" creationId="{DDF4F75A-34CC-F03A-780B-60AA7CA40368}"/>
          </ac:spMkLst>
        </pc:spChg>
      </pc:sldChg>
      <pc:sldChg chg="modSp add">
        <pc:chgData name="Mrs. C. Lane" userId="16a9582c-e51b-4bdd-9b94-05c10628bbd4" providerId="ADAL" clId="{2585D619-A4A3-426E-B46B-7777DD69970B}" dt="2025-05-20T07:36:44.995" v="3930" actId="207"/>
        <pc:sldMkLst>
          <pc:docMk/>
          <pc:sldMk cId="2909270331" sldId="300"/>
        </pc:sldMkLst>
        <pc:picChg chg="mod">
          <ac:chgData name="Mrs. C. Lane" userId="16a9582c-e51b-4bdd-9b94-05c10628bbd4" providerId="ADAL" clId="{2585D619-A4A3-426E-B46B-7777DD69970B}" dt="2025-05-20T07:36:44.995" v="3930" actId="207"/>
          <ac:picMkLst>
            <pc:docMk/>
            <pc:sldMk cId="2909270331" sldId="300"/>
            <ac:picMk id="11" creationId="{4E99617F-7798-0F3A-9BE3-2846B6299D36}"/>
          </ac:picMkLst>
        </pc:picChg>
      </pc:sldChg>
      <pc:sldChg chg="del">
        <pc:chgData name="Mrs. C. Lane" userId="16a9582c-e51b-4bdd-9b94-05c10628bbd4" providerId="ADAL" clId="{2585D619-A4A3-426E-B46B-7777DD69970B}" dt="2025-05-19T14:30:02.397" v="3106" actId="2696"/>
        <pc:sldMkLst>
          <pc:docMk/>
          <pc:sldMk cId="2186416402" sldId="301"/>
        </pc:sldMkLst>
      </pc:sldChg>
      <pc:sldChg chg="addSp modSp">
        <pc:chgData name="Mrs. C. Lane" userId="16a9582c-e51b-4bdd-9b94-05c10628bbd4" providerId="ADAL" clId="{2585D619-A4A3-426E-B46B-7777DD69970B}" dt="2025-05-20T07:33:15.157" v="3408" actId="20577"/>
        <pc:sldMkLst>
          <pc:docMk/>
          <pc:sldMk cId="1223622443" sldId="302"/>
        </pc:sldMkLst>
        <pc:spChg chg="mod">
          <ac:chgData name="Mrs. C. Lane" userId="16a9582c-e51b-4bdd-9b94-05c10628bbd4" providerId="ADAL" clId="{2585D619-A4A3-426E-B46B-7777DD69970B}" dt="2025-05-20T07:33:15.157" v="3408" actId="20577"/>
          <ac:spMkLst>
            <pc:docMk/>
            <pc:sldMk cId="1223622443" sldId="302"/>
            <ac:spMk id="2" creationId="{9FB32776-7EBC-7508-AB19-FEB2807E9356}"/>
          </ac:spMkLst>
        </pc:spChg>
        <pc:spChg chg="add mod">
          <ac:chgData name="Mrs. C. Lane" userId="16a9582c-e51b-4bdd-9b94-05c10628bbd4" providerId="ADAL" clId="{2585D619-A4A3-426E-B46B-7777DD69970B}" dt="2025-05-19T14:06:55.924" v="3060" actId="403"/>
          <ac:spMkLst>
            <pc:docMk/>
            <pc:sldMk cId="1223622443" sldId="302"/>
            <ac:spMk id="13" creationId="{26A49220-1529-4D67-BF22-2588679EB842}"/>
          </ac:spMkLst>
        </pc:spChg>
        <pc:picChg chg="mod">
          <ac:chgData name="Mrs. C. Lane" userId="16a9582c-e51b-4bdd-9b94-05c10628bbd4" providerId="ADAL" clId="{2585D619-A4A3-426E-B46B-7777DD69970B}" dt="2025-05-19T14:05:08.260" v="3028" actId="1076"/>
          <ac:picMkLst>
            <pc:docMk/>
            <pc:sldMk cId="1223622443" sldId="302"/>
            <ac:picMk id="5" creationId="{9B19FF29-C39C-7BA4-99A1-66D8110D39AD}"/>
          </ac:picMkLst>
        </pc:picChg>
        <pc:picChg chg="mod">
          <ac:chgData name="Mrs. C. Lane" userId="16a9582c-e51b-4bdd-9b94-05c10628bbd4" providerId="ADAL" clId="{2585D619-A4A3-426E-B46B-7777DD69970B}" dt="2025-05-19T14:05:10.101" v="3029" actId="1076"/>
          <ac:picMkLst>
            <pc:docMk/>
            <pc:sldMk cId="1223622443" sldId="302"/>
            <ac:picMk id="10" creationId="{A4AE2BEC-B731-31F2-3599-3F50654D76C1}"/>
          </ac:picMkLst>
        </pc:picChg>
        <pc:picChg chg="add mod">
          <ac:chgData name="Mrs. C. Lane" userId="16a9582c-e51b-4bdd-9b94-05c10628bbd4" providerId="ADAL" clId="{2585D619-A4A3-426E-B46B-7777DD69970B}" dt="2025-05-19T14:05:12.275" v="3030" actId="14100"/>
          <ac:picMkLst>
            <pc:docMk/>
            <pc:sldMk cId="1223622443" sldId="302"/>
            <ac:picMk id="1026" creationId="{4F0A7C9B-4350-47E3-9995-EA7897B0A317}"/>
          </ac:picMkLst>
        </pc:picChg>
        <pc:cxnChg chg="add mod">
          <ac:chgData name="Mrs. C. Lane" userId="16a9582c-e51b-4bdd-9b94-05c10628bbd4" providerId="ADAL" clId="{2585D619-A4A3-426E-B46B-7777DD69970B}" dt="2025-05-19T14:05:24.516" v="3031" actId="11529"/>
          <ac:cxnSpMkLst>
            <pc:docMk/>
            <pc:sldMk cId="1223622443" sldId="302"/>
            <ac:cxnSpMk id="4" creationId="{6034CDAB-D51E-4072-8BAE-827409A09A18}"/>
          </ac:cxnSpMkLst>
        </pc:cxnChg>
        <pc:cxnChg chg="add mod">
          <ac:chgData name="Mrs. C. Lane" userId="16a9582c-e51b-4bdd-9b94-05c10628bbd4" providerId="ADAL" clId="{2585D619-A4A3-426E-B46B-7777DD69970B}" dt="2025-05-19T14:05:29.843" v="3032" actId="11529"/>
          <ac:cxnSpMkLst>
            <pc:docMk/>
            <pc:sldMk cId="1223622443" sldId="302"/>
            <ac:cxnSpMk id="7" creationId="{9D2A1726-DF36-44EB-87EB-6FB3A1790BAF}"/>
          </ac:cxnSpMkLst>
        </pc:cxnChg>
        <pc:cxnChg chg="add mod">
          <ac:chgData name="Mrs. C. Lane" userId="16a9582c-e51b-4bdd-9b94-05c10628bbd4" providerId="ADAL" clId="{2585D619-A4A3-426E-B46B-7777DD69970B}" dt="2025-05-19T14:05:42.972" v="3033" actId="11529"/>
          <ac:cxnSpMkLst>
            <pc:docMk/>
            <pc:sldMk cId="1223622443" sldId="302"/>
            <ac:cxnSpMk id="11" creationId="{9DC555AD-77E8-465E-9FD1-F4F44A0D5953}"/>
          </ac:cxnSpMkLst>
        </pc:cxnChg>
      </pc:sldChg>
      <pc:sldChg chg="addSp modSp add">
        <pc:chgData name="Mrs. C. Lane" userId="16a9582c-e51b-4bdd-9b94-05c10628bbd4" providerId="ADAL" clId="{2585D619-A4A3-426E-B46B-7777DD69970B}" dt="2025-05-20T07:51:40.091" v="4515" actId="20577"/>
        <pc:sldMkLst>
          <pc:docMk/>
          <pc:sldMk cId="2218518954" sldId="303"/>
        </pc:sldMkLst>
        <pc:spChg chg="mod">
          <ac:chgData name="Mrs. C. Lane" userId="16a9582c-e51b-4bdd-9b94-05c10628bbd4" providerId="ADAL" clId="{2585D619-A4A3-426E-B46B-7777DD69970B}" dt="2025-05-20T07:51:40.091" v="4515" actId="20577"/>
          <ac:spMkLst>
            <pc:docMk/>
            <pc:sldMk cId="2218518954" sldId="303"/>
            <ac:spMk id="2" creationId="{E633507C-0939-437C-8987-EE0FF93FADC4}"/>
          </ac:spMkLst>
        </pc:spChg>
        <pc:spChg chg="mod">
          <ac:chgData name="Mrs. C. Lane" userId="16a9582c-e51b-4bdd-9b94-05c10628bbd4" providerId="ADAL" clId="{2585D619-A4A3-426E-B46B-7777DD69970B}" dt="2025-05-20T07:51:16.504" v="4468" actId="1076"/>
          <ac:spMkLst>
            <pc:docMk/>
            <pc:sldMk cId="2218518954" sldId="303"/>
            <ac:spMk id="3" creationId="{D6944C4E-8D35-404E-82AF-EE5DDC3FDBD6}"/>
          </ac:spMkLst>
        </pc:spChg>
        <pc:picChg chg="add mod">
          <ac:chgData name="Mrs. C. Lane" userId="16a9582c-e51b-4bdd-9b94-05c10628bbd4" providerId="ADAL" clId="{2585D619-A4A3-426E-B46B-7777DD69970B}" dt="2025-05-20T07:51:18.663" v="4469" actId="1076"/>
          <ac:picMkLst>
            <pc:docMk/>
            <pc:sldMk cId="2218518954" sldId="303"/>
            <ac:picMk id="4" creationId="{0A835838-7408-4A61-B7FC-8AC5E0340A88}"/>
          </ac:picMkLst>
        </pc:picChg>
      </pc:sldChg>
      <pc:sldChg chg="addSp delSp modSp add del ord">
        <pc:chgData name="Mrs. C. Lane" userId="16a9582c-e51b-4bdd-9b94-05c10628bbd4" providerId="ADAL" clId="{2585D619-A4A3-426E-B46B-7777DD69970B}" dt="2025-05-19T14:29:59.865" v="3105" actId="2696"/>
        <pc:sldMkLst>
          <pc:docMk/>
          <pc:sldMk cId="4275639084" sldId="303"/>
        </pc:sldMkLst>
        <pc:spChg chg="del mod">
          <ac:chgData name="Mrs. C. Lane" userId="16a9582c-e51b-4bdd-9b94-05c10628bbd4" providerId="ADAL" clId="{2585D619-A4A3-426E-B46B-7777DD69970B}" dt="2025-05-19T14:29:46.811" v="3101"/>
          <ac:spMkLst>
            <pc:docMk/>
            <pc:sldMk cId="4275639084" sldId="303"/>
            <ac:spMk id="2" creationId="{8ED73678-90E1-4119-A351-D6CB3B4993B6}"/>
          </ac:spMkLst>
        </pc:spChg>
        <pc:spChg chg="mod">
          <ac:chgData name="Mrs. C. Lane" userId="16a9582c-e51b-4bdd-9b94-05c10628bbd4" providerId="ADAL" clId="{2585D619-A4A3-426E-B46B-7777DD69970B}" dt="2025-05-19T14:07:46.155" v="3093" actId="14100"/>
          <ac:spMkLst>
            <pc:docMk/>
            <pc:sldMk cId="4275639084" sldId="303"/>
            <ac:spMk id="6" creationId="{7196C460-15D9-4A03-A6EF-6F3BE1CA82ED}"/>
          </ac:spMkLst>
        </pc:spChg>
        <pc:spChg chg="add del mod">
          <ac:chgData name="Mrs. C. Lane" userId="16a9582c-e51b-4bdd-9b94-05c10628bbd4" providerId="ADAL" clId="{2585D619-A4A3-426E-B46B-7777DD69970B}" dt="2025-05-19T14:07:26.951" v="3084" actId="478"/>
          <ac:spMkLst>
            <pc:docMk/>
            <pc:sldMk cId="4275639084" sldId="303"/>
            <ac:spMk id="7" creationId="{93D5E8C5-F3EB-4111-85DF-ED5E0024395F}"/>
          </ac:spMkLst>
        </pc:spChg>
        <pc:spChg chg="add mod">
          <ac:chgData name="Mrs. C. Lane" userId="16a9582c-e51b-4bdd-9b94-05c10628bbd4" providerId="ADAL" clId="{2585D619-A4A3-426E-B46B-7777DD69970B}" dt="2025-05-19T14:29:46.811" v="3101"/>
          <ac:spMkLst>
            <pc:docMk/>
            <pc:sldMk cId="4275639084" sldId="303"/>
            <ac:spMk id="9" creationId="{56C41A02-7C79-4CD8-8E49-54AD4ECE2E4D}"/>
          </ac:spMkLst>
        </pc:spChg>
        <pc:spChg chg="mod">
          <ac:chgData name="Mrs. C. Lane" userId="16a9582c-e51b-4bdd-9b94-05c10628bbd4" providerId="ADAL" clId="{2585D619-A4A3-426E-B46B-7777DD69970B}" dt="2025-05-19T14:07:37.835" v="3089" actId="27636"/>
          <ac:spMkLst>
            <pc:docMk/>
            <pc:sldMk cId="4275639084" sldId="303"/>
            <ac:spMk id="10" creationId="{FF120072-5C29-94E7-9D8A-3A5353D0B3F7}"/>
          </ac:spMkLst>
        </pc:spChg>
        <pc:picChg chg="del">
          <ac:chgData name="Mrs. C. Lane" userId="16a9582c-e51b-4bdd-9b94-05c10628bbd4" providerId="ADAL" clId="{2585D619-A4A3-426E-B46B-7777DD69970B}" dt="2025-05-19T14:07:25.434" v="3083" actId="478"/>
          <ac:picMkLst>
            <pc:docMk/>
            <pc:sldMk cId="4275639084" sldId="303"/>
            <ac:picMk id="4" creationId="{27E547A0-EDCC-F2D4-EFF7-25CF74C2D173}"/>
          </ac:picMkLst>
        </pc:picChg>
        <pc:picChg chg="del">
          <ac:chgData name="Mrs. C. Lane" userId="16a9582c-e51b-4bdd-9b94-05c10628bbd4" providerId="ADAL" clId="{2585D619-A4A3-426E-B46B-7777DD69970B}" dt="2025-05-19T14:29:53.586" v="3103"/>
          <ac:picMkLst>
            <pc:docMk/>
            <pc:sldMk cId="4275639084" sldId="303"/>
            <ac:picMk id="5" creationId="{7752DAC5-DBB1-8E2B-821D-34EA1845CEAA}"/>
          </ac:picMkLst>
        </pc:picChg>
        <pc:picChg chg="del">
          <ac:chgData name="Mrs. C. Lane" userId="16a9582c-e51b-4bdd-9b94-05c10628bbd4" providerId="ADAL" clId="{2585D619-A4A3-426E-B46B-7777DD69970B}" dt="2025-05-19T14:07:30.355" v="3086" actId="478"/>
          <ac:picMkLst>
            <pc:docMk/>
            <pc:sldMk cId="4275639084" sldId="303"/>
            <ac:picMk id="8" creationId="{B8B94397-1634-DB98-7463-6854733D5E69}"/>
          </ac:picMkLst>
        </pc:picChg>
        <pc:picChg chg="del">
          <ac:chgData name="Mrs. C. Lane" userId="16a9582c-e51b-4bdd-9b94-05c10628bbd4" providerId="ADAL" clId="{2585D619-A4A3-426E-B46B-7777DD69970B}" dt="2025-05-19T14:07:28.726" v="3085" actId="478"/>
          <ac:picMkLst>
            <pc:docMk/>
            <pc:sldMk cId="4275639084" sldId="303"/>
            <ac:picMk id="11" creationId="{4E99617F-7798-0F3A-9BE3-2846B6299D36}"/>
          </ac:picMkLst>
        </pc:picChg>
        <pc:picChg chg="del">
          <ac:chgData name="Mrs. C. Lane" userId="16a9582c-e51b-4bdd-9b94-05c10628bbd4" providerId="ADAL" clId="{2585D619-A4A3-426E-B46B-7777DD69970B}" dt="2025-05-19T14:07:31.863" v="3087" actId="478"/>
          <ac:picMkLst>
            <pc:docMk/>
            <pc:sldMk cId="4275639084" sldId="303"/>
            <ac:picMk id="12" creationId="{42A6C904-F2E2-8F6D-E7FD-B15BDB3FED53}"/>
          </ac:picMkLst>
        </pc:picChg>
      </pc:sldChg>
      <pc:sldChg chg="addSp delSp modSp add">
        <pc:chgData name="Mrs. C. Lane" userId="16a9582c-e51b-4bdd-9b94-05c10628bbd4" providerId="ADAL" clId="{2585D619-A4A3-426E-B46B-7777DD69970B}" dt="2025-05-20T07:45:33.425" v="4419" actId="13926"/>
        <pc:sldMkLst>
          <pc:docMk/>
          <pc:sldMk cId="3896763438" sldId="304"/>
        </pc:sldMkLst>
        <pc:spChg chg="mod">
          <ac:chgData name="Mrs. C. Lane" userId="16a9582c-e51b-4bdd-9b94-05c10628bbd4" providerId="ADAL" clId="{2585D619-A4A3-426E-B46B-7777DD69970B}" dt="2025-05-20T07:39:11.863" v="4010" actId="1076"/>
          <ac:spMkLst>
            <pc:docMk/>
            <pc:sldMk cId="3896763438" sldId="304"/>
            <ac:spMk id="2" creationId="{E3A91CD5-8722-42B3-9C07-C2BDDD2BB223}"/>
          </ac:spMkLst>
        </pc:spChg>
        <pc:spChg chg="del">
          <ac:chgData name="Mrs. C. Lane" userId="16a9582c-e51b-4bdd-9b94-05c10628bbd4" providerId="ADAL" clId="{2585D619-A4A3-426E-B46B-7777DD69970B}" dt="2025-05-20T07:38:59.266" v="4005"/>
          <ac:spMkLst>
            <pc:docMk/>
            <pc:sldMk cId="3896763438" sldId="304"/>
            <ac:spMk id="3" creationId="{9ABBFC70-46C4-42D4-A35B-E3CC1A0EC647}"/>
          </ac:spMkLst>
        </pc:spChg>
        <pc:spChg chg="add mod">
          <ac:chgData name="Mrs. C. Lane" userId="16a9582c-e51b-4bdd-9b94-05c10628bbd4" providerId="ADAL" clId="{2585D619-A4A3-426E-B46B-7777DD69970B}" dt="2025-05-20T07:45:33.425" v="4419" actId="13926"/>
          <ac:spMkLst>
            <pc:docMk/>
            <pc:sldMk cId="3896763438" sldId="304"/>
            <ac:spMk id="5" creationId="{9C22F813-8D83-4E4F-8A0D-C6CCED13C316}"/>
          </ac:spMkLst>
        </pc:spChg>
        <pc:picChg chg="add mod">
          <ac:chgData name="Mrs. C. Lane" userId="16a9582c-e51b-4bdd-9b94-05c10628bbd4" providerId="ADAL" clId="{2585D619-A4A3-426E-B46B-7777DD69970B}" dt="2025-05-20T07:45:14.609" v="4416" actId="1076"/>
          <ac:picMkLst>
            <pc:docMk/>
            <pc:sldMk cId="3896763438" sldId="304"/>
            <ac:picMk id="4" creationId="{81A65974-3A8A-4F5A-9315-83052CB78857}"/>
          </ac:picMkLst>
        </pc:picChg>
      </pc:sldChg>
      <pc:sldChg chg="addSp delSp modSp add">
        <pc:chgData name="Mrs. C. Lane" userId="16a9582c-e51b-4bdd-9b94-05c10628bbd4" providerId="ADAL" clId="{2585D619-A4A3-426E-B46B-7777DD69970B}" dt="2025-05-20T07:46:31.049" v="4426" actId="14100"/>
        <pc:sldMkLst>
          <pc:docMk/>
          <pc:sldMk cId="811013829" sldId="305"/>
        </pc:sldMkLst>
        <pc:spChg chg="del">
          <ac:chgData name="Mrs. C. Lane" userId="16a9582c-e51b-4bdd-9b94-05c10628bbd4" providerId="ADAL" clId="{2585D619-A4A3-426E-B46B-7777DD69970B}" dt="2025-05-20T07:46:16.156" v="4422"/>
          <ac:spMkLst>
            <pc:docMk/>
            <pc:sldMk cId="811013829" sldId="305"/>
            <ac:spMk id="3" creationId="{393292A9-A892-4399-BB0A-AD0EE7AFAD2C}"/>
          </ac:spMkLst>
        </pc:spChg>
        <pc:picChg chg="add">
          <ac:chgData name="Mrs. C. Lane" userId="16a9582c-e51b-4bdd-9b94-05c10628bbd4" providerId="ADAL" clId="{2585D619-A4A3-426E-B46B-7777DD69970B}" dt="2025-05-20T07:46:09.839" v="4421"/>
          <ac:picMkLst>
            <pc:docMk/>
            <pc:sldMk cId="811013829" sldId="305"/>
            <ac:picMk id="4" creationId="{40267319-16CC-4CE4-9F6C-F8AF92FED5CD}"/>
          </ac:picMkLst>
        </pc:picChg>
        <pc:picChg chg="add mod">
          <ac:chgData name="Mrs. C. Lane" userId="16a9582c-e51b-4bdd-9b94-05c10628bbd4" providerId="ADAL" clId="{2585D619-A4A3-426E-B46B-7777DD69970B}" dt="2025-05-20T07:46:23.624" v="4424" actId="14100"/>
          <ac:picMkLst>
            <pc:docMk/>
            <pc:sldMk cId="811013829" sldId="305"/>
            <ac:picMk id="5" creationId="{23CA20EF-846A-462A-8190-5BEDBB7F7F60}"/>
          </ac:picMkLst>
        </pc:picChg>
        <pc:picChg chg="add mod">
          <ac:chgData name="Mrs. C. Lane" userId="16a9582c-e51b-4bdd-9b94-05c10628bbd4" providerId="ADAL" clId="{2585D619-A4A3-426E-B46B-7777DD69970B}" dt="2025-05-20T07:46:31.049" v="4426" actId="14100"/>
          <ac:picMkLst>
            <pc:docMk/>
            <pc:sldMk cId="811013829" sldId="305"/>
            <ac:picMk id="6" creationId="{83CFA4E7-C4F8-40DF-B521-F81FCFCA2F74}"/>
          </ac:picMkLst>
        </pc:picChg>
      </pc:sldChg>
      <pc:sldChg chg="addSp delSp modSp add modAnim">
        <pc:chgData name="Mrs. C. Lane" userId="16a9582c-e51b-4bdd-9b94-05c10628bbd4" providerId="ADAL" clId="{2585D619-A4A3-426E-B46B-7777DD69970B}" dt="2025-05-20T07:50:24.481" v="4458" actId="14100"/>
        <pc:sldMkLst>
          <pc:docMk/>
          <pc:sldMk cId="764822278" sldId="306"/>
        </pc:sldMkLst>
        <pc:spChg chg="del">
          <ac:chgData name="Mrs. C. Lane" userId="16a9582c-e51b-4bdd-9b94-05c10628bbd4" providerId="ADAL" clId="{2585D619-A4A3-426E-B46B-7777DD69970B}" dt="2025-05-20T07:48:45.801" v="4439" actId="478"/>
          <ac:spMkLst>
            <pc:docMk/>
            <pc:sldMk cId="764822278" sldId="306"/>
            <ac:spMk id="2" creationId="{419B9EF9-FCAB-420A-B284-407D4A1248B3}"/>
          </ac:spMkLst>
        </pc:spChg>
        <pc:spChg chg="del">
          <ac:chgData name="Mrs. C. Lane" userId="16a9582c-e51b-4bdd-9b94-05c10628bbd4" providerId="ADAL" clId="{2585D619-A4A3-426E-B46B-7777DD69970B}" dt="2025-05-20T07:48:47.355" v="4440" actId="478"/>
          <ac:spMkLst>
            <pc:docMk/>
            <pc:sldMk cId="764822278" sldId="306"/>
            <ac:spMk id="3" creationId="{1E3AD30B-5015-4220-B332-02032A48B71A}"/>
          </ac:spMkLst>
        </pc:spChg>
        <pc:picChg chg="add mod">
          <ac:chgData name="Mrs. C. Lane" userId="16a9582c-e51b-4bdd-9b94-05c10628bbd4" providerId="ADAL" clId="{2585D619-A4A3-426E-B46B-7777DD69970B}" dt="2025-05-20T07:47:19.513" v="4434" actId="1076"/>
          <ac:picMkLst>
            <pc:docMk/>
            <pc:sldMk cId="764822278" sldId="306"/>
            <ac:picMk id="4" creationId="{DA71E132-28F0-405D-9309-1CB46F871361}"/>
          </ac:picMkLst>
        </pc:picChg>
        <pc:picChg chg="add mod ord">
          <ac:chgData name="Mrs. C. Lane" userId="16a9582c-e51b-4bdd-9b94-05c10628bbd4" providerId="ADAL" clId="{2585D619-A4A3-426E-B46B-7777DD69970B}" dt="2025-05-20T07:50:24.481" v="4458" actId="14100"/>
          <ac:picMkLst>
            <pc:docMk/>
            <pc:sldMk cId="764822278" sldId="306"/>
            <ac:picMk id="5" creationId="{1656A7F0-81B2-49BC-A497-62B8F26250C2}"/>
          </ac:picMkLst>
        </pc:picChg>
        <pc:picChg chg="add mod">
          <ac:chgData name="Mrs. C. Lane" userId="16a9582c-e51b-4bdd-9b94-05c10628bbd4" providerId="ADAL" clId="{2585D619-A4A3-426E-B46B-7777DD69970B}" dt="2025-05-20T07:50:10.584" v="4455" actId="14100"/>
          <ac:picMkLst>
            <pc:docMk/>
            <pc:sldMk cId="764822278" sldId="306"/>
            <ac:picMk id="6" creationId="{FFFDF869-2013-435E-9D5B-9BDA964DF701}"/>
          </ac:picMkLst>
        </pc:picChg>
        <pc:picChg chg="add mod">
          <ac:chgData name="Mrs. C. Lane" userId="16a9582c-e51b-4bdd-9b94-05c10628bbd4" providerId="ADAL" clId="{2585D619-A4A3-426E-B46B-7777DD69970B}" dt="2025-05-20T07:50:03.208" v="4453" actId="1076"/>
          <ac:picMkLst>
            <pc:docMk/>
            <pc:sldMk cId="764822278" sldId="306"/>
            <ac:picMk id="7" creationId="{0E47167B-ED48-4752-8A03-DCED84FD3E0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0464-E509-4778-A51E-16D11271CC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6B2140-6D6E-459A-8A36-4B275CFBF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A963D9-DED8-49F6-A5BE-E72E7C0ED332}"/>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5" name="Footer Placeholder 4">
            <a:extLst>
              <a:ext uri="{FF2B5EF4-FFF2-40B4-BE49-F238E27FC236}">
                <a16:creationId xmlns:a16="http://schemas.microsoft.com/office/drawing/2014/main" id="{8AC7D0AE-1D2E-4F64-80D4-03F2DEB1A5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D37AA1-2F3B-4C44-AA42-48C16DF2F74E}"/>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234920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A450-A854-4756-82D6-4073DEC1C6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BD7F98-4BB0-42CB-A2BD-062E184C4F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AB1782-9F70-4732-969A-43BB326F6E78}"/>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5" name="Footer Placeholder 4">
            <a:extLst>
              <a:ext uri="{FF2B5EF4-FFF2-40B4-BE49-F238E27FC236}">
                <a16:creationId xmlns:a16="http://schemas.microsoft.com/office/drawing/2014/main" id="{9544BDB5-A1DD-4C2F-B6FF-1BFDC63FE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6A8A9B-A3F9-4EAD-8BE2-8644CBE4CDE8}"/>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2481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E2B87-4E23-492E-92F6-87A3AAFD4B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EAF841-9705-40B3-B531-46B256C496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6145CE-3F51-4E4F-982B-6135B5EB1C38}"/>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5" name="Footer Placeholder 4">
            <a:extLst>
              <a:ext uri="{FF2B5EF4-FFF2-40B4-BE49-F238E27FC236}">
                <a16:creationId xmlns:a16="http://schemas.microsoft.com/office/drawing/2014/main" id="{B63B7A13-BFCE-481A-86E7-53FF9BC012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C4706B-BB2C-48D0-8CB7-701B8602BDFE}"/>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297600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A693-BD10-44CB-9DBD-0C02EAE40D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1D7B69-0CE0-4ED7-8586-A94A3661B6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2771CE-5A79-4522-8D4C-49AFAE466C8B}"/>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5" name="Footer Placeholder 4">
            <a:extLst>
              <a:ext uri="{FF2B5EF4-FFF2-40B4-BE49-F238E27FC236}">
                <a16:creationId xmlns:a16="http://schemas.microsoft.com/office/drawing/2014/main" id="{51F8DA92-71BB-40EC-A0A6-52151A870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B51F97-9A11-4DF9-9C09-8AB8276F14F0}"/>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279697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B80C-1967-4C38-BAA3-2E27E4C7B4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5294F1-EC1D-49F9-8CDF-63E06404DD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CD289D-548F-47E2-AAC5-77F49728A118}"/>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5" name="Footer Placeholder 4">
            <a:extLst>
              <a:ext uri="{FF2B5EF4-FFF2-40B4-BE49-F238E27FC236}">
                <a16:creationId xmlns:a16="http://schemas.microsoft.com/office/drawing/2014/main" id="{96D6A89A-57CC-47DA-A98F-A25B98F59F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CD2EE4-3A52-4449-8DBD-CB45A13242A1}"/>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13033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6990-CC6C-42F9-BBE7-02475284EC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40DF66-C667-4561-BE1E-6019D5EEBE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F9BBE4-1A21-4047-83AF-BCA3150020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43C935-BE5B-4871-A4E9-E7D276BC6670}"/>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6" name="Footer Placeholder 5">
            <a:extLst>
              <a:ext uri="{FF2B5EF4-FFF2-40B4-BE49-F238E27FC236}">
                <a16:creationId xmlns:a16="http://schemas.microsoft.com/office/drawing/2014/main" id="{8D0ECB95-B05E-4B65-95E2-CD72EE84FA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9D7DA8-D524-4DB8-8346-60F71F3E8E56}"/>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177762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581-1CA2-4263-A486-3F36BA3CDC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FA2520-176B-4693-ACC1-29458AAEF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92E67A-FEB1-43C7-A389-664042E694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C1166C-7341-4A48-834A-0250B1582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DB1D16-982C-4653-9325-97516CD354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D66E40-7802-4480-A83E-60D4BDDCA094}"/>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8" name="Footer Placeholder 7">
            <a:extLst>
              <a:ext uri="{FF2B5EF4-FFF2-40B4-BE49-F238E27FC236}">
                <a16:creationId xmlns:a16="http://schemas.microsoft.com/office/drawing/2014/main" id="{970FBDF8-3B88-4242-8A7D-FD5B6D19C4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3C7F5B-3B26-48BC-B756-4A990CAB6DF9}"/>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335203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1C7A-75FB-4409-B317-9A989982C1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2CF9CD-91F7-4532-B552-D44D9F91941D}"/>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4" name="Footer Placeholder 3">
            <a:extLst>
              <a:ext uri="{FF2B5EF4-FFF2-40B4-BE49-F238E27FC236}">
                <a16:creationId xmlns:a16="http://schemas.microsoft.com/office/drawing/2014/main" id="{722D03CA-7E3C-469A-87FF-4B2BC7577C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0D606A-7CCB-4639-8D78-8B3C35B80A4C}"/>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395466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069A8-6C14-46BD-A406-E40CEB90FC5E}"/>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3" name="Footer Placeholder 2">
            <a:extLst>
              <a:ext uri="{FF2B5EF4-FFF2-40B4-BE49-F238E27FC236}">
                <a16:creationId xmlns:a16="http://schemas.microsoft.com/office/drawing/2014/main" id="{C157CB09-C840-41D5-99DE-FA7D41AB89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6F1249-0BD7-4E5F-A247-49370D8B2CE1}"/>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90536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A086-B9F6-4C34-B9CD-5DFF3C87D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E91F56-C364-410C-A8F7-D6DFF792C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1E1FB8-456C-4122-BF9E-B090D41A5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83CD97-4DFD-4680-A90E-61E8CB79803B}"/>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6" name="Footer Placeholder 5">
            <a:extLst>
              <a:ext uri="{FF2B5EF4-FFF2-40B4-BE49-F238E27FC236}">
                <a16:creationId xmlns:a16="http://schemas.microsoft.com/office/drawing/2014/main" id="{8C509F4D-1AE9-44A9-AC1B-8C78C6386A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D006E9-4587-44E7-83EE-108EA510F548}"/>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231206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8AD8-2E4B-4C4D-855B-DCDB6C93EA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5FF9D9-86AF-4370-8FD6-8515519693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20A8C5-D888-4814-A77B-9406D5186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72F981-FA6A-413C-B5AF-56017997CC43}"/>
              </a:ext>
            </a:extLst>
          </p:cNvPr>
          <p:cNvSpPr>
            <a:spLocks noGrp="1"/>
          </p:cNvSpPr>
          <p:nvPr>
            <p:ph type="dt" sz="half" idx="10"/>
          </p:nvPr>
        </p:nvSpPr>
        <p:spPr/>
        <p:txBody>
          <a:bodyPr/>
          <a:lstStyle/>
          <a:p>
            <a:fld id="{A225B1F4-D2F0-4626-911B-B5D4BDE530A4}" type="datetimeFigureOut">
              <a:rPr lang="en-GB" smtClean="0"/>
              <a:t>02/06/2025</a:t>
            </a:fld>
            <a:endParaRPr lang="en-GB"/>
          </a:p>
        </p:txBody>
      </p:sp>
      <p:sp>
        <p:nvSpPr>
          <p:cNvPr id="6" name="Footer Placeholder 5">
            <a:extLst>
              <a:ext uri="{FF2B5EF4-FFF2-40B4-BE49-F238E27FC236}">
                <a16:creationId xmlns:a16="http://schemas.microsoft.com/office/drawing/2014/main" id="{C9593152-052C-4DB8-AE1F-13959B9BD7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5409EB-9DD9-48E2-BF13-DD2DFB19FE1A}"/>
              </a:ext>
            </a:extLst>
          </p:cNvPr>
          <p:cNvSpPr>
            <a:spLocks noGrp="1"/>
          </p:cNvSpPr>
          <p:nvPr>
            <p:ph type="sldNum" sz="quarter" idx="12"/>
          </p:nvPr>
        </p:nvSpPr>
        <p:spPr/>
        <p:txBody>
          <a:bodyPr/>
          <a:lstStyle/>
          <a:p>
            <a:fld id="{8BD44E4D-13BE-4DBF-AE0C-4232629C01D9}" type="slidenum">
              <a:rPr lang="en-GB" smtClean="0"/>
              <a:t>‹#›</a:t>
            </a:fld>
            <a:endParaRPr lang="en-GB"/>
          </a:p>
        </p:txBody>
      </p:sp>
    </p:spTree>
    <p:extLst>
      <p:ext uri="{BB962C8B-B14F-4D97-AF65-F5344CB8AC3E}">
        <p14:creationId xmlns:p14="http://schemas.microsoft.com/office/powerpoint/2010/main" val="385524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674EA3-6996-416F-AD41-B7C25D0E7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B704DD-DCDF-4922-AAA2-560BD86CC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208E8-E080-48B3-B19E-8B0C36689C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5B1F4-D2F0-4626-911B-B5D4BDE530A4}" type="datetimeFigureOut">
              <a:rPr lang="en-GB" smtClean="0"/>
              <a:t>02/06/2025</a:t>
            </a:fld>
            <a:endParaRPr lang="en-GB"/>
          </a:p>
        </p:txBody>
      </p:sp>
      <p:sp>
        <p:nvSpPr>
          <p:cNvPr id="5" name="Footer Placeholder 4">
            <a:extLst>
              <a:ext uri="{FF2B5EF4-FFF2-40B4-BE49-F238E27FC236}">
                <a16:creationId xmlns:a16="http://schemas.microsoft.com/office/drawing/2014/main" id="{02F78F94-6CC5-4C1D-8185-D54E42CE6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2B1BB6-0B8C-4731-A396-DE14ABA27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44E4D-13BE-4DBF-AE0C-4232629C01D9}" type="slidenum">
              <a:rPr lang="en-GB" smtClean="0"/>
              <a:t>‹#›</a:t>
            </a:fld>
            <a:endParaRPr lang="en-GB"/>
          </a:p>
        </p:txBody>
      </p:sp>
    </p:spTree>
    <p:extLst>
      <p:ext uri="{BB962C8B-B14F-4D97-AF65-F5344CB8AC3E}">
        <p14:creationId xmlns:p14="http://schemas.microsoft.com/office/powerpoint/2010/main" val="463089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CD4D-080C-41A2-889E-C212E3394563}"/>
              </a:ext>
            </a:extLst>
          </p:cNvPr>
          <p:cNvSpPr>
            <a:spLocks noGrp="1"/>
          </p:cNvSpPr>
          <p:nvPr>
            <p:ph type="ctrTitle"/>
          </p:nvPr>
        </p:nvSpPr>
        <p:spPr>
          <a:solidFill>
            <a:schemeClr val="accent2">
              <a:lumMod val="60000"/>
              <a:lumOff val="40000"/>
            </a:schemeClr>
          </a:solidFill>
        </p:spPr>
        <p:txBody>
          <a:bodyPr/>
          <a:lstStyle/>
          <a:p>
            <a:r>
              <a:rPr lang="en-GB"/>
              <a:t>English Language Component 1 Fiction Paper</a:t>
            </a:r>
          </a:p>
        </p:txBody>
      </p:sp>
      <p:sp>
        <p:nvSpPr>
          <p:cNvPr id="3" name="Subtitle 2">
            <a:extLst>
              <a:ext uri="{FF2B5EF4-FFF2-40B4-BE49-F238E27FC236}">
                <a16:creationId xmlns:a16="http://schemas.microsoft.com/office/drawing/2014/main" id="{163D2D64-7BBC-4BF9-BF0E-ED7573C199CB}"/>
              </a:ext>
            </a:extLst>
          </p:cNvPr>
          <p:cNvSpPr>
            <a:spLocks noGrp="1"/>
          </p:cNvSpPr>
          <p:nvPr>
            <p:ph type="subTitle" idx="1"/>
          </p:nvPr>
        </p:nvSpPr>
        <p:spPr>
          <a:solidFill>
            <a:schemeClr val="accent1">
              <a:lumMod val="20000"/>
              <a:lumOff val="80000"/>
            </a:schemeClr>
          </a:solidFill>
        </p:spPr>
        <p:txBody>
          <a:bodyPr>
            <a:normAutofit/>
          </a:bodyPr>
          <a:lstStyle/>
          <a:p>
            <a:r>
              <a:rPr lang="en-GB" sz="4000"/>
              <a:t>1 hour and 45 minutes</a:t>
            </a:r>
          </a:p>
        </p:txBody>
      </p:sp>
      <p:pic>
        <p:nvPicPr>
          <p:cNvPr id="7" name="Picture 6">
            <a:extLst>
              <a:ext uri="{FF2B5EF4-FFF2-40B4-BE49-F238E27FC236}">
                <a16:creationId xmlns:a16="http://schemas.microsoft.com/office/drawing/2014/main" id="{1BDD6D6A-0B1F-42C1-8FB7-E56D58B72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410" y="0"/>
            <a:ext cx="3827590" cy="1827481"/>
          </a:xfrm>
          <a:prstGeom prst="rect">
            <a:avLst/>
          </a:prstGeom>
        </p:spPr>
      </p:pic>
    </p:spTree>
    <p:extLst>
      <p:ext uri="{BB962C8B-B14F-4D97-AF65-F5344CB8AC3E}">
        <p14:creationId xmlns:p14="http://schemas.microsoft.com/office/powerpoint/2010/main" val="159673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F0DB-B378-6DC7-ECAB-1922ABD98141}"/>
              </a:ext>
            </a:extLst>
          </p:cNvPr>
          <p:cNvSpPr>
            <a:spLocks noGrp="1"/>
          </p:cNvSpPr>
          <p:nvPr>
            <p:ph type="title"/>
          </p:nvPr>
        </p:nvSpPr>
        <p:spPr>
          <a:solidFill>
            <a:schemeClr val="accent2">
              <a:lumMod val="40000"/>
              <a:lumOff val="60000"/>
            </a:schemeClr>
          </a:solidFill>
        </p:spPr>
        <p:txBody>
          <a:bodyPr/>
          <a:lstStyle/>
          <a:p>
            <a:r>
              <a:rPr lang="en-GB"/>
              <a:t>Be confident..</a:t>
            </a:r>
          </a:p>
        </p:txBody>
      </p:sp>
      <p:sp>
        <p:nvSpPr>
          <p:cNvPr id="3" name="Content Placeholder 2">
            <a:extLst>
              <a:ext uri="{FF2B5EF4-FFF2-40B4-BE49-F238E27FC236}">
                <a16:creationId xmlns:a16="http://schemas.microsoft.com/office/drawing/2014/main" id="{EF8FB16D-E750-C0AC-34B8-3AC74C50905E}"/>
              </a:ext>
            </a:extLst>
          </p:cNvPr>
          <p:cNvSpPr>
            <a:spLocks noGrp="1"/>
          </p:cNvSpPr>
          <p:nvPr>
            <p:ph idx="1"/>
          </p:nvPr>
        </p:nvSpPr>
        <p:spPr>
          <a:solidFill>
            <a:schemeClr val="accent1">
              <a:lumMod val="20000"/>
              <a:lumOff val="80000"/>
            </a:schemeClr>
          </a:solidFill>
        </p:spPr>
        <p:txBody>
          <a:bodyPr>
            <a:normAutofit/>
          </a:bodyPr>
          <a:lstStyle/>
          <a:p>
            <a:pPr marL="0" indent="0">
              <a:buNone/>
            </a:pPr>
            <a:r>
              <a:rPr lang="en-GB" sz="3600"/>
              <a:t>If you have been asked to read lines 1-7, there will probably be evidence for your answer in every sentence! </a:t>
            </a:r>
          </a:p>
          <a:p>
            <a:pPr marL="0" indent="0">
              <a:buNone/>
            </a:pPr>
            <a:r>
              <a:rPr lang="en-GB" sz="3600"/>
              <a:t>All your information is there in front of you. </a:t>
            </a:r>
          </a:p>
          <a:p>
            <a:pPr marL="0" indent="0">
              <a:buNone/>
            </a:pPr>
            <a:r>
              <a:rPr lang="en-GB" sz="3600"/>
              <a:t>Just make sure you take enough of the information to answer the question. </a:t>
            </a:r>
          </a:p>
        </p:txBody>
      </p:sp>
    </p:spTree>
    <p:extLst>
      <p:ext uri="{BB962C8B-B14F-4D97-AF65-F5344CB8AC3E}">
        <p14:creationId xmlns:p14="http://schemas.microsoft.com/office/powerpoint/2010/main" val="272276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393001-338A-4A10-AAB2-7281E9251C86}"/>
              </a:ext>
            </a:extLst>
          </p:cNvPr>
          <p:cNvPicPr>
            <a:picLocks noChangeAspect="1"/>
          </p:cNvPicPr>
          <p:nvPr/>
        </p:nvPicPr>
        <p:blipFill rotWithShape="1">
          <a:blip r:embed="rId2"/>
          <a:srcRect t="7500"/>
          <a:stretch/>
        </p:blipFill>
        <p:spPr>
          <a:xfrm>
            <a:off x="338076" y="1169673"/>
            <a:ext cx="11245683" cy="2979633"/>
          </a:xfrm>
          <a:prstGeom prst="rect">
            <a:avLst/>
          </a:prstGeom>
        </p:spPr>
      </p:pic>
      <p:pic>
        <p:nvPicPr>
          <p:cNvPr id="6" name="Picture 5">
            <a:extLst>
              <a:ext uri="{FF2B5EF4-FFF2-40B4-BE49-F238E27FC236}">
                <a16:creationId xmlns:a16="http://schemas.microsoft.com/office/drawing/2014/main" id="{DE43CF1A-4095-49C0-A7E6-36442230559C}"/>
              </a:ext>
            </a:extLst>
          </p:cNvPr>
          <p:cNvPicPr>
            <a:picLocks noChangeAspect="1"/>
          </p:cNvPicPr>
          <p:nvPr/>
        </p:nvPicPr>
        <p:blipFill>
          <a:blip r:embed="rId3"/>
          <a:stretch>
            <a:fillRect/>
          </a:stretch>
        </p:blipFill>
        <p:spPr>
          <a:xfrm>
            <a:off x="0" y="500332"/>
            <a:ext cx="11010954" cy="1026544"/>
          </a:xfrm>
          <a:prstGeom prst="rect">
            <a:avLst/>
          </a:prstGeom>
        </p:spPr>
      </p:pic>
      <p:sp>
        <p:nvSpPr>
          <p:cNvPr id="2" name="Title 1">
            <a:extLst>
              <a:ext uri="{FF2B5EF4-FFF2-40B4-BE49-F238E27FC236}">
                <a16:creationId xmlns:a16="http://schemas.microsoft.com/office/drawing/2014/main" id="{AA708E83-E77B-4C77-823B-B2C9633255E2}"/>
              </a:ext>
            </a:extLst>
          </p:cNvPr>
          <p:cNvSpPr>
            <a:spLocks noGrp="1"/>
          </p:cNvSpPr>
          <p:nvPr>
            <p:ph type="title"/>
          </p:nvPr>
        </p:nvSpPr>
        <p:spPr>
          <a:xfrm>
            <a:off x="0" y="72688"/>
            <a:ext cx="11921836" cy="772701"/>
          </a:xfrm>
          <a:solidFill>
            <a:schemeClr val="accent2">
              <a:lumMod val="40000"/>
              <a:lumOff val="60000"/>
            </a:schemeClr>
          </a:solidFill>
        </p:spPr>
        <p:txBody>
          <a:bodyPr>
            <a:noAutofit/>
          </a:bodyPr>
          <a:lstStyle/>
          <a:p>
            <a:r>
              <a:rPr lang="en-GB" sz="2800" b="1"/>
              <a:t>A1: The LIST  question – no analysis needed – 5-7 mins or less if you can</a:t>
            </a:r>
          </a:p>
        </p:txBody>
      </p:sp>
      <p:sp>
        <p:nvSpPr>
          <p:cNvPr id="7" name="Content Placeholder 6">
            <a:extLst>
              <a:ext uri="{FF2B5EF4-FFF2-40B4-BE49-F238E27FC236}">
                <a16:creationId xmlns:a16="http://schemas.microsoft.com/office/drawing/2014/main" id="{E2AC0DBF-B42F-4E6C-9DFC-952C229E9270}"/>
              </a:ext>
            </a:extLst>
          </p:cNvPr>
          <p:cNvSpPr>
            <a:spLocks noGrp="1"/>
          </p:cNvSpPr>
          <p:nvPr>
            <p:ph idx="1"/>
          </p:nvPr>
        </p:nvSpPr>
        <p:spPr>
          <a:xfrm>
            <a:off x="304802" y="4149306"/>
            <a:ext cx="11346871" cy="26360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r>
              <a:rPr lang="en-GB">
                <a:solidFill>
                  <a:schemeClr val="tx1"/>
                </a:solidFill>
              </a:rPr>
              <a:t>Track the text</a:t>
            </a:r>
          </a:p>
          <a:p>
            <a:r>
              <a:rPr lang="en-GB">
                <a:solidFill>
                  <a:schemeClr val="tx1"/>
                </a:solidFill>
              </a:rPr>
              <a:t>State the obvious</a:t>
            </a:r>
          </a:p>
          <a:p>
            <a:r>
              <a:rPr lang="en-GB">
                <a:solidFill>
                  <a:schemeClr val="tx1"/>
                </a:solidFill>
              </a:rPr>
              <a:t>There may be more than one point in each sentence so separate them</a:t>
            </a:r>
          </a:p>
          <a:p>
            <a:r>
              <a:rPr lang="en-GB">
                <a:solidFill>
                  <a:schemeClr val="tx1"/>
                </a:solidFill>
              </a:rPr>
              <a:t>Can you do more than 5 to be sure to get a full 5 if one is wrong ?(not too many though - stick to your timings)</a:t>
            </a:r>
          </a:p>
          <a:p>
            <a:r>
              <a:rPr lang="en-GB">
                <a:solidFill>
                  <a:schemeClr val="tx1"/>
                </a:solidFill>
              </a:rPr>
              <a:t>Start with ‘We </a:t>
            </a:r>
            <a:r>
              <a:rPr lang="en-GB" err="1">
                <a:solidFill>
                  <a:schemeClr val="tx1"/>
                </a:solidFill>
              </a:rPr>
              <a:t>learn’..or</a:t>
            </a:r>
            <a:r>
              <a:rPr lang="en-GB">
                <a:solidFill>
                  <a:schemeClr val="tx1"/>
                </a:solidFill>
              </a:rPr>
              <a:t> He is….She is…The farm is…. (not just the quote)</a:t>
            </a:r>
          </a:p>
        </p:txBody>
      </p:sp>
      <p:pic>
        <p:nvPicPr>
          <p:cNvPr id="3" name="Picture 2">
            <a:extLst>
              <a:ext uri="{FF2B5EF4-FFF2-40B4-BE49-F238E27FC236}">
                <a16:creationId xmlns:a16="http://schemas.microsoft.com/office/drawing/2014/main" id="{3C408183-686C-4C32-0486-F86A81905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243" y="1790843"/>
            <a:ext cx="2193421" cy="1047248"/>
          </a:xfrm>
          <a:prstGeom prst="rect">
            <a:avLst/>
          </a:prstGeom>
        </p:spPr>
      </p:pic>
      <p:cxnSp>
        <p:nvCxnSpPr>
          <p:cNvPr id="5" name="Straight Arrow Connector 4">
            <a:extLst>
              <a:ext uri="{FF2B5EF4-FFF2-40B4-BE49-F238E27FC236}">
                <a16:creationId xmlns:a16="http://schemas.microsoft.com/office/drawing/2014/main" id="{3A973C90-127E-9B29-23F5-DC3006505B7C}"/>
              </a:ext>
            </a:extLst>
          </p:cNvPr>
          <p:cNvCxnSpPr/>
          <p:nvPr/>
        </p:nvCxnSpPr>
        <p:spPr>
          <a:xfrm>
            <a:off x="6802452" y="658026"/>
            <a:ext cx="2879933" cy="1093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9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60E2-11BF-4963-B522-5596B8A0A40D}"/>
              </a:ext>
            </a:extLst>
          </p:cNvPr>
          <p:cNvSpPr>
            <a:spLocks noGrp="1"/>
          </p:cNvSpPr>
          <p:nvPr>
            <p:ph type="title"/>
          </p:nvPr>
        </p:nvSpPr>
        <p:spPr>
          <a:xfrm>
            <a:off x="304802" y="-143069"/>
            <a:ext cx="9155392" cy="1325563"/>
          </a:xfrm>
          <a:solidFill>
            <a:schemeClr val="accent2">
              <a:lumMod val="40000"/>
              <a:lumOff val="60000"/>
            </a:schemeClr>
          </a:solidFill>
        </p:spPr>
        <p:txBody>
          <a:bodyPr/>
          <a:lstStyle/>
          <a:p>
            <a:r>
              <a:rPr lang="en-GB"/>
              <a:t>A2. The impressions question – 7 mins</a:t>
            </a:r>
          </a:p>
        </p:txBody>
      </p:sp>
      <p:sp>
        <p:nvSpPr>
          <p:cNvPr id="4" name="Content Placeholder 3">
            <a:extLst>
              <a:ext uri="{FF2B5EF4-FFF2-40B4-BE49-F238E27FC236}">
                <a16:creationId xmlns:a16="http://schemas.microsoft.com/office/drawing/2014/main" id="{800E1F34-5AFC-4308-8E05-D81C725DB3E2}"/>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E606F84C-2FF3-4F9D-9BD4-9E51036A4B93}"/>
              </a:ext>
            </a:extLst>
          </p:cNvPr>
          <p:cNvPicPr>
            <a:picLocks noChangeAspect="1"/>
          </p:cNvPicPr>
          <p:nvPr/>
        </p:nvPicPr>
        <p:blipFill>
          <a:blip r:embed="rId2"/>
          <a:stretch>
            <a:fillRect/>
          </a:stretch>
        </p:blipFill>
        <p:spPr>
          <a:xfrm>
            <a:off x="173182" y="826663"/>
            <a:ext cx="9428086" cy="1361885"/>
          </a:xfrm>
          <a:prstGeom prst="rect">
            <a:avLst/>
          </a:prstGeom>
        </p:spPr>
      </p:pic>
      <p:pic>
        <p:nvPicPr>
          <p:cNvPr id="8" name="Picture 7">
            <a:extLst>
              <a:ext uri="{FF2B5EF4-FFF2-40B4-BE49-F238E27FC236}">
                <a16:creationId xmlns:a16="http://schemas.microsoft.com/office/drawing/2014/main" id="{E54C3725-A281-4030-8DF0-300BDA9CB09B}"/>
              </a:ext>
            </a:extLst>
          </p:cNvPr>
          <p:cNvPicPr>
            <a:picLocks noChangeAspect="1"/>
          </p:cNvPicPr>
          <p:nvPr/>
        </p:nvPicPr>
        <p:blipFill>
          <a:blip r:embed="rId3"/>
          <a:stretch>
            <a:fillRect/>
          </a:stretch>
        </p:blipFill>
        <p:spPr>
          <a:xfrm>
            <a:off x="0" y="2189433"/>
            <a:ext cx="11043821" cy="1703533"/>
          </a:xfrm>
          <a:prstGeom prst="rect">
            <a:avLst/>
          </a:prstGeom>
        </p:spPr>
      </p:pic>
      <p:sp>
        <p:nvSpPr>
          <p:cNvPr id="5" name="Content Placeholder 6">
            <a:extLst>
              <a:ext uri="{FF2B5EF4-FFF2-40B4-BE49-F238E27FC236}">
                <a16:creationId xmlns:a16="http://schemas.microsoft.com/office/drawing/2014/main" id="{DDF4F75A-34CC-F03A-780B-60AA7CA40368}"/>
              </a:ext>
            </a:extLst>
          </p:cNvPr>
          <p:cNvSpPr txBox="1">
            <a:spLocks/>
          </p:cNvSpPr>
          <p:nvPr/>
        </p:nvSpPr>
        <p:spPr>
          <a:xfrm>
            <a:off x="304802" y="4069080"/>
            <a:ext cx="11346871" cy="27162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GB">
                <a:solidFill>
                  <a:schemeClr val="tx1"/>
                </a:solidFill>
              </a:rPr>
              <a:t>Highlight key words</a:t>
            </a:r>
          </a:p>
          <a:p>
            <a:r>
              <a:rPr lang="en-GB">
                <a:solidFill>
                  <a:schemeClr val="tx1"/>
                </a:solidFill>
              </a:rPr>
              <a:t>Track the text</a:t>
            </a:r>
          </a:p>
          <a:p>
            <a:r>
              <a:rPr lang="en-GB">
                <a:solidFill>
                  <a:schemeClr val="tx1"/>
                </a:solidFill>
              </a:rPr>
              <a:t>State the obvious</a:t>
            </a:r>
          </a:p>
          <a:p>
            <a:r>
              <a:rPr lang="en-GB">
                <a:solidFill>
                  <a:schemeClr val="tx1"/>
                </a:solidFill>
              </a:rPr>
              <a:t>There may be more than one point in each sentence so separate them</a:t>
            </a:r>
          </a:p>
          <a:p>
            <a:r>
              <a:rPr lang="en-GB">
                <a:solidFill>
                  <a:schemeClr val="tx1"/>
                </a:solidFill>
              </a:rPr>
              <a:t>stick to your timings)</a:t>
            </a:r>
          </a:p>
          <a:p>
            <a:r>
              <a:rPr lang="en-GB">
                <a:solidFill>
                  <a:schemeClr val="tx1"/>
                </a:solidFill>
              </a:rPr>
              <a:t>Start with ‘We </a:t>
            </a:r>
            <a:r>
              <a:rPr lang="en-GB" err="1">
                <a:solidFill>
                  <a:schemeClr val="tx1"/>
                </a:solidFill>
              </a:rPr>
              <a:t>learn’..or</a:t>
            </a:r>
            <a:r>
              <a:rPr lang="en-GB">
                <a:solidFill>
                  <a:schemeClr val="tx1"/>
                </a:solidFill>
              </a:rPr>
              <a:t> He is….She is…The farm is…. (not just the quote)</a:t>
            </a:r>
          </a:p>
        </p:txBody>
      </p:sp>
      <p:pic>
        <p:nvPicPr>
          <p:cNvPr id="3" name="Picture 2">
            <a:extLst>
              <a:ext uri="{FF2B5EF4-FFF2-40B4-BE49-F238E27FC236}">
                <a16:creationId xmlns:a16="http://schemas.microsoft.com/office/drawing/2014/main" id="{201BD9AC-38A3-0130-7FAC-9F5DE8A44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2888" y="141216"/>
            <a:ext cx="2193421" cy="1047248"/>
          </a:xfrm>
          <a:prstGeom prst="rect">
            <a:avLst/>
          </a:prstGeom>
        </p:spPr>
      </p:pic>
    </p:spTree>
    <p:extLst>
      <p:ext uri="{BB962C8B-B14F-4D97-AF65-F5344CB8AC3E}">
        <p14:creationId xmlns:p14="http://schemas.microsoft.com/office/powerpoint/2010/main" val="73211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 Original Question.pdf - Adobe Acrobat Reader 2020">
            <a:extLst>
              <a:ext uri="{FF2B5EF4-FFF2-40B4-BE49-F238E27FC236}">
                <a16:creationId xmlns:a16="http://schemas.microsoft.com/office/drawing/2014/main" id="{27A2FA58-10BE-4A6A-859E-4BC6820ECCA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371" t="46461" r="15742" b="32905"/>
          <a:stretch/>
        </p:blipFill>
        <p:spPr>
          <a:xfrm>
            <a:off x="172529" y="260347"/>
            <a:ext cx="8203720" cy="1214770"/>
          </a:xfrm>
        </p:spPr>
      </p:pic>
      <p:pic>
        <p:nvPicPr>
          <p:cNvPr id="7" name="Picture 6" descr="2 Original Question.pdf - Adobe Acrobat Reader 2020">
            <a:extLst>
              <a:ext uri="{FF2B5EF4-FFF2-40B4-BE49-F238E27FC236}">
                <a16:creationId xmlns:a16="http://schemas.microsoft.com/office/drawing/2014/main" id="{C2D3BED6-88C3-499B-BA08-1D66A60D692D}"/>
              </a:ext>
            </a:extLst>
          </p:cNvPr>
          <p:cNvPicPr>
            <a:picLocks noChangeAspect="1"/>
          </p:cNvPicPr>
          <p:nvPr/>
        </p:nvPicPr>
        <p:blipFill rotWithShape="1">
          <a:blip r:embed="rId3">
            <a:extLst>
              <a:ext uri="{28A0092B-C50C-407E-A947-70E740481C1C}">
                <a14:useLocalDpi xmlns:a14="http://schemas.microsoft.com/office/drawing/2010/main" val="0"/>
              </a:ext>
            </a:extLst>
          </a:blip>
          <a:srcRect l="8207" t="36268" r="16297" b="24905"/>
          <a:stretch/>
        </p:blipFill>
        <p:spPr>
          <a:xfrm>
            <a:off x="-163901" y="1394720"/>
            <a:ext cx="7824157" cy="2823932"/>
          </a:xfrm>
          <a:prstGeom prst="rect">
            <a:avLst/>
          </a:prstGeom>
        </p:spPr>
      </p:pic>
      <p:sp>
        <p:nvSpPr>
          <p:cNvPr id="3" name="Rectangle 2">
            <a:extLst>
              <a:ext uri="{FF2B5EF4-FFF2-40B4-BE49-F238E27FC236}">
                <a16:creationId xmlns:a16="http://schemas.microsoft.com/office/drawing/2014/main" id="{88343A10-6F31-4429-89F7-F3D81B1F8496}"/>
              </a:ext>
            </a:extLst>
          </p:cNvPr>
          <p:cNvSpPr/>
          <p:nvPr/>
        </p:nvSpPr>
        <p:spPr>
          <a:xfrm>
            <a:off x="7548112" y="1275505"/>
            <a:ext cx="4643887" cy="17696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Keep </a:t>
            </a:r>
            <a:r>
              <a:rPr lang="en-GB">
                <a:solidFill>
                  <a:schemeClr val="tx1"/>
                </a:solidFill>
                <a:highlight>
                  <a:srgbClr val="FFFF00"/>
                </a:highlight>
              </a:rPr>
              <a:t>repeating key word </a:t>
            </a:r>
            <a:r>
              <a:rPr lang="en-GB">
                <a:solidFill>
                  <a:schemeClr val="tx1"/>
                </a:solidFill>
              </a:rPr>
              <a:t>in the question either:</a:t>
            </a:r>
          </a:p>
          <a:p>
            <a:r>
              <a:rPr lang="en-GB">
                <a:solidFill>
                  <a:schemeClr val="tx1"/>
                </a:solidFill>
              </a:rPr>
              <a:t>The quote…………  gives us the impression the White Hart is…………</a:t>
            </a:r>
          </a:p>
          <a:p>
            <a:r>
              <a:rPr lang="en-GB">
                <a:solidFill>
                  <a:schemeClr val="tx1"/>
                </a:solidFill>
              </a:rPr>
              <a:t>or</a:t>
            </a:r>
          </a:p>
          <a:p>
            <a:r>
              <a:rPr lang="en-GB">
                <a:solidFill>
                  <a:schemeClr val="tx1"/>
                </a:solidFill>
              </a:rPr>
              <a:t>‘The impression we get of/I get of The White Hart is……..as the text states…….(evidence)</a:t>
            </a:r>
          </a:p>
        </p:txBody>
      </p:sp>
      <p:cxnSp>
        <p:nvCxnSpPr>
          <p:cNvPr id="6" name="Straight Arrow Connector 5">
            <a:extLst>
              <a:ext uri="{FF2B5EF4-FFF2-40B4-BE49-F238E27FC236}">
                <a16:creationId xmlns:a16="http://schemas.microsoft.com/office/drawing/2014/main" id="{505361B6-9E08-443F-8422-250B274A918B}"/>
              </a:ext>
            </a:extLst>
          </p:cNvPr>
          <p:cNvCxnSpPr/>
          <p:nvPr/>
        </p:nvCxnSpPr>
        <p:spPr>
          <a:xfrm flipH="1">
            <a:off x="2234242" y="260347"/>
            <a:ext cx="2173856" cy="412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DCA608A-7BCD-4AA0-B719-BF4172686581}"/>
              </a:ext>
            </a:extLst>
          </p:cNvPr>
          <p:cNvCxnSpPr/>
          <p:nvPr/>
        </p:nvCxnSpPr>
        <p:spPr>
          <a:xfrm>
            <a:off x="4822166" y="260347"/>
            <a:ext cx="526211" cy="412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EFE6727-E91F-4AFE-9E7D-72B45A673B09}"/>
              </a:ext>
            </a:extLst>
          </p:cNvPr>
          <p:cNvCxnSpPr/>
          <p:nvPr/>
        </p:nvCxnSpPr>
        <p:spPr>
          <a:xfrm flipH="1">
            <a:off x="7783904" y="672860"/>
            <a:ext cx="1006413" cy="103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C0E9BA2-0AC5-4874-9BF6-240BD637F572}"/>
              </a:ext>
            </a:extLst>
          </p:cNvPr>
          <p:cNvSpPr/>
          <p:nvPr/>
        </p:nvSpPr>
        <p:spPr>
          <a:xfrm>
            <a:off x="8885208" y="379562"/>
            <a:ext cx="2225615" cy="586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5 points for 5 marks. Track every sentence.</a:t>
            </a:r>
          </a:p>
        </p:txBody>
      </p:sp>
      <p:sp>
        <p:nvSpPr>
          <p:cNvPr id="13" name="Rectangle: Rounded Corners 12">
            <a:extLst>
              <a:ext uri="{FF2B5EF4-FFF2-40B4-BE49-F238E27FC236}">
                <a16:creationId xmlns:a16="http://schemas.microsoft.com/office/drawing/2014/main" id="{1F35C1E8-D140-4830-8A64-27A56EC2DB33}"/>
              </a:ext>
            </a:extLst>
          </p:cNvPr>
          <p:cNvSpPr/>
          <p:nvPr/>
        </p:nvSpPr>
        <p:spPr>
          <a:xfrm>
            <a:off x="3381555" y="69011"/>
            <a:ext cx="2714445" cy="31055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a:ln w="0"/>
                <a:solidFill>
                  <a:schemeClr val="tx1"/>
                </a:solidFill>
                <a:effectLst>
                  <a:outerShdw blurRad="38100" dist="19050" dir="2700000" algn="tl" rotWithShape="0">
                    <a:schemeClr val="dk1">
                      <a:alpha val="40000"/>
                    </a:schemeClr>
                  </a:outerShdw>
                </a:effectLst>
              </a:rPr>
              <a:t>Highlight key words</a:t>
            </a:r>
          </a:p>
        </p:txBody>
      </p:sp>
      <p:sp>
        <p:nvSpPr>
          <p:cNvPr id="16" name="Rectangle 15">
            <a:extLst>
              <a:ext uri="{FF2B5EF4-FFF2-40B4-BE49-F238E27FC236}">
                <a16:creationId xmlns:a16="http://schemas.microsoft.com/office/drawing/2014/main" id="{5C2853D4-C350-4715-8CE4-0F6776D68396}"/>
              </a:ext>
            </a:extLst>
          </p:cNvPr>
          <p:cNvSpPr/>
          <p:nvPr/>
        </p:nvSpPr>
        <p:spPr>
          <a:xfrm>
            <a:off x="172529" y="4337867"/>
            <a:ext cx="11921705" cy="2451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a:t>One impression that the writer creates is that The White Hart is a well built, strong, as it is called a ‘solid stone building’. </a:t>
            </a:r>
          </a:p>
          <a:p>
            <a:endParaRPr lang="en-GB" i="1"/>
          </a:p>
          <a:p>
            <a:r>
              <a:rPr lang="en-GB" i="1"/>
              <a:t> Another impression the writer creates is that it has developed a reputation for neglected and dirty as it had grown ‘shabby’. </a:t>
            </a:r>
          </a:p>
          <a:p>
            <a:r>
              <a:rPr lang="en-GB" i="1"/>
              <a:t>The quote ‘often it became ‘rowdy’ creates the impression that it can be noisy. </a:t>
            </a:r>
          </a:p>
          <a:p>
            <a:r>
              <a:rPr lang="en-GB" i="1"/>
              <a:t>Furthermore, we get the impression that there are frequent ‘visits from the police’, meaning it is rough and uncivilised. </a:t>
            </a:r>
          </a:p>
          <a:p>
            <a:r>
              <a:rPr lang="en-GB" i="1"/>
              <a:t>Another impression is that the food is ‘proudly traditional’ which could imply that the food is boring and old fashioned. </a:t>
            </a:r>
          </a:p>
          <a:p>
            <a:r>
              <a:rPr lang="en-GB" i="1"/>
              <a:t> A final impression of The White Hart is that they are stuck in the past as they don’t cater to vegetarians.  When ‘Rachel explained that she was vegetarian there was something of a crisis’.</a:t>
            </a:r>
            <a:endParaRPr lang="en-GB"/>
          </a:p>
        </p:txBody>
      </p:sp>
    </p:spTree>
    <p:extLst>
      <p:ext uri="{BB962C8B-B14F-4D97-AF65-F5344CB8AC3E}">
        <p14:creationId xmlns:p14="http://schemas.microsoft.com/office/powerpoint/2010/main" val="173137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507C-0939-437C-8987-EE0FF93FADC4}"/>
              </a:ext>
            </a:extLst>
          </p:cNvPr>
          <p:cNvSpPr>
            <a:spLocks noGrp="1"/>
          </p:cNvSpPr>
          <p:nvPr>
            <p:ph type="title"/>
          </p:nvPr>
        </p:nvSpPr>
        <p:spPr>
          <a:xfrm>
            <a:off x="0" y="1"/>
            <a:ext cx="10515600" cy="1742588"/>
          </a:xfrm>
          <a:solidFill>
            <a:schemeClr val="accent2">
              <a:lumMod val="40000"/>
              <a:lumOff val="60000"/>
            </a:schemeClr>
          </a:solidFill>
        </p:spPr>
        <p:txBody>
          <a:bodyPr>
            <a:normAutofit fontScale="90000"/>
          </a:bodyPr>
          <a:lstStyle/>
          <a:p>
            <a:r>
              <a:rPr lang="en-GB" dirty="0"/>
              <a:t>Question 3 and 4…longer answers and up to 10 points for 10 marks. Aim at least for 5! Keep to </a:t>
            </a:r>
            <a:r>
              <a:rPr lang="en-GB"/>
              <a:t>the timing – 15 mins max</a:t>
            </a:r>
            <a:endParaRPr lang="en-GB" dirty="0"/>
          </a:p>
        </p:txBody>
      </p:sp>
      <p:sp>
        <p:nvSpPr>
          <p:cNvPr id="3" name="Content Placeholder 2">
            <a:extLst>
              <a:ext uri="{FF2B5EF4-FFF2-40B4-BE49-F238E27FC236}">
                <a16:creationId xmlns:a16="http://schemas.microsoft.com/office/drawing/2014/main" id="{D6944C4E-8D35-404E-82AF-EE5DDC3FDBD6}"/>
              </a:ext>
            </a:extLst>
          </p:cNvPr>
          <p:cNvSpPr>
            <a:spLocks noGrp="1"/>
          </p:cNvSpPr>
          <p:nvPr>
            <p:ph idx="1"/>
          </p:nvPr>
        </p:nvSpPr>
        <p:spPr>
          <a:xfrm>
            <a:off x="-103632" y="2342119"/>
            <a:ext cx="10515600" cy="4351338"/>
          </a:xfrm>
          <a:solidFill>
            <a:schemeClr val="accent1">
              <a:lumMod val="20000"/>
              <a:lumOff val="80000"/>
            </a:schemeClr>
          </a:solidFill>
        </p:spPr>
        <p:txBody>
          <a:bodyPr>
            <a:normAutofit/>
          </a:bodyPr>
          <a:lstStyle/>
          <a:p>
            <a:pPr marL="0" indent="0">
              <a:buNone/>
            </a:pPr>
            <a:r>
              <a:rPr lang="en-GB" sz="3200" b="1" dirty="0"/>
              <a:t>Remember that these questions ask you to look at how the writer uses language to create an effect on the reader and could ask you to look at:</a:t>
            </a:r>
          </a:p>
          <a:p>
            <a:r>
              <a:rPr lang="en-GB" sz="3200" b="1" dirty="0">
                <a:solidFill>
                  <a:srgbClr val="00B050"/>
                </a:solidFill>
              </a:rPr>
              <a:t>Relationships between characters – differences, etc.</a:t>
            </a:r>
          </a:p>
          <a:p>
            <a:r>
              <a:rPr lang="en-GB" sz="3200" b="1" dirty="0">
                <a:solidFill>
                  <a:srgbClr val="00B050"/>
                </a:solidFill>
              </a:rPr>
              <a:t>Tension and drama – look for the key moments</a:t>
            </a:r>
          </a:p>
          <a:p>
            <a:r>
              <a:rPr lang="en-GB" sz="3200" b="1" dirty="0">
                <a:solidFill>
                  <a:srgbClr val="00B050"/>
                </a:solidFill>
              </a:rPr>
              <a:t>Character – what they say, do, think and feel</a:t>
            </a:r>
          </a:p>
          <a:p>
            <a:r>
              <a:rPr lang="en-GB" sz="3200" b="1" dirty="0">
                <a:solidFill>
                  <a:srgbClr val="00B050"/>
                </a:solidFill>
              </a:rPr>
              <a:t>Thoughts and feelings of a character – they think/they feel</a:t>
            </a:r>
          </a:p>
        </p:txBody>
      </p:sp>
      <p:pic>
        <p:nvPicPr>
          <p:cNvPr id="4" name="Picture 3">
            <a:extLst>
              <a:ext uri="{FF2B5EF4-FFF2-40B4-BE49-F238E27FC236}">
                <a16:creationId xmlns:a16="http://schemas.microsoft.com/office/drawing/2014/main" id="{0A835838-7408-4A61-B7FC-8AC5E0340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384" y="1262312"/>
            <a:ext cx="2261616" cy="1079807"/>
          </a:xfrm>
          <a:prstGeom prst="rect">
            <a:avLst/>
          </a:prstGeom>
        </p:spPr>
      </p:pic>
    </p:spTree>
    <p:extLst>
      <p:ext uri="{BB962C8B-B14F-4D97-AF65-F5344CB8AC3E}">
        <p14:creationId xmlns:p14="http://schemas.microsoft.com/office/powerpoint/2010/main" val="221851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3678-90E1-4119-A351-D6CB3B4993B6}"/>
              </a:ext>
            </a:extLst>
          </p:cNvPr>
          <p:cNvSpPr>
            <a:spLocks noGrp="1"/>
          </p:cNvSpPr>
          <p:nvPr>
            <p:ph type="title"/>
          </p:nvPr>
        </p:nvSpPr>
        <p:spPr>
          <a:xfrm>
            <a:off x="0" y="1"/>
            <a:ext cx="12051792" cy="640080"/>
          </a:xfrm>
          <a:solidFill>
            <a:schemeClr val="accent2">
              <a:lumMod val="40000"/>
              <a:lumOff val="60000"/>
            </a:schemeClr>
          </a:solidFill>
        </p:spPr>
        <p:txBody>
          <a:bodyPr>
            <a:normAutofit fontScale="90000"/>
          </a:bodyPr>
          <a:lstStyle/>
          <a:p>
            <a:r>
              <a:rPr lang="en-GB" sz="3600"/>
              <a:t>A3. The 10 marker – could be a ‘How’ or ‘What’ question – 15 mins max</a:t>
            </a:r>
          </a:p>
        </p:txBody>
      </p:sp>
      <p:pic>
        <p:nvPicPr>
          <p:cNvPr id="4" name="Content Placeholder 5" descr="Screen Clipping">
            <a:extLst>
              <a:ext uri="{FF2B5EF4-FFF2-40B4-BE49-F238E27FC236}">
                <a16:creationId xmlns:a16="http://schemas.microsoft.com/office/drawing/2014/main" id="{27E547A0-EDCC-F2D4-EFF7-25CF74C2D1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2322" y="721998"/>
            <a:ext cx="7043090" cy="1624278"/>
          </a:xfrm>
        </p:spPr>
      </p:pic>
      <p:pic>
        <p:nvPicPr>
          <p:cNvPr id="5" name="Picture 4">
            <a:extLst>
              <a:ext uri="{FF2B5EF4-FFF2-40B4-BE49-F238E27FC236}">
                <a16:creationId xmlns:a16="http://schemas.microsoft.com/office/drawing/2014/main" id="{7752DAC5-DBB1-8E2B-821D-34EA1845C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8579" y="898180"/>
            <a:ext cx="2193421" cy="1047248"/>
          </a:xfrm>
          <a:prstGeom prst="rect">
            <a:avLst/>
          </a:prstGeom>
        </p:spPr>
      </p:pic>
      <p:sp>
        <p:nvSpPr>
          <p:cNvPr id="6" name="Rectangle 5">
            <a:extLst>
              <a:ext uri="{FF2B5EF4-FFF2-40B4-BE49-F238E27FC236}">
                <a16:creationId xmlns:a16="http://schemas.microsoft.com/office/drawing/2014/main" id="{7196C460-15D9-4A03-A6EF-6F3BE1CA82ED}"/>
              </a:ext>
            </a:extLst>
          </p:cNvPr>
          <p:cNvSpPr/>
          <p:nvPr/>
        </p:nvSpPr>
        <p:spPr>
          <a:xfrm>
            <a:off x="8878824" y="2478860"/>
            <a:ext cx="3313176" cy="1156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10 marks = 10 things </a:t>
            </a:r>
          </a:p>
          <a:p>
            <a:r>
              <a:rPr lang="en-US" sz="2400"/>
              <a:t>How does the writer ….</a:t>
            </a:r>
          </a:p>
        </p:txBody>
      </p:sp>
      <p:pic>
        <p:nvPicPr>
          <p:cNvPr id="11" name="Content Placeholder 3" descr="Screen Clipping">
            <a:extLst>
              <a:ext uri="{FF2B5EF4-FFF2-40B4-BE49-F238E27FC236}">
                <a16:creationId xmlns:a16="http://schemas.microsoft.com/office/drawing/2014/main" id="{4E99617F-7798-0F3A-9BE3-2846B6299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35279"/>
            <a:ext cx="8398537" cy="1336783"/>
          </a:xfrm>
          <a:prstGeom prst="rect">
            <a:avLst/>
          </a:prstGeom>
          <a:solidFill>
            <a:schemeClr val="accent1">
              <a:lumMod val="20000"/>
              <a:lumOff val="80000"/>
            </a:schemeClr>
          </a:solidFill>
        </p:spPr>
      </p:pic>
      <p:pic>
        <p:nvPicPr>
          <p:cNvPr id="8" name="Picture 7" descr="A white background with black text&#10;&#10;AI-generated content may be incorrect.">
            <a:extLst>
              <a:ext uri="{FF2B5EF4-FFF2-40B4-BE49-F238E27FC236}">
                <a16:creationId xmlns:a16="http://schemas.microsoft.com/office/drawing/2014/main" id="{B8B94397-1634-DB98-7463-6854733D5E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13" y="2793162"/>
            <a:ext cx="7126081" cy="1982089"/>
          </a:xfrm>
          <a:prstGeom prst="rect">
            <a:avLst/>
          </a:prstGeom>
        </p:spPr>
      </p:pic>
      <p:pic>
        <p:nvPicPr>
          <p:cNvPr id="12" name="Content Placeholder 4">
            <a:extLst>
              <a:ext uri="{FF2B5EF4-FFF2-40B4-BE49-F238E27FC236}">
                <a16:creationId xmlns:a16="http://schemas.microsoft.com/office/drawing/2014/main" id="{42A6C904-F2E2-8F6D-E7FD-B15BDB3FED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481" y="5099408"/>
            <a:ext cx="6287377" cy="1581371"/>
          </a:xfrm>
          <a:prstGeom prst="rect">
            <a:avLst/>
          </a:prstGeom>
        </p:spPr>
      </p:pic>
      <p:sp>
        <p:nvSpPr>
          <p:cNvPr id="10" name="Content Placeholder 2">
            <a:extLst>
              <a:ext uri="{FF2B5EF4-FFF2-40B4-BE49-F238E27FC236}">
                <a16:creationId xmlns:a16="http://schemas.microsoft.com/office/drawing/2014/main" id="{FF120072-5C29-94E7-9D8A-3A5353D0B3F7}"/>
              </a:ext>
            </a:extLst>
          </p:cNvPr>
          <p:cNvSpPr txBox="1">
            <a:spLocks/>
          </p:cNvSpPr>
          <p:nvPr/>
        </p:nvSpPr>
        <p:spPr>
          <a:xfrm>
            <a:off x="5836596" y="3784206"/>
            <a:ext cx="6273091" cy="2747907"/>
          </a:xfrm>
          <a:prstGeom prst="rect">
            <a:avLst/>
          </a:prstGeom>
          <a:solidFill>
            <a:srgbClr val="FFFF00"/>
          </a:solidFill>
          <a:ln>
            <a:solidFill>
              <a:srgbClr val="C00000"/>
            </a:solidFill>
          </a:ln>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t>Do track section from first line </a:t>
            </a:r>
          </a:p>
          <a:p>
            <a:r>
              <a:rPr lang="en-US"/>
              <a:t>Do TQA/QA – mostly QA or AQ</a:t>
            </a:r>
          </a:p>
          <a:p>
            <a:pPr marL="0" indent="0">
              <a:buNone/>
            </a:pPr>
            <a:r>
              <a:rPr lang="en-US"/>
              <a:t>Firstly, the quote……….shows Emma was………..</a:t>
            </a:r>
          </a:p>
          <a:p>
            <a:pPr marL="0" indent="0">
              <a:buNone/>
            </a:pPr>
            <a:r>
              <a:rPr lang="en-US"/>
              <a:t>Firstly, Emma seems………….  as the text says……</a:t>
            </a:r>
          </a:p>
          <a:p>
            <a:r>
              <a:rPr lang="en-US"/>
              <a:t>Do use correct terminology - know difference between a verb, adverb, adjective or don’t use at all </a:t>
            </a:r>
          </a:p>
          <a:p>
            <a:r>
              <a:rPr lang="en-US"/>
              <a:t>Do not talk about punctuation, snappy phrases</a:t>
            </a:r>
            <a:r>
              <a:rPr lang="en-US" i="1"/>
              <a:t>’</a:t>
            </a:r>
          </a:p>
          <a:p>
            <a:endParaRPr lang="en-GB"/>
          </a:p>
        </p:txBody>
      </p:sp>
    </p:spTree>
    <p:extLst>
      <p:ext uri="{BB962C8B-B14F-4D97-AF65-F5344CB8AC3E}">
        <p14:creationId xmlns:p14="http://schemas.microsoft.com/office/powerpoint/2010/main" val="2909270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32776-7EBC-7508-AB19-FEB2807E9356}"/>
              </a:ext>
            </a:extLst>
          </p:cNvPr>
          <p:cNvSpPr txBox="1"/>
          <p:nvPr/>
        </p:nvSpPr>
        <p:spPr>
          <a:xfrm>
            <a:off x="217671" y="191402"/>
            <a:ext cx="11222268" cy="1231106"/>
          </a:xfrm>
          <a:prstGeom prst="rect">
            <a:avLst/>
          </a:prstGeom>
          <a:solidFill>
            <a:schemeClr val="accent2">
              <a:lumMod val="40000"/>
              <a:lumOff val="6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Q4 Another</a:t>
            </a:r>
            <a:r>
              <a:rPr lang="en-GB" sz="2800" dirty="0"/>
              <a:t> 10 marker – probably  </a:t>
            </a:r>
            <a:r>
              <a:rPr lang="en-GB" sz="2800" dirty="0" err="1"/>
              <a:t>a‘How</a:t>
            </a:r>
            <a:r>
              <a:rPr lang="en-GB" sz="2800" dirty="0"/>
              <a:t>’ question. Often you will have a tension and drama question  – 15 mins max</a:t>
            </a:r>
            <a:endParaRPr lang="en-GB" sz="2800" b="1" dirty="0">
              <a:ea typeface="+mn-lt"/>
              <a:cs typeface="+mn-lt"/>
            </a:endParaRPr>
          </a:p>
          <a:p>
            <a:r>
              <a:rPr lang="en-GB" b="1" dirty="0">
                <a:ea typeface="+mn-lt"/>
                <a:cs typeface="+mn-lt"/>
              </a:rPr>
              <a:t> </a:t>
            </a:r>
            <a:endParaRPr lang="en-US" dirty="0">
              <a:ea typeface="+mn-lt"/>
              <a:cs typeface="+mn-lt"/>
            </a:endParaRPr>
          </a:p>
        </p:txBody>
      </p:sp>
      <p:pic>
        <p:nvPicPr>
          <p:cNvPr id="5" name="Picture 4">
            <a:extLst>
              <a:ext uri="{FF2B5EF4-FFF2-40B4-BE49-F238E27FC236}">
                <a16:creationId xmlns:a16="http://schemas.microsoft.com/office/drawing/2014/main" id="{9B19FF29-C39C-7BA4-99A1-66D8110D39AD}"/>
              </a:ext>
            </a:extLst>
          </p:cNvPr>
          <p:cNvPicPr>
            <a:picLocks noChangeAspect="1"/>
          </p:cNvPicPr>
          <p:nvPr/>
        </p:nvPicPr>
        <p:blipFill>
          <a:blip r:embed="rId2"/>
          <a:stretch>
            <a:fillRect/>
          </a:stretch>
        </p:blipFill>
        <p:spPr>
          <a:xfrm>
            <a:off x="217671" y="1183722"/>
            <a:ext cx="9363999" cy="1562874"/>
          </a:xfrm>
          <a:prstGeom prst="rect">
            <a:avLst/>
          </a:prstGeom>
        </p:spPr>
      </p:pic>
      <p:pic>
        <p:nvPicPr>
          <p:cNvPr id="8" name="Picture 7">
            <a:extLst>
              <a:ext uri="{FF2B5EF4-FFF2-40B4-BE49-F238E27FC236}">
                <a16:creationId xmlns:a16="http://schemas.microsoft.com/office/drawing/2014/main" id="{BF575B1F-662D-2011-036B-8A48A0D5E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666" y="1261127"/>
            <a:ext cx="2193421" cy="1047248"/>
          </a:xfrm>
          <a:prstGeom prst="rect">
            <a:avLst/>
          </a:prstGeom>
        </p:spPr>
      </p:pic>
      <p:pic>
        <p:nvPicPr>
          <p:cNvPr id="10" name="Picture 9" descr="A close-up of text&#10;&#10;AI-generated content may be incorrect.">
            <a:extLst>
              <a:ext uri="{FF2B5EF4-FFF2-40B4-BE49-F238E27FC236}">
                <a16:creationId xmlns:a16="http://schemas.microsoft.com/office/drawing/2014/main" id="{A4AE2BEC-B731-31F2-3599-3F50654D7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87" y="2886309"/>
            <a:ext cx="8354591" cy="1705213"/>
          </a:xfrm>
          <a:prstGeom prst="rect">
            <a:avLst/>
          </a:prstGeom>
        </p:spPr>
      </p:pic>
      <p:pic>
        <p:nvPicPr>
          <p:cNvPr id="12" name="Picture 11" descr="A white background with black text&#10;&#10;AI-generated content may be incorrect.">
            <a:extLst>
              <a:ext uri="{FF2B5EF4-FFF2-40B4-BE49-F238E27FC236}">
                <a16:creationId xmlns:a16="http://schemas.microsoft.com/office/drawing/2014/main" id="{5792A4E8-C780-2884-8B4C-2202AB4EB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4255" y="4867532"/>
            <a:ext cx="5877745" cy="1971950"/>
          </a:xfrm>
          <a:prstGeom prst="rect">
            <a:avLst/>
          </a:prstGeom>
        </p:spPr>
      </p:pic>
      <p:pic>
        <p:nvPicPr>
          <p:cNvPr id="1026" name="Picture 2" descr="http://stcdrama.weebly.com/uploads/2/9/3/6/29362911/7765000.png?434">
            <a:extLst>
              <a:ext uri="{FF2B5EF4-FFF2-40B4-BE49-F238E27FC236}">
                <a16:creationId xmlns:a16="http://schemas.microsoft.com/office/drawing/2014/main" id="{4F0A7C9B-4350-47E3-9995-EA7897B0A3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020" y="4669226"/>
            <a:ext cx="2838068" cy="21252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034CDAB-D51E-4072-8BAE-827409A09A18}"/>
              </a:ext>
            </a:extLst>
          </p:cNvPr>
          <p:cNvCxnSpPr/>
          <p:nvPr/>
        </p:nvCxnSpPr>
        <p:spPr>
          <a:xfrm flipH="1">
            <a:off x="740664" y="3429000"/>
            <a:ext cx="2286000" cy="2945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D2A1726-DF36-44EB-87EB-6FB3A1790BAF}"/>
              </a:ext>
            </a:extLst>
          </p:cNvPr>
          <p:cNvCxnSpPr/>
          <p:nvPr/>
        </p:nvCxnSpPr>
        <p:spPr>
          <a:xfrm flipH="1">
            <a:off x="914400" y="3345138"/>
            <a:ext cx="1892808" cy="2543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DC555AD-77E8-465E-9FD1-F4F44A0D5953}"/>
              </a:ext>
            </a:extLst>
          </p:cNvPr>
          <p:cNvCxnSpPr/>
          <p:nvPr/>
        </p:nvCxnSpPr>
        <p:spPr>
          <a:xfrm flipH="1">
            <a:off x="1353312" y="3289287"/>
            <a:ext cx="2007253" cy="2704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6A49220-1529-4D67-BF22-2588679EB842}"/>
              </a:ext>
            </a:extLst>
          </p:cNvPr>
          <p:cNvSpPr/>
          <p:nvPr/>
        </p:nvSpPr>
        <p:spPr>
          <a:xfrm>
            <a:off x="8724778" y="2886309"/>
            <a:ext cx="2942966" cy="1356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10 points for 10 marks.</a:t>
            </a:r>
          </a:p>
        </p:txBody>
      </p:sp>
    </p:spTree>
    <p:extLst>
      <p:ext uri="{BB962C8B-B14F-4D97-AF65-F5344CB8AC3E}">
        <p14:creationId xmlns:p14="http://schemas.microsoft.com/office/powerpoint/2010/main" val="122362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58940" y="2688336"/>
            <a:ext cx="3133059" cy="254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highlight>
                  <a:srgbClr val="FFFF00"/>
                </a:highlight>
              </a:rPr>
              <a:t>YOUR IMPRESSIONS!</a:t>
            </a:r>
          </a:p>
          <a:p>
            <a:pPr marL="342900" indent="-342900">
              <a:buFont typeface="Arial" panose="020B0604020202020204" pitchFamily="34" charset="0"/>
              <a:buChar char="•"/>
            </a:pPr>
            <a:r>
              <a:rPr lang="en-US" sz="2400" dirty="0"/>
              <a:t>MUST TRACK THROUGH</a:t>
            </a:r>
          </a:p>
          <a:p>
            <a:pPr marL="342900" indent="-342900">
              <a:buFont typeface="Arial" panose="020B0604020202020204" pitchFamily="34" charset="0"/>
              <a:buChar char="•"/>
            </a:pPr>
            <a:r>
              <a:rPr lang="en-US" sz="2400" b="1" dirty="0">
                <a:solidFill>
                  <a:schemeClr val="tx1"/>
                </a:solidFill>
                <a:highlight>
                  <a:srgbClr val="00FFFF"/>
                </a:highlight>
              </a:rPr>
              <a:t>MUST REFER TO PASSAGE AS A WHOLE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61" y="2199465"/>
            <a:ext cx="8013685" cy="2099543"/>
          </a:xfrm>
          <a:solidFill>
            <a:schemeClr val="accent1">
              <a:lumMod val="40000"/>
              <a:lumOff val="60000"/>
            </a:schemeClr>
          </a:solidFill>
        </p:spPr>
      </p:pic>
      <p:pic>
        <p:nvPicPr>
          <p:cNvPr id="6" name="Picture 5">
            <a:extLst>
              <a:ext uri="{FF2B5EF4-FFF2-40B4-BE49-F238E27FC236}">
                <a16:creationId xmlns:a16="http://schemas.microsoft.com/office/drawing/2014/main" id="{0879CD8D-5422-4175-AC13-CF24F2609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4499"/>
            <a:ext cx="7933024" cy="2681252"/>
          </a:xfrm>
          <a:prstGeom prst="rect">
            <a:avLst/>
          </a:prstGeom>
        </p:spPr>
      </p:pic>
      <p:sp>
        <p:nvSpPr>
          <p:cNvPr id="7" name="Rectangle: Rounded Corners 6">
            <a:extLst>
              <a:ext uri="{FF2B5EF4-FFF2-40B4-BE49-F238E27FC236}">
                <a16:creationId xmlns:a16="http://schemas.microsoft.com/office/drawing/2014/main" id="{1B8E3FB5-A9FE-498F-9E38-E96249CE862B}"/>
              </a:ext>
            </a:extLst>
          </p:cNvPr>
          <p:cNvSpPr/>
          <p:nvPr/>
        </p:nvSpPr>
        <p:spPr>
          <a:xfrm>
            <a:off x="9162522" y="5873035"/>
            <a:ext cx="2027208" cy="10006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Could direct you to read </a:t>
            </a:r>
            <a:r>
              <a:rPr lang="en-GB"/>
              <a:t>lines first (2022)</a:t>
            </a:r>
            <a:endParaRPr lang="en-GB" dirty="0"/>
          </a:p>
        </p:txBody>
      </p:sp>
      <p:cxnSp>
        <p:nvCxnSpPr>
          <p:cNvPr id="9" name="Straight Arrow Connector 8">
            <a:extLst>
              <a:ext uri="{FF2B5EF4-FFF2-40B4-BE49-F238E27FC236}">
                <a16:creationId xmlns:a16="http://schemas.microsoft.com/office/drawing/2014/main" id="{1215FFF9-BB84-4534-A794-D386A7151E8D}"/>
              </a:ext>
            </a:extLst>
          </p:cNvPr>
          <p:cNvCxnSpPr>
            <a:cxnSpLocks/>
          </p:cNvCxnSpPr>
          <p:nvPr/>
        </p:nvCxnSpPr>
        <p:spPr>
          <a:xfrm flipH="1" flipV="1">
            <a:off x="5279113" y="4747979"/>
            <a:ext cx="3779827" cy="1369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8F3A493-78DB-4370-B628-EDE7C866F273}"/>
              </a:ext>
            </a:extLst>
          </p:cNvPr>
          <p:cNvSpPr>
            <a:spLocks noGrp="1"/>
          </p:cNvSpPr>
          <p:nvPr>
            <p:ph type="title"/>
          </p:nvPr>
        </p:nvSpPr>
        <p:spPr>
          <a:xfrm>
            <a:off x="0" y="1"/>
            <a:ext cx="12051792" cy="523525"/>
          </a:xfrm>
          <a:solidFill>
            <a:schemeClr val="accent2">
              <a:lumMod val="40000"/>
              <a:lumOff val="60000"/>
            </a:schemeClr>
          </a:solidFill>
        </p:spPr>
        <p:txBody>
          <a:bodyPr>
            <a:normAutofit fontScale="90000"/>
          </a:bodyPr>
          <a:lstStyle/>
          <a:p>
            <a:r>
              <a:rPr lang="en-GB" sz="3600" dirty="0"/>
              <a:t>A5. The 10 marker – the evaluation question – 15 mins max</a:t>
            </a:r>
          </a:p>
        </p:txBody>
      </p:sp>
      <p:pic>
        <p:nvPicPr>
          <p:cNvPr id="10" name="Picture 9">
            <a:extLst>
              <a:ext uri="{FF2B5EF4-FFF2-40B4-BE49-F238E27FC236}">
                <a16:creationId xmlns:a16="http://schemas.microsoft.com/office/drawing/2014/main" id="{77D3E1EB-E333-4BD0-9B83-BC6C0BC9A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8579" y="898180"/>
            <a:ext cx="2193421" cy="1047248"/>
          </a:xfrm>
          <a:prstGeom prst="rect">
            <a:avLst/>
          </a:prstGeom>
        </p:spPr>
      </p:pic>
      <p:sp>
        <p:nvSpPr>
          <p:cNvPr id="2" name="Rectangle 1">
            <a:extLst>
              <a:ext uri="{FF2B5EF4-FFF2-40B4-BE49-F238E27FC236}">
                <a16:creationId xmlns:a16="http://schemas.microsoft.com/office/drawing/2014/main" id="{74C7D8EF-61D5-47CF-B32E-606080D46C96}"/>
              </a:ext>
            </a:extLst>
          </p:cNvPr>
          <p:cNvSpPr/>
          <p:nvPr/>
        </p:nvSpPr>
        <p:spPr>
          <a:xfrm>
            <a:off x="128016" y="640082"/>
            <a:ext cx="9400032" cy="14055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highlight>
                <a:srgbClr val="FFFF00"/>
              </a:highlight>
            </a:endParaRPr>
          </a:p>
          <a:p>
            <a:pPr algn="ctr"/>
            <a:r>
              <a:rPr lang="en-GB" sz="2000" b="1" dirty="0">
                <a:solidFill>
                  <a:schemeClr val="tx1"/>
                </a:solidFill>
                <a:highlight>
                  <a:srgbClr val="FFFF00"/>
                </a:highlight>
              </a:rPr>
              <a:t>TOP TIP –  This question is a gift -  all the information you need will probably have been given in previous questions.</a:t>
            </a:r>
          </a:p>
          <a:p>
            <a:pPr algn="ctr"/>
            <a:endParaRPr lang="en-GB" sz="2000" b="1" dirty="0">
              <a:solidFill>
                <a:schemeClr val="tx1"/>
              </a:solidFill>
              <a:highlight>
                <a:srgbClr val="FFFF00"/>
              </a:highlight>
            </a:endParaRPr>
          </a:p>
          <a:p>
            <a:pPr algn="ctr"/>
            <a:r>
              <a:rPr lang="en-US" sz="2000" b="1" dirty="0">
                <a:solidFill>
                  <a:schemeClr val="tx1"/>
                </a:solidFill>
                <a:highlight>
                  <a:srgbClr val="00FFFF"/>
                </a:highlight>
                <a:latin typeface="Arial Rounded MT Bold" panose="020F0704030504030204" pitchFamily="34" charset="0"/>
              </a:rPr>
              <a:t>NOTE – ALWAYS LOOK FOR CHANGE AND DEVELOPMENT</a:t>
            </a:r>
            <a:endParaRPr lang="en-GB" sz="2000" b="1" dirty="0">
              <a:solidFill>
                <a:schemeClr val="tx1"/>
              </a:solidFill>
              <a:highlight>
                <a:srgbClr val="00FFFF"/>
              </a:highlight>
              <a:latin typeface="Arial Rounded MT Bold" panose="020F0704030504030204" pitchFamily="34" charset="0"/>
            </a:endParaRPr>
          </a:p>
          <a:p>
            <a:pPr algn="ctr"/>
            <a:endParaRPr lang="en-GB" sz="2000" b="1" dirty="0">
              <a:solidFill>
                <a:schemeClr val="tx1"/>
              </a:solidFill>
              <a:highlight>
                <a:srgbClr val="FFFF00"/>
              </a:highlight>
            </a:endParaRPr>
          </a:p>
        </p:txBody>
      </p:sp>
    </p:spTree>
    <p:extLst>
      <p:ext uri="{BB962C8B-B14F-4D97-AF65-F5344CB8AC3E}">
        <p14:creationId xmlns:p14="http://schemas.microsoft.com/office/powerpoint/2010/main" val="205947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1CD5-8722-42B3-9C07-C2BDDD2BB223}"/>
              </a:ext>
            </a:extLst>
          </p:cNvPr>
          <p:cNvSpPr>
            <a:spLocks noGrp="1"/>
          </p:cNvSpPr>
          <p:nvPr>
            <p:ph type="title"/>
          </p:nvPr>
        </p:nvSpPr>
        <p:spPr>
          <a:xfrm>
            <a:off x="0" y="0"/>
            <a:ext cx="10515600" cy="786635"/>
          </a:xfrm>
          <a:solidFill>
            <a:schemeClr val="accent2">
              <a:lumMod val="40000"/>
              <a:lumOff val="60000"/>
            </a:schemeClr>
          </a:solidFill>
        </p:spPr>
        <p:txBody>
          <a:bodyPr/>
          <a:lstStyle/>
          <a:p>
            <a:r>
              <a:rPr lang="en-GB" dirty="0"/>
              <a:t>Ways to do Q5</a:t>
            </a:r>
          </a:p>
        </p:txBody>
      </p:sp>
      <p:pic>
        <p:nvPicPr>
          <p:cNvPr id="4" name="Content Placeholder 3">
            <a:extLst>
              <a:ext uri="{FF2B5EF4-FFF2-40B4-BE49-F238E27FC236}">
                <a16:creationId xmlns:a16="http://schemas.microsoft.com/office/drawing/2014/main" id="{81A65974-3A8A-4F5A-9315-83052CB788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402" y="645233"/>
            <a:ext cx="6651468" cy="2248104"/>
          </a:xfrm>
          <a:prstGeom prst="rect">
            <a:avLst/>
          </a:prstGeom>
        </p:spPr>
      </p:pic>
      <p:sp>
        <p:nvSpPr>
          <p:cNvPr id="5" name="Rectangle 4">
            <a:extLst>
              <a:ext uri="{FF2B5EF4-FFF2-40B4-BE49-F238E27FC236}">
                <a16:creationId xmlns:a16="http://schemas.microsoft.com/office/drawing/2014/main" id="{9C22F813-8D83-4E4F-8A0D-C6CCED13C316}"/>
              </a:ext>
            </a:extLst>
          </p:cNvPr>
          <p:cNvSpPr/>
          <p:nvPr/>
        </p:nvSpPr>
        <p:spPr>
          <a:xfrm>
            <a:off x="141402" y="2811798"/>
            <a:ext cx="12188858" cy="2900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For this one – </a:t>
            </a:r>
          </a:p>
          <a:p>
            <a:pPr marL="342900" indent="-342900">
              <a:buFont typeface="Arial" panose="020B0604020202020204" pitchFamily="34" charset="0"/>
              <a:buChar char="•"/>
            </a:pPr>
            <a:r>
              <a:rPr lang="en-GB" sz="2400" dirty="0"/>
              <a:t>State whether you </a:t>
            </a:r>
            <a:r>
              <a:rPr lang="en-GB" sz="2400" dirty="0">
                <a:highlight>
                  <a:srgbClr val="FF00FF"/>
                </a:highlight>
              </a:rPr>
              <a:t>agree or agree to some extent</a:t>
            </a:r>
            <a:r>
              <a:rPr lang="en-GB" sz="2400" dirty="0"/>
              <a:t>. It is highly unlikely that you will have evidence to disagree.</a:t>
            </a:r>
          </a:p>
          <a:p>
            <a:pPr marL="342900" indent="-342900">
              <a:buFont typeface="Arial" panose="020B0604020202020204" pitchFamily="34" charset="0"/>
              <a:buChar char="•"/>
            </a:pPr>
            <a:r>
              <a:rPr lang="en-GB" sz="2400" dirty="0"/>
              <a:t>Track through and highlight a few things in the lines 69-86 about the character and as you comment on the character in those lines, compare to the impression of the character at the beginning of the text.  </a:t>
            </a:r>
          </a:p>
        </p:txBody>
      </p:sp>
    </p:spTree>
    <p:extLst>
      <p:ext uri="{BB962C8B-B14F-4D97-AF65-F5344CB8AC3E}">
        <p14:creationId xmlns:p14="http://schemas.microsoft.com/office/powerpoint/2010/main" val="3896763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DAC8-1B2E-4517-A725-282643FA4ACD}"/>
              </a:ext>
            </a:extLst>
          </p:cNvPr>
          <p:cNvSpPr>
            <a:spLocks noGrp="1"/>
          </p:cNvSpPr>
          <p:nvPr>
            <p:ph type="title"/>
          </p:nvPr>
        </p:nvSpPr>
        <p:spPr/>
        <p:txBody>
          <a:bodyPr/>
          <a:lstStyle/>
          <a:p>
            <a:endParaRPr lang="en-GB" dirty="0"/>
          </a:p>
        </p:txBody>
      </p:sp>
      <p:pic>
        <p:nvPicPr>
          <p:cNvPr id="4" name="Content Placeholder 4">
            <a:extLst>
              <a:ext uri="{FF2B5EF4-FFF2-40B4-BE49-F238E27FC236}">
                <a16:creationId xmlns:a16="http://schemas.microsoft.com/office/drawing/2014/main" id="{40267319-16CC-4CE4-9F6C-F8AF92FED5CD}"/>
              </a:ext>
            </a:extLst>
          </p:cNvPr>
          <p:cNvPicPr>
            <a:picLocks noGrp="1" noChangeAspect="1"/>
          </p:cNvPicPr>
          <p:nvPr>
            <p:ph idx="1"/>
          </p:nvPr>
        </p:nvPicPr>
        <p:blipFill>
          <a:blip r:embed="rId2"/>
          <a:stretch>
            <a:fillRect/>
          </a:stretch>
        </p:blipFill>
        <p:spPr>
          <a:xfrm>
            <a:off x="-333542" y="125835"/>
            <a:ext cx="6648274" cy="1356435"/>
          </a:xfrm>
        </p:spPr>
      </p:pic>
      <p:pic>
        <p:nvPicPr>
          <p:cNvPr id="5" name="Content Placeholder 4">
            <a:extLst>
              <a:ext uri="{FF2B5EF4-FFF2-40B4-BE49-F238E27FC236}">
                <a16:creationId xmlns:a16="http://schemas.microsoft.com/office/drawing/2014/main" id="{23CA20EF-846A-462A-8190-5BEDBB7F7F60}"/>
              </a:ext>
            </a:extLst>
          </p:cNvPr>
          <p:cNvPicPr>
            <a:picLocks noGrp="1" noChangeAspect="1"/>
          </p:cNvPicPr>
          <p:nvPr>
            <p:ph idx="1"/>
          </p:nvPr>
        </p:nvPicPr>
        <p:blipFill>
          <a:blip r:embed="rId3"/>
          <a:stretch>
            <a:fillRect/>
          </a:stretch>
        </p:blipFill>
        <p:spPr>
          <a:xfrm>
            <a:off x="189302" y="1566348"/>
            <a:ext cx="6277486" cy="3329117"/>
          </a:xfrm>
          <a:prstGeom prst="rect">
            <a:avLst/>
          </a:prstGeom>
        </p:spPr>
      </p:pic>
      <p:pic>
        <p:nvPicPr>
          <p:cNvPr id="6" name="Picture 5">
            <a:extLst>
              <a:ext uri="{FF2B5EF4-FFF2-40B4-BE49-F238E27FC236}">
                <a16:creationId xmlns:a16="http://schemas.microsoft.com/office/drawing/2014/main" id="{83CFA4E7-C4F8-40DF-B521-F81FCFCA2F74}"/>
              </a:ext>
            </a:extLst>
          </p:cNvPr>
          <p:cNvPicPr>
            <a:picLocks noChangeAspect="1"/>
          </p:cNvPicPr>
          <p:nvPr/>
        </p:nvPicPr>
        <p:blipFill>
          <a:blip r:embed="rId4"/>
          <a:stretch>
            <a:fillRect/>
          </a:stretch>
        </p:blipFill>
        <p:spPr>
          <a:xfrm>
            <a:off x="6083504" y="1774766"/>
            <a:ext cx="6108496" cy="5033854"/>
          </a:xfrm>
          <a:prstGeom prst="rect">
            <a:avLst/>
          </a:prstGeom>
        </p:spPr>
      </p:pic>
    </p:spTree>
    <p:extLst>
      <p:ext uri="{BB962C8B-B14F-4D97-AF65-F5344CB8AC3E}">
        <p14:creationId xmlns:p14="http://schemas.microsoft.com/office/powerpoint/2010/main" val="81101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B754-3276-430A-B29B-84883BE4A667}"/>
              </a:ext>
            </a:extLst>
          </p:cNvPr>
          <p:cNvSpPr>
            <a:spLocks noGrp="1"/>
          </p:cNvSpPr>
          <p:nvPr>
            <p:ph type="title"/>
          </p:nvPr>
        </p:nvSpPr>
        <p:spPr>
          <a:xfrm>
            <a:off x="838200" y="348034"/>
            <a:ext cx="10515600" cy="1325563"/>
          </a:xfrm>
          <a:solidFill>
            <a:schemeClr val="accent2">
              <a:lumMod val="60000"/>
              <a:lumOff val="40000"/>
            </a:schemeClr>
          </a:solidFill>
        </p:spPr>
        <p:txBody>
          <a:bodyPr/>
          <a:lstStyle/>
          <a:p>
            <a:r>
              <a:rPr lang="en-GB"/>
              <a:t>What is on this paper?</a:t>
            </a:r>
          </a:p>
        </p:txBody>
      </p:sp>
      <p:sp>
        <p:nvSpPr>
          <p:cNvPr id="3" name="Content Placeholder 2">
            <a:extLst>
              <a:ext uri="{FF2B5EF4-FFF2-40B4-BE49-F238E27FC236}">
                <a16:creationId xmlns:a16="http://schemas.microsoft.com/office/drawing/2014/main" id="{169CBD01-2E76-4EAA-BE61-5AD243E7BBD6}"/>
              </a:ext>
            </a:extLst>
          </p:cNvPr>
          <p:cNvSpPr>
            <a:spLocks noGrp="1"/>
          </p:cNvSpPr>
          <p:nvPr>
            <p:ph idx="1"/>
          </p:nvPr>
        </p:nvSpPr>
        <p:spPr>
          <a:solidFill>
            <a:schemeClr val="accent1">
              <a:lumMod val="20000"/>
              <a:lumOff val="80000"/>
            </a:schemeClr>
          </a:solidFill>
        </p:spPr>
        <p:txBody>
          <a:bodyPr>
            <a:normAutofit/>
          </a:bodyPr>
          <a:lstStyle/>
          <a:p>
            <a:pPr marL="0" indent="0">
              <a:buNone/>
            </a:pPr>
            <a:r>
              <a:rPr lang="en-GB" sz="4800"/>
              <a:t>Section A – The reading section – 5 questions  - </a:t>
            </a:r>
            <a:r>
              <a:rPr lang="en-GB" sz="4800">
                <a:highlight>
                  <a:srgbClr val="FFFF00"/>
                </a:highlight>
              </a:rPr>
              <a:t>one hour</a:t>
            </a:r>
          </a:p>
          <a:p>
            <a:pPr marL="0" indent="0">
              <a:buNone/>
            </a:pPr>
            <a:endParaRPr lang="en-GB" sz="4800"/>
          </a:p>
          <a:p>
            <a:pPr marL="0" indent="0">
              <a:buNone/>
            </a:pPr>
            <a:r>
              <a:rPr lang="en-GB" sz="4800"/>
              <a:t>Section B The story – four titles to choose from – </a:t>
            </a:r>
            <a:r>
              <a:rPr lang="en-GB" sz="4800">
                <a:highlight>
                  <a:srgbClr val="FFFF00"/>
                </a:highlight>
              </a:rPr>
              <a:t>45 minutes</a:t>
            </a:r>
          </a:p>
        </p:txBody>
      </p:sp>
      <p:pic>
        <p:nvPicPr>
          <p:cNvPr id="4" name="Picture 3">
            <a:extLst>
              <a:ext uri="{FF2B5EF4-FFF2-40B4-BE49-F238E27FC236}">
                <a16:creationId xmlns:a16="http://schemas.microsoft.com/office/drawing/2014/main" id="{69DBF2BE-5786-786F-A379-3F620F303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442" y="196006"/>
            <a:ext cx="2885630" cy="1377743"/>
          </a:xfrm>
          <a:prstGeom prst="rect">
            <a:avLst/>
          </a:prstGeom>
        </p:spPr>
      </p:pic>
    </p:spTree>
    <p:extLst>
      <p:ext uri="{BB962C8B-B14F-4D97-AF65-F5344CB8AC3E}">
        <p14:creationId xmlns:p14="http://schemas.microsoft.com/office/powerpoint/2010/main" val="354334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8E12-80B2-46F2-8D43-B4A3576EA763}"/>
              </a:ext>
            </a:extLst>
          </p:cNvPr>
          <p:cNvSpPr>
            <a:spLocks noGrp="1"/>
          </p:cNvSpPr>
          <p:nvPr>
            <p:ph type="title"/>
          </p:nvPr>
        </p:nvSpPr>
        <p:spPr>
          <a:solidFill>
            <a:schemeClr val="accent2">
              <a:lumMod val="60000"/>
              <a:lumOff val="40000"/>
            </a:schemeClr>
          </a:solidFill>
        </p:spPr>
        <p:txBody>
          <a:bodyPr/>
          <a:lstStyle/>
          <a:p>
            <a:r>
              <a:rPr lang="en-GB"/>
              <a:t>How to tackle the timing</a:t>
            </a:r>
          </a:p>
        </p:txBody>
      </p:sp>
      <p:sp>
        <p:nvSpPr>
          <p:cNvPr id="3" name="Content Placeholder 2">
            <a:extLst>
              <a:ext uri="{FF2B5EF4-FFF2-40B4-BE49-F238E27FC236}">
                <a16:creationId xmlns:a16="http://schemas.microsoft.com/office/drawing/2014/main" id="{0D876B46-0C15-4F23-B8A0-9DCAFBB9E171}"/>
              </a:ext>
            </a:extLst>
          </p:cNvPr>
          <p:cNvSpPr>
            <a:spLocks noGrp="1"/>
          </p:cNvSpPr>
          <p:nvPr>
            <p:ph idx="1"/>
          </p:nvPr>
        </p:nvSpPr>
        <p:spPr>
          <a:xfrm>
            <a:off x="838200" y="1825625"/>
            <a:ext cx="10515600" cy="2910277"/>
          </a:xfrm>
          <a:solidFill>
            <a:schemeClr val="accent1">
              <a:lumMod val="20000"/>
              <a:lumOff val="80000"/>
            </a:schemeClr>
          </a:solidFill>
        </p:spPr>
        <p:txBody>
          <a:bodyPr>
            <a:normAutofit/>
          </a:bodyPr>
          <a:lstStyle/>
          <a:p>
            <a:pPr marL="0" indent="0">
              <a:buNone/>
            </a:pPr>
            <a:r>
              <a:rPr lang="en-GB" sz="4400"/>
              <a:t>You could start with your story first.</a:t>
            </a:r>
          </a:p>
          <a:p>
            <a:pPr marL="0" indent="0">
              <a:buNone/>
            </a:pPr>
            <a:r>
              <a:rPr lang="en-GB" sz="4400"/>
              <a:t>If you have memorised it and can complete it in less than 45 mins, this will give you more time for the reading section. </a:t>
            </a:r>
          </a:p>
        </p:txBody>
      </p:sp>
      <p:pic>
        <p:nvPicPr>
          <p:cNvPr id="4" name="Picture 3">
            <a:extLst>
              <a:ext uri="{FF2B5EF4-FFF2-40B4-BE49-F238E27FC236}">
                <a16:creationId xmlns:a16="http://schemas.microsoft.com/office/drawing/2014/main" id="{9A9E8A06-ECDC-E0CB-ECE8-62F0736DA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410" y="0"/>
            <a:ext cx="3827590" cy="1827481"/>
          </a:xfrm>
          <a:prstGeom prst="rect">
            <a:avLst/>
          </a:prstGeom>
        </p:spPr>
      </p:pic>
    </p:spTree>
    <p:extLst>
      <p:ext uri="{BB962C8B-B14F-4D97-AF65-F5344CB8AC3E}">
        <p14:creationId xmlns:p14="http://schemas.microsoft.com/office/powerpoint/2010/main" val="317540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4A9E-7B4D-4A72-B05D-DC985CB1FF59}"/>
              </a:ext>
            </a:extLst>
          </p:cNvPr>
          <p:cNvSpPr>
            <a:spLocks noGrp="1"/>
          </p:cNvSpPr>
          <p:nvPr>
            <p:ph type="title"/>
          </p:nvPr>
        </p:nvSpPr>
        <p:spPr>
          <a:solidFill>
            <a:schemeClr val="accent2">
              <a:lumMod val="40000"/>
              <a:lumOff val="60000"/>
            </a:schemeClr>
          </a:solidFill>
        </p:spPr>
        <p:txBody>
          <a:bodyPr/>
          <a:lstStyle/>
          <a:p>
            <a:r>
              <a:rPr lang="en-GB"/>
              <a:t>Tackling the story</a:t>
            </a:r>
          </a:p>
        </p:txBody>
      </p:sp>
      <p:sp>
        <p:nvSpPr>
          <p:cNvPr id="3" name="Content Placeholder 2">
            <a:extLst>
              <a:ext uri="{FF2B5EF4-FFF2-40B4-BE49-F238E27FC236}">
                <a16:creationId xmlns:a16="http://schemas.microsoft.com/office/drawing/2014/main" id="{4ACBFA42-498B-4379-BF99-C48E13B10B59}"/>
              </a:ext>
            </a:extLst>
          </p:cNvPr>
          <p:cNvSpPr>
            <a:spLocks noGrp="1"/>
          </p:cNvSpPr>
          <p:nvPr>
            <p:ph idx="1"/>
          </p:nvPr>
        </p:nvSpPr>
        <p:spPr>
          <a:xfrm>
            <a:off x="838200" y="1825625"/>
            <a:ext cx="10515600" cy="4351338"/>
          </a:xfrm>
        </p:spPr>
        <p:txBody>
          <a:bodyPr>
            <a:normAutofit/>
          </a:bodyPr>
          <a:lstStyle/>
          <a:p>
            <a:pPr marL="0" indent="0">
              <a:buNone/>
            </a:pPr>
            <a:r>
              <a:rPr lang="en-GB" sz="4000"/>
              <a:t>Look at the story titles on the back page.</a:t>
            </a:r>
          </a:p>
          <a:p>
            <a:pPr marL="0" indent="0">
              <a:buNone/>
            </a:pPr>
            <a:r>
              <a:rPr lang="en-GB" sz="4000"/>
              <a:t>Spend a minute or so thinking about how you can ‘tweak’ your own story to fit one of them – there will be a way if you think outside the box!</a:t>
            </a:r>
          </a:p>
        </p:txBody>
      </p:sp>
      <p:pic>
        <p:nvPicPr>
          <p:cNvPr id="1028" name="Picture 4" descr="https://bigideas4littlescholars.com/wp-content/uploads/2020/05/Think-Outside-the-Box.png">
            <a:extLst>
              <a:ext uri="{FF2B5EF4-FFF2-40B4-BE49-F238E27FC236}">
                <a16:creationId xmlns:a16="http://schemas.microsoft.com/office/drawing/2014/main" id="{587849D0-0761-4BA9-A086-FD23A49F5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32" y="4313207"/>
            <a:ext cx="2656935" cy="248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72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2CCC-F3C4-414A-B206-F6B6510AC035}"/>
              </a:ext>
            </a:extLst>
          </p:cNvPr>
          <p:cNvSpPr>
            <a:spLocks noGrp="1"/>
          </p:cNvSpPr>
          <p:nvPr>
            <p:ph type="title"/>
          </p:nvPr>
        </p:nvSpPr>
        <p:spPr>
          <a:xfrm>
            <a:off x="241540" y="221713"/>
            <a:ext cx="5719314" cy="1325563"/>
          </a:xfrm>
          <a:solidFill>
            <a:schemeClr val="accent2">
              <a:lumMod val="40000"/>
              <a:lumOff val="60000"/>
            </a:schemeClr>
          </a:solidFill>
        </p:spPr>
        <p:txBody>
          <a:bodyPr/>
          <a:lstStyle/>
          <a:p>
            <a:r>
              <a:rPr lang="en-GB"/>
              <a:t>Have a practice now…..</a:t>
            </a:r>
          </a:p>
        </p:txBody>
      </p:sp>
      <p:sp>
        <p:nvSpPr>
          <p:cNvPr id="3" name="Content Placeholder 2">
            <a:extLst>
              <a:ext uri="{FF2B5EF4-FFF2-40B4-BE49-F238E27FC236}">
                <a16:creationId xmlns:a16="http://schemas.microsoft.com/office/drawing/2014/main" id="{95E53F1C-F7A4-47DB-A571-C054EF43668F}"/>
              </a:ext>
            </a:extLst>
          </p:cNvPr>
          <p:cNvSpPr>
            <a:spLocks noGrp="1"/>
          </p:cNvSpPr>
          <p:nvPr>
            <p:ph idx="1"/>
          </p:nvPr>
        </p:nvSpPr>
        <p:spPr>
          <a:xfrm>
            <a:off x="241540" y="1825624"/>
            <a:ext cx="5236234" cy="4825341"/>
          </a:xfrm>
          <a:solidFill>
            <a:schemeClr val="accent1">
              <a:lumMod val="20000"/>
              <a:lumOff val="80000"/>
            </a:schemeClr>
          </a:solidFill>
        </p:spPr>
        <p:txBody>
          <a:bodyPr>
            <a:normAutofit fontScale="92500" lnSpcReduction="10000"/>
          </a:bodyPr>
          <a:lstStyle/>
          <a:p>
            <a:pPr marL="0" indent="0">
              <a:buNone/>
            </a:pPr>
            <a:r>
              <a:rPr lang="en-GB" b="1" i="1"/>
              <a:t>Choose either</a:t>
            </a:r>
            <a:endParaRPr lang="en-GB"/>
          </a:p>
          <a:p>
            <a:pPr marL="514350" indent="-514350">
              <a:buAutoNum type="alphaLcParenBoth"/>
            </a:pPr>
            <a:r>
              <a:rPr lang="en-GB"/>
              <a:t>If only I’d have said something.</a:t>
            </a:r>
          </a:p>
          <a:p>
            <a:pPr marL="514350" indent="-514350">
              <a:buAutoNum type="alphaLcParenBoth"/>
            </a:pPr>
            <a:endParaRPr lang="en-GB"/>
          </a:p>
          <a:p>
            <a:pPr marL="0" indent="0">
              <a:buNone/>
            </a:pPr>
            <a:r>
              <a:rPr lang="en-GB"/>
              <a:t>Or, (b) An Embarrassing Moment</a:t>
            </a:r>
          </a:p>
          <a:p>
            <a:pPr marL="0" indent="0">
              <a:buNone/>
            </a:pPr>
            <a:endParaRPr lang="en-GB"/>
          </a:p>
          <a:p>
            <a:pPr marL="0" indent="0">
              <a:buNone/>
            </a:pPr>
            <a:r>
              <a:rPr lang="en-GB"/>
              <a:t>Or, (c) Write about a time when</a:t>
            </a:r>
          </a:p>
          <a:p>
            <a:pPr marL="0" indent="0">
              <a:buNone/>
            </a:pPr>
            <a:r>
              <a:rPr lang="en-GB"/>
              <a:t> you went on holiday.</a:t>
            </a:r>
          </a:p>
          <a:p>
            <a:pPr marL="0" indent="0">
              <a:buNone/>
            </a:pPr>
            <a:endParaRPr lang="en-GB"/>
          </a:p>
          <a:p>
            <a:pPr marL="0" indent="0">
              <a:buNone/>
            </a:pPr>
            <a:r>
              <a:rPr lang="en-GB"/>
              <a:t>Or (d) Write a story which begins: I have to admit that s/he was right…</a:t>
            </a:r>
          </a:p>
          <a:p>
            <a:pPr marL="0" indent="0">
              <a:buNone/>
            </a:pPr>
            <a:r>
              <a:rPr lang="en-GB"/>
              <a:t> </a:t>
            </a:r>
          </a:p>
          <a:p>
            <a:pPr marL="0" indent="0">
              <a:buNone/>
            </a:pPr>
            <a:endParaRPr lang="en-GB"/>
          </a:p>
        </p:txBody>
      </p:sp>
      <p:sp>
        <p:nvSpPr>
          <p:cNvPr id="4" name="Content Placeholder 2">
            <a:extLst>
              <a:ext uri="{FF2B5EF4-FFF2-40B4-BE49-F238E27FC236}">
                <a16:creationId xmlns:a16="http://schemas.microsoft.com/office/drawing/2014/main" id="{571C95E9-483E-4882-AB96-29369E51A569}"/>
              </a:ext>
            </a:extLst>
          </p:cNvPr>
          <p:cNvSpPr txBox="1">
            <a:spLocks/>
          </p:cNvSpPr>
          <p:nvPr/>
        </p:nvSpPr>
        <p:spPr>
          <a:xfrm>
            <a:off x="5960854" y="1822297"/>
            <a:ext cx="58487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 </a:t>
            </a:r>
          </a:p>
          <a:p>
            <a:pPr marL="0" indent="0">
              <a:buFont typeface="Arial" panose="020B0604020202020204" pitchFamily="34" charset="0"/>
              <a:buNone/>
            </a:pPr>
            <a:endParaRPr lang="en-GB"/>
          </a:p>
        </p:txBody>
      </p:sp>
      <p:sp>
        <p:nvSpPr>
          <p:cNvPr id="5" name="Content Placeholder 2">
            <a:extLst>
              <a:ext uri="{FF2B5EF4-FFF2-40B4-BE49-F238E27FC236}">
                <a16:creationId xmlns:a16="http://schemas.microsoft.com/office/drawing/2014/main" id="{8BE5C127-4147-4B92-860D-57058AC81C8F}"/>
              </a:ext>
            </a:extLst>
          </p:cNvPr>
          <p:cNvSpPr txBox="1">
            <a:spLocks/>
          </p:cNvSpPr>
          <p:nvPr/>
        </p:nvSpPr>
        <p:spPr>
          <a:xfrm>
            <a:off x="6159260" y="1810946"/>
            <a:ext cx="5650302" cy="4825341"/>
          </a:xfrm>
          <a:prstGeom prst="rect">
            <a:avLst/>
          </a:prstGeom>
          <a:solidFill>
            <a:schemeClr val="accent1">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i="1"/>
              <a:t>Choose either</a:t>
            </a:r>
            <a:endParaRPr lang="en-GB"/>
          </a:p>
          <a:p>
            <a:pPr marL="514350" indent="-514350">
              <a:buAutoNum type="alphaLcParenBoth"/>
            </a:pPr>
            <a:r>
              <a:rPr lang="en-GB"/>
              <a:t>I had never known such a storm.</a:t>
            </a:r>
          </a:p>
          <a:p>
            <a:pPr marL="514350" indent="-514350">
              <a:buAutoNum type="alphaLcParenBoth"/>
            </a:pPr>
            <a:endParaRPr lang="en-GB"/>
          </a:p>
          <a:p>
            <a:pPr marL="0" indent="0">
              <a:buNone/>
            </a:pPr>
            <a:r>
              <a:rPr lang="en-GB"/>
              <a:t>Or, (b) The Choice</a:t>
            </a:r>
          </a:p>
          <a:p>
            <a:pPr marL="0" indent="0">
              <a:buNone/>
            </a:pPr>
            <a:endParaRPr lang="en-GB"/>
          </a:p>
          <a:p>
            <a:pPr marL="0" indent="0">
              <a:buNone/>
            </a:pPr>
            <a:r>
              <a:rPr lang="en-GB"/>
              <a:t>Or, (c) Write about a time when you were scared.</a:t>
            </a:r>
          </a:p>
          <a:p>
            <a:pPr marL="0" indent="0">
              <a:buNone/>
            </a:pPr>
            <a:endParaRPr lang="en-GB"/>
          </a:p>
          <a:p>
            <a:pPr marL="0" indent="0">
              <a:buNone/>
            </a:pPr>
            <a:r>
              <a:rPr lang="en-GB"/>
              <a:t>Or (d) Write a story which begins: The door swung shut, leaving me totally alone…</a:t>
            </a:r>
          </a:p>
        </p:txBody>
      </p:sp>
      <p:pic>
        <p:nvPicPr>
          <p:cNvPr id="6" name="Picture 5">
            <a:extLst>
              <a:ext uri="{FF2B5EF4-FFF2-40B4-BE49-F238E27FC236}">
                <a16:creationId xmlns:a16="http://schemas.microsoft.com/office/drawing/2014/main" id="{B1929817-6C0C-DDB5-22C0-A3AEA9C68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288" y="1"/>
            <a:ext cx="3240711" cy="1547276"/>
          </a:xfrm>
          <a:prstGeom prst="rect">
            <a:avLst/>
          </a:prstGeom>
        </p:spPr>
      </p:pic>
    </p:spTree>
    <p:extLst>
      <p:ext uri="{BB962C8B-B14F-4D97-AF65-F5344CB8AC3E}">
        <p14:creationId xmlns:p14="http://schemas.microsoft.com/office/powerpoint/2010/main" val="419368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40CE-F4C3-4FBC-84FF-9B863CF0B496}"/>
              </a:ext>
            </a:extLst>
          </p:cNvPr>
          <p:cNvSpPr>
            <a:spLocks noGrp="1"/>
          </p:cNvSpPr>
          <p:nvPr>
            <p:ph type="title"/>
          </p:nvPr>
        </p:nvSpPr>
        <p:spPr>
          <a:solidFill>
            <a:schemeClr val="accent2">
              <a:lumMod val="40000"/>
              <a:lumOff val="60000"/>
            </a:schemeClr>
          </a:solidFill>
        </p:spPr>
        <p:txBody>
          <a:bodyPr/>
          <a:lstStyle/>
          <a:p>
            <a:r>
              <a:rPr lang="en-GB" dirty="0"/>
              <a:t>When you have chosen your title…</a:t>
            </a:r>
          </a:p>
        </p:txBody>
      </p:sp>
      <p:sp>
        <p:nvSpPr>
          <p:cNvPr id="3" name="Content Placeholder 2">
            <a:extLst>
              <a:ext uri="{FF2B5EF4-FFF2-40B4-BE49-F238E27FC236}">
                <a16:creationId xmlns:a16="http://schemas.microsoft.com/office/drawing/2014/main" id="{BD67DA1C-E31A-4E49-B05F-204B2D838B75}"/>
              </a:ext>
            </a:extLst>
          </p:cNvPr>
          <p:cNvSpPr>
            <a:spLocks noGrp="1"/>
          </p:cNvSpPr>
          <p:nvPr>
            <p:ph idx="1"/>
          </p:nvPr>
        </p:nvSpPr>
        <p:spPr>
          <a:xfrm>
            <a:off x="838200" y="1825625"/>
            <a:ext cx="10515600" cy="4351338"/>
          </a:xfrm>
          <a:solidFill>
            <a:schemeClr val="accent1">
              <a:lumMod val="20000"/>
              <a:lumOff val="80000"/>
            </a:schemeClr>
          </a:solidFill>
        </p:spPr>
        <p:txBody>
          <a:bodyPr/>
          <a:lstStyle/>
          <a:p>
            <a:pPr marL="0" indent="0">
              <a:buNone/>
            </a:pPr>
            <a:r>
              <a:rPr lang="en-GB"/>
              <a:t>Put the number you have chosen and your title at the top of your story, </a:t>
            </a:r>
            <a:r>
              <a:rPr lang="en-GB">
                <a:highlight>
                  <a:srgbClr val="FFFF00"/>
                </a:highlight>
              </a:rPr>
              <a:t>before you begin to write.</a:t>
            </a:r>
          </a:p>
          <a:p>
            <a:pPr marL="0" indent="0">
              <a:buNone/>
            </a:pPr>
            <a:r>
              <a:rPr lang="en-GB"/>
              <a:t>Don’t let your examiner guess!</a:t>
            </a:r>
          </a:p>
        </p:txBody>
      </p:sp>
      <p:pic>
        <p:nvPicPr>
          <p:cNvPr id="2052" name="Picture 4" descr="https://tse3.mm.bing.net/th?id=OIP.YiwVMNDXEPCKekafLlwYpgHaEK&amp;pid=Api&amp;P=0&amp;h=180">
            <a:extLst>
              <a:ext uri="{FF2B5EF4-FFF2-40B4-BE49-F238E27FC236}">
                <a16:creationId xmlns:a16="http://schemas.microsoft.com/office/drawing/2014/main" id="{6CD6DF84-B85F-478A-8AE4-787EE2CB5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293" y="3355675"/>
            <a:ext cx="4322793" cy="243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13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6169-5C8B-4E1A-A0A4-FB744FC45A5E}"/>
              </a:ext>
            </a:extLst>
          </p:cNvPr>
          <p:cNvSpPr>
            <a:spLocks noGrp="1"/>
          </p:cNvSpPr>
          <p:nvPr>
            <p:ph type="title"/>
          </p:nvPr>
        </p:nvSpPr>
        <p:spPr>
          <a:xfrm>
            <a:off x="-1" y="63201"/>
            <a:ext cx="12076981" cy="859826"/>
          </a:xfrm>
          <a:solidFill>
            <a:schemeClr val="accent2">
              <a:lumMod val="40000"/>
              <a:lumOff val="60000"/>
            </a:schemeClr>
          </a:solidFill>
        </p:spPr>
        <p:txBody>
          <a:bodyPr>
            <a:normAutofit fontScale="90000"/>
          </a:bodyPr>
          <a:lstStyle/>
          <a:p>
            <a:r>
              <a:rPr lang="en-GB"/>
              <a:t>When you have finished your story in under 45 minutes …</a:t>
            </a:r>
          </a:p>
        </p:txBody>
      </p:sp>
      <p:sp>
        <p:nvSpPr>
          <p:cNvPr id="3" name="Content Placeholder 2">
            <a:extLst>
              <a:ext uri="{FF2B5EF4-FFF2-40B4-BE49-F238E27FC236}">
                <a16:creationId xmlns:a16="http://schemas.microsoft.com/office/drawing/2014/main" id="{C4623780-F9B2-4F2D-AEC3-F36DC9089AD8}"/>
              </a:ext>
            </a:extLst>
          </p:cNvPr>
          <p:cNvSpPr>
            <a:spLocks noGrp="1"/>
          </p:cNvSpPr>
          <p:nvPr>
            <p:ph idx="1"/>
          </p:nvPr>
        </p:nvSpPr>
        <p:spPr>
          <a:xfrm>
            <a:off x="0" y="1118259"/>
            <a:ext cx="12076980" cy="5676540"/>
          </a:xfrm>
          <a:solidFill>
            <a:schemeClr val="accent1">
              <a:lumMod val="20000"/>
              <a:lumOff val="80000"/>
            </a:schemeClr>
          </a:solidFill>
        </p:spPr>
        <p:txBody>
          <a:bodyPr>
            <a:normAutofit/>
          </a:bodyPr>
          <a:lstStyle/>
          <a:p>
            <a:pPr marL="0" indent="0">
              <a:buNone/>
            </a:pPr>
            <a:r>
              <a:rPr lang="en-GB" sz="2000"/>
              <a:t>Leave time to check it through.</a:t>
            </a:r>
          </a:p>
          <a:p>
            <a:pPr marL="0" indent="0">
              <a:buNone/>
            </a:pPr>
            <a:r>
              <a:rPr lang="en-GB" sz="2000"/>
              <a:t>You get 24 marks for content and organisation                       You get 16 marks for </a:t>
            </a:r>
            <a:r>
              <a:rPr lang="en-GB" sz="2000" err="1"/>
              <a:t>SPaG</a:t>
            </a:r>
            <a:endParaRPr lang="en-GB" sz="2000"/>
          </a:p>
          <a:p>
            <a:pPr marL="0" indent="0">
              <a:buNone/>
            </a:pPr>
            <a:endParaRPr lang="en-GB" sz="2000"/>
          </a:p>
          <a:p>
            <a:pPr marL="0" indent="0">
              <a:buNone/>
            </a:pPr>
            <a:r>
              <a:rPr lang="en-GB" sz="2000">
                <a:highlight>
                  <a:srgbClr val="FFFF00"/>
                </a:highlight>
              </a:rPr>
              <a:t>Top tip:</a:t>
            </a:r>
          </a:p>
          <a:p>
            <a:pPr marL="457200" indent="-457200">
              <a:lnSpc>
                <a:spcPct val="100000"/>
              </a:lnSpc>
              <a:spcBef>
                <a:spcPts val="600"/>
              </a:spcBef>
              <a:buFont typeface="+mj-lt"/>
              <a:buAutoNum type="arabicPeriod"/>
            </a:pPr>
            <a:r>
              <a:rPr lang="en-GB" sz="2000"/>
              <a:t>Put down your pen after you have finished writing your story.</a:t>
            </a:r>
          </a:p>
          <a:p>
            <a:pPr marL="457200" indent="-457200">
              <a:lnSpc>
                <a:spcPct val="100000"/>
              </a:lnSpc>
              <a:spcBef>
                <a:spcPts val="600"/>
              </a:spcBef>
              <a:buFont typeface="+mj-lt"/>
              <a:buAutoNum type="arabicPeriod"/>
            </a:pPr>
            <a:r>
              <a:rPr lang="en-GB" sz="2000"/>
              <a:t>Take a deep breath.</a:t>
            </a:r>
          </a:p>
          <a:p>
            <a:pPr marL="457200" indent="-457200">
              <a:lnSpc>
                <a:spcPct val="100000"/>
              </a:lnSpc>
              <a:spcBef>
                <a:spcPts val="600"/>
              </a:spcBef>
              <a:buFont typeface="+mj-lt"/>
              <a:buAutoNum type="arabicPeriod"/>
            </a:pPr>
            <a:r>
              <a:rPr lang="en-GB" sz="2000"/>
              <a:t>Pick your pen back up and imagine you are an English teacher desperate to spot common mistakes. </a:t>
            </a:r>
          </a:p>
          <a:p>
            <a:pPr marL="0" indent="0">
              <a:buNone/>
            </a:pPr>
            <a:r>
              <a:rPr lang="en-GB" sz="2000">
                <a:highlight>
                  <a:srgbClr val="FFFF00"/>
                </a:highlight>
              </a:rPr>
              <a:t>Look for the common mistakes.</a:t>
            </a:r>
          </a:p>
          <a:p>
            <a:r>
              <a:rPr lang="en-GB" sz="2000"/>
              <a:t>Capital letters</a:t>
            </a:r>
          </a:p>
          <a:p>
            <a:r>
              <a:rPr lang="en-GB" sz="2000"/>
              <a:t>Commas</a:t>
            </a:r>
          </a:p>
          <a:p>
            <a:r>
              <a:rPr lang="en-GB" sz="2000"/>
              <a:t>Full stops</a:t>
            </a:r>
          </a:p>
          <a:p>
            <a:r>
              <a:rPr lang="en-GB" sz="2000"/>
              <a:t>Apostrophes for omission (it’s= it is, don’t)  and possession (the teacher’s desk, the children’s playground, the dogs’ tails)</a:t>
            </a:r>
          </a:p>
          <a:p>
            <a:r>
              <a:rPr lang="en-GB" sz="2000"/>
              <a:t>Homophones – their/they’re/there, were/where,  you’re/your, weather/whether, too/too </a:t>
            </a:r>
          </a:p>
          <a:p>
            <a:endParaRPr lang="en-GB" sz="2000"/>
          </a:p>
          <a:p>
            <a:pPr marL="0" indent="0">
              <a:buNone/>
            </a:pPr>
            <a:endParaRPr lang="en-GB"/>
          </a:p>
        </p:txBody>
      </p:sp>
    </p:spTree>
    <p:extLst>
      <p:ext uri="{BB962C8B-B14F-4D97-AF65-F5344CB8AC3E}">
        <p14:creationId xmlns:p14="http://schemas.microsoft.com/office/powerpoint/2010/main" val="89014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7FAE-8A62-437A-A265-35BE9E4EFDDC}"/>
              </a:ext>
            </a:extLst>
          </p:cNvPr>
          <p:cNvSpPr>
            <a:spLocks noGrp="1"/>
          </p:cNvSpPr>
          <p:nvPr>
            <p:ph type="title"/>
          </p:nvPr>
        </p:nvSpPr>
        <p:spPr>
          <a:solidFill>
            <a:schemeClr val="accent2">
              <a:lumMod val="40000"/>
              <a:lumOff val="60000"/>
            </a:schemeClr>
          </a:solidFill>
        </p:spPr>
        <p:txBody>
          <a:bodyPr/>
          <a:lstStyle/>
          <a:p>
            <a:r>
              <a:rPr lang="en-GB"/>
              <a:t>Move on to reading section A – one hour</a:t>
            </a:r>
          </a:p>
        </p:txBody>
      </p:sp>
      <p:sp>
        <p:nvSpPr>
          <p:cNvPr id="3" name="Content Placeholder 2">
            <a:extLst>
              <a:ext uri="{FF2B5EF4-FFF2-40B4-BE49-F238E27FC236}">
                <a16:creationId xmlns:a16="http://schemas.microsoft.com/office/drawing/2014/main" id="{D47F64C9-94EB-448C-B261-9EF4173107FF}"/>
              </a:ext>
            </a:extLst>
          </p:cNvPr>
          <p:cNvSpPr>
            <a:spLocks noGrp="1"/>
          </p:cNvSpPr>
          <p:nvPr>
            <p:ph idx="1"/>
          </p:nvPr>
        </p:nvSpPr>
        <p:spPr/>
        <p:txBody>
          <a:bodyPr/>
          <a:lstStyle/>
          <a:p>
            <a:pPr marL="0" indent="0">
              <a:buNone/>
            </a:pPr>
            <a:r>
              <a:rPr lang="en-GB"/>
              <a:t>There are 5 questions.</a:t>
            </a:r>
          </a:p>
          <a:p>
            <a:pPr marL="0" indent="0">
              <a:buNone/>
            </a:pPr>
            <a:r>
              <a:rPr lang="en-GB"/>
              <a:t>Q1 = 5 marks</a:t>
            </a:r>
          </a:p>
          <a:p>
            <a:pPr marL="0" indent="0">
              <a:buNone/>
            </a:pPr>
            <a:r>
              <a:rPr lang="en-GB"/>
              <a:t>Q2 = 5 marks</a:t>
            </a:r>
          </a:p>
          <a:p>
            <a:pPr marL="0" indent="0">
              <a:buNone/>
            </a:pPr>
            <a:r>
              <a:rPr lang="en-GB"/>
              <a:t>Q3 = 10 marks</a:t>
            </a:r>
          </a:p>
          <a:p>
            <a:pPr marL="0" indent="0">
              <a:buNone/>
            </a:pPr>
            <a:r>
              <a:rPr lang="en-GB"/>
              <a:t>Q4 = 10 marks</a:t>
            </a:r>
          </a:p>
          <a:p>
            <a:pPr marL="0" indent="0">
              <a:buNone/>
            </a:pPr>
            <a:r>
              <a:rPr lang="en-GB"/>
              <a:t>Q5 = 10 marks</a:t>
            </a:r>
          </a:p>
        </p:txBody>
      </p:sp>
      <p:sp>
        <p:nvSpPr>
          <p:cNvPr id="4" name="Rectangle 3">
            <a:extLst>
              <a:ext uri="{FF2B5EF4-FFF2-40B4-BE49-F238E27FC236}">
                <a16:creationId xmlns:a16="http://schemas.microsoft.com/office/drawing/2014/main" id="{5FCC484A-722D-4BA3-8F45-55DBAD5D26AB}"/>
              </a:ext>
            </a:extLst>
          </p:cNvPr>
          <p:cNvSpPr/>
          <p:nvPr/>
        </p:nvSpPr>
        <p:spPr>
          <a:xfrm>
            <a:off x="3312543" y="2475781"/>
            <a:ext cx="3433314" cy="6901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You should complete these two in less than 15 minutes</a:t>
            </a:r>
          </a:p>
        </p:txBody>
      </p:sp>
      <p:cxnSp>
        <p:nvCxnSpPr>
          <p:cNvPr id="6" name="Straight Arrow Connector 5">
            <a:extLst>
              <a:ext uri="{FF2B5EF4-FFF2-40B4-BE49-F238E27FC236}">
                <a16:creationId xmlns:a16="http://schemas.microsoft.com/office/drawing/2014/main" id="{1BC8292E-EDCD-423B-ACEB-D4FC2A15B906}"/>
              </a:ext>
            </a:extLst>
          </p:cNvPr>
          <p:cNvCxnSpPr/>
          <p:nvPr/>
        </p:nvCxnSpPr>
        <p:spPr>
          <a:xfrm flipH="1" flipV="1">
            <a:off x="2898475" y="2613804"/>
            <a:ext cx="414068" cy="60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54E1A78-7ACE-42AA-97A8-4D949729B5B4}"/>
              </a:ext>
            </a:extLst>
          </p:cNvPr>
          <p:cNvCxnSpPr>
            <a:cxnSpLocks/>
            <a:stCxn id="4" idx="1"/>
          </p:cNvCxnSpPr>
          <p:nvPr/>
        </p:nvCxnSpPr>
        <p:spPr>
          <a:xfrm flipH="1">
            <a:off x="2898475" y="2820838"/>
            <a:ext cx="414068" cy="276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4AC3B5F-EE6D-4A16-86E0-0C2CACDCD34E}"/>
              </a:ext>
            </a:extLst>
          </p:cNvPr>
          <p:cNvSpPr/>
          <p:nvPr/>
        </p:nvSpPr>
        <p:spPr>
          <a:xfrm>
            <a:off x="3312543" y="3692107"/>
            <a:ext cx="3433314" cy="69011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You should complete these three in 45 minutes</a:t>
            </a:r>
          </a:p>
        </p:txBody>
      </p:sp>
      <p:cxnSp>
        <p:nvCxnSpPr>
          <p:cNvPr id="11" name="Straight Arrow Connector 10">
            <a:extLst>
              <a:ext uri="{FF2B5EF4-FFF2-40B4-BE49-F238E27FC236}">
                <a16:creationId xmlns:a16="http://schemas.microsoft.com/office/drawing/2014/main" id="{858EA3D4-CACA-473C-8EFB-9FA5A71E4E64}"/>
              </a:ext>
            </a:extLst>
          </p:cNvPr>
          <p:cNvCxnSpPr/>
          <p:nvPr/>
        </p:nvCxnSpPr>
        <p:spPr>
          <a:xfrm flipH="1" flipV="1">
            <a:off x="2898475" y="3661914"/>
            <a:ext cx="414068" cy="60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929A587-4FC0-49A2-92C8-1B2DB5F18226}"/>
              </a:ext>
            </a:extLst>
          </p:cNvPr>
          <p:cNvCxnSpPr/>
          <p:nvPr/>
        </p:nvCxnSpPr>
        <p:spPr>
          <a:xfrm flipH="1" flipV="1">
            <a:off x="2898475" y="4038614"/>
            <a:ext cx="414068" cy="60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94BE2F-D901-4AA4-8321-6C82EEBBC55E}"/>
              </a:ext>
            </a:extLst>
          </p:cNvPr>
          <p:cNvCxnSpPr>
            <a:cxnSpLocks/>
          </p:cNvCxnSpPr>
          <p:nvPr/>
        </p:nvCxnSpPr>
        <p:spPr>
          <a:xfrm flipH="1">
            <a:off x="2898475" y="4248512"/>
            <a:ext cx="414068" cy="310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48793B7-F75F-83B1-7C50-1C98E774A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36" y="2748173"/>
            <a:ext cx="3827590" cy="1827481"/>
          </a:xfrm>
          <a:prstGeom prst="rect">
            <a:avLst/>
          </a:prstGeom>
        </p:spPr>
      </p:pic>
    </p:spTree>
    <p:extLst>
      <p:ext uri="{BB962C8B-B14F-4D97-AF65-F5344CB8AC3E}">
        <p14:creationId xmlns:p14="http://schemas.microsoft.com/office/powerpoint/2010/main" val="58635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6547-A873-497F-B916-3B40F5DD8435}"/>
              </a:ext>
            </a:extLst>
          </p:cNvPr>
          <p:cNvSpPr>
            <a:spLocks noGrp="1"/>
          </p:cNvSpPr>
          <p:nvPr>
            <p:ph type="title"/>
          </p:nvPr>
        </p:nvSpPr>
        <p:spPr>
          <a:solidFill>
            <a:schemeClr val="accent2">
              <a:lumMod val="40000"/>
              <a:lumOff val="60000"/>
            </a:schemeClr>
          </a:solidFill>
        </p:spPr>
        <p:txBody>
          <a:bodyPr/>
          <a:lstStyle/>
          <a:p>
            <a:r>
              <a:rPr lang="en-US">
                <a:latin typeface="Rockwell Condensed"/>
              </a:rPr>
              <a:t>1st Things to do in the exam for the reading section....</a:t>
            </a:r>
          </a:p>
        </p:txBody>
      </p:sp>
      <p:sp>
        <p:nvSpPr>
          <p:cNvPr id="3" name="Content Placeholder 2">
            <a:extLst>
              <a:ext uri="{FF2B5EF4-FFF2-40B4-BE49-F238E27FC236}">
                <a16:creationId xmlns:a16="http://schemas.microsoft.com/office/drawing/2014/main" id="{22F9B429-C5A4-4896-A6A9-19A19C9109DD}"/>
              </a:ext>
            </a:extLst>
          </p:cNvPr>
          <p:cNvSpPr>
            <a:spLocks noGrp="1"/>
          </p:cNvSpPr>
          <p:nvPr>
            <p:ph idx="1"/>
          </p:nvPr>
        </p:nvSpPr>
        <p:spPr>
          <a:xfrm>
            <a:off x="292885" y="1966595"/>
            <a:ext cx="10442448" cy="4526280"/>
          </a:xfrm>
          <a:solidFill>
            <a:schemeClr val="accent5">
              <a:lumMod val="40000"/>
              <a:lumOff val="60000"/>
            </a:schemeClr>
          </a:solidFill>
        </p:spPr>
        <p:txBody>
          <a:bodyPr vert="horz" lIns="91440" tIns="45720" rIns="91440" bIns="45720" rtlCol="0" anchor="t">
            <a:normAutofit/>
          </a:bodyPr>
          <a:lstStyle/>
          <a:p>
            <a:r>
              <a:rPr lang="en-US" sz="2400" cap="all">
                <a:highlight>
                  <a:srgbClr val="FFFF00"/>
                </a:highlight>
                <a:ea typeface="+mn-lt"/>
                <a:cs typeface="+mn-lt"/>
              </a:rPr>
              <a:t>SECTION OFF THE STORY USING THE LINE NUMBERS FOR EACH QUESTION</a:t>
            </a:r>
          </a:p>
          <a:p>
            <a:endParaRPr lang="en-US" sz="2400">
              <a:highlight>
                <a:srgbClr val="FFFF00"/>
              </a:highlight>
              <a:ea typeface="+mn-lt"/>
              <a:cs typeface="+mn-lt"/>
            </a:endParaRPr>
          </a:p>
          <a:p>
            <a:pPr>
              <a:buClr>
                <a:srgbClr val="9E3611"/>
              </a:buClr>
            </a:pPr>
            <a:r>
              <a:rPr lang="en-US" sz="2400"/>
              <a:t>Use </a:t>
            </a:r>
            <a:r>
              <a:rPr lang="en-US" sz="2400">
                <a:highlight>
                  <a:srgbClr val="FFFF00"/>
                </a:highlight>
              </a:rPr>
              <a:t>a pencil </a:t>
            </a:r>
            <a:r>
              <a:rPr lang="en-US" sz="2400"/>
              <a:t>if you are unsure, or a </a:t>
            </a:r>
            <a:r>
              <a:rPr lang="en-US" sz="2400">
                <a:highlight>
                  <a:srgbClr val="FFFF00"/>
                </a:highlight>
              </a:rPr>
              <a:t>pen</a:t>
            </a:r>
            <a:r>
              <a:rPr lang="en-US" sz="2400"/>
              <a:t> if you feel more confident</a:t>
            </a:r>
          </a:p>
          <a:p>
            <a:pPr>
              <a:buClr>
                <a:srgbClr val="9E3611"/>
              </a:buClr>
            </a:pPr>
            <a:endParaRPr lang="en-US" sz="2400"/>
          </a:p>
          <a:p>
            <a:pPr>
              <a:buClr>
                <a:srgbClr val="9E3611"/>
              </a:buClr>
            </a:pPr>
            <a:r>
              <a:rPr lang="en-US" sz="2400"/>
              <a:t>Use </a:t>
            </a:r>
            <a:r>
              <a:rPr lang="en-US" sz="2400">
                <a:highlight>
                  <a:srgbClr val="FFFF00"/>
                </a:highlight>
              </a:rPr>
              <a:t>a ruler to help with this and tracking through the story</a:t>
            </a:r>
          </a:p>
          <a:p>
            <a:pPr>
              <a:buClr>
                <a:srgbClr val="9E3611"/>
              </a:buClr>
            </a:pPr>
            <a:endParaRPr lang="en-US" sz="2400">
              <a:highlight>
                <a:srgbClr val="FFFF00"/>
              </a:highlight>
            </a:endParaRPr>
          </a:p>
          <a:p>
            <a:pPr>
              <a:buClr>
                <a:srgbClr val="9E3611"/>
              </a:buClr>
            </a:pPr>
            <a:r>
              <a:rPr lang="en-US" sz="2400"/>
              <a:t>Use </a:t>
            </a:r>
            <a:r>
              <a:rPr lang="en-US" sz="2400">
                <a:highlight>
                  <a:srgbClr val="FFFF00"/>
                </a:highlight>
              </a:rPr>
              <a:t>highlighter/</a:t>
            </a:r>
            <a:r>
              <a:rPr lang="en-US" sz="2400"/>
              <a:t>s  to highlight key words in the questions</a:t>
            </a:r>
          </a:p>
          <a:p>
            <a:pPr>
              <a:buClr>
                <a:srgbClr val="9E3611"/>
              </a:buClr>
            </a:pPr>
            <a:endParaRPr lang="en-US" sz="2400"/>
          </a:p>
          <a:p>
            <a:pPr>
              <a:buClr>
                <a:srgbClr val="9E3611"/>
              </a:buClr>
            </a:pPr>
            <a:r>
              <a:rPr lang="en-US" sz="2400"/>
              <a:t>Use </a:t>
            </a:r>
            <a:r>
              <a:rPr lang="en-US" sz="2400" err="1"/>
              <a:t>highlighters..or</a:t>
            </a:r>
            <a:r>
              <a:rPr lang="en-US" sz="2400"/>
              <a:t> your pen to </a:t>
            </a:r>
            <a:r>
              <a:rPr lang="en-US" sz="2400">
                <a:highlight>
                  <a:srgbClr val="FFFF00"/>
                </a:highlight>
              </a:rPr>
              <a:t>identify the evidence in the lines </a:t>
            </a:r>
            <a:r>
              <a:rPr lang="en-US" sz="2400"/>
              <a:t>you have been given that will answer the question</a:t>
            </a:r>
          </a:p>
          <a:p>
            <a:pPr>
              <a:buClr>
                <a:srgbClr val="9E3611"/>
              </a:buClr>
            </a:pPr>
            <a:endParaRPr lang="en-US" sz="2400"/>
          </a:p>
          <a:p>
            <a:pPr>
              <a:buClr>
                <a:srgbClr val="9E3611"/>
              </a:buClr>
            </a:pPr>
            <a:endParaRPr lang="en-US" sz="2400"/>
          </a:p>
          <a:p>
            <a:pPr>
              <a:buClr>
                <a:srgbClr val="9E3611"/>
              </a:buClr>
            </a:pPr>
            <a:endParaRPr lang="en-US"/>
          </a:p>
        </p:txBody>
      </p:sp>
    </p:spTree>
    <p:extLst>
      <p:ext uri="{BB962C8B-B14F-4D97-AF65-F5344CB8AC3E}">
        <p14:creationId xmlns:p14="http://schemas.microsoft.com/office/powerpoint/2010/main" val="3807350461"/>
      </p:ext>
    </p:extLst>
  </p:cSld>
  <p:clrMapOvr>
    <a:masterClrMapping/>
  </p:clrMapOvr>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13C7D0F1F7F40A29FC42FA274DD4D" ma:contentTypeVersion="35" ma:contentTypeDescription="Create a new document." ma:contentTypeScope="" ma:versionID="d4bcce032877d43f3961fbc2cd604321">
  <xsd:schema xmlns:xsd="http://www.w3.org/2001/XMLSchema" xmlns:xs="http://www.w3.org/2001/XMLSchema" xmlns:p="http://schemas.microsoft.com/office/2006/metadata/properties" xmlns:ns3="22eea520-332f-498e-a5a6-1be07d66ab50" xmlns:ns4="d80d42b2-7b5c-45c7-b80a-29215bd701a0" targetNamespace="http://schemas.microsoft.com/office/2006/metadata/properties" ma:root="true" ma:fieldsID="b0e55718642381c0010ea0ae6e8339fb" ns3:_="" ns4:_="">
    <xsd:import namespace="22eea520-332f-498e-a5a6-1be07d66ab50"/>
    <xsd:import namespace="d80d42b2-7b5c-45c7-b80a-29215bd701a0"/>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ea520-332f-498e-a5a6-1be07d66ab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IsNotebookLocked" ma:index="26" nillable="true" ma:displayName="Is Notebook Locked" ma:internalName="IsNotebookLocked">
      <xsd:simpleType>
        <xsd:restriction base="dms:Boolea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ternalName="MediaServiceDateTaken"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element name="MediaLengthInSeconds" ma:index="38" nillable="true" ma:displayName="MediaLengthInSeconds" ma:hidden="true" ma:internalName="MediaLengthInSeconds" ma:readOnly="true">
      <xsd:simpleType>
        <xsd:restriction base="dms:Unknown"/>
      </xsd:simpleType>
    </xsd:element>
    <xsd:element name="_activity" ma:index="39" nillable="true" ma:displayName="_activity" ma:hidden="true" ma:internalName="_activity">
      <xsd:simpleType>
        <xsd:restriction base="dms:Note"/>
      </xsd:simple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element name="MediaServiceSystemTags" ma:index="4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0d42b2-7b5c-45c7-b80a-29215bd701a0"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element name="SharingHintHash" ma:index="2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bookType xmlns="22eea520-332f-498e-a5a6-1be07d66ab50" xsi:nil="true"/>
    <Has_Teacher_Only_SectionGroup xmlns="22eea520-332f-498e-a5a6-1be07d66ab50" xsi:nil="true"/>
    <Is_Collaboration_Space_Locked xmlns="22eea520-332f-498e-a5a6-1be07d66ab50" xsi:nil="true"/>
    <AppVersion xmlns="22eea520-332f-498e-a5a6-1be07d66ab50" xsi:nil="true"/>
    <TeamsChannelId xmlns="22eea520-332f-498e-a5a6-1be07d66ab50" xsi:nil="true"/>
    <Invited_Teachers xmlns="22eea520-332f-498e-a5a6-1be07d66ab50" xsi:nil="true"/>
    <IsNotebookLocked xmlns="22eea520-332f-498e-a5a6-1be07d66ab50" xsi:nil="true"/>
    <Teachers xmlns="22eea520-332f-498e-a5a6-1be07d66ab50">
      <UserInfo>
        <DisplayName/>
        <AccountId xsi:nil="true"/>
        <AccountType/>
      </UserInfo>
    </Teachers>
    <Self_Registration_Enabled xmlns="22eea520-332f-498e-a5a6-1be07d66ab50" xsi:nil="true"/>
    <_activity xmlns="22eea520-332f-498e-a5a6-1be07d66ab50" xsi:nil="true"/>
    <Invited_Students xmlns="22eea520-332f-498e-a5a6-1be07d66ab50" xsi:nil="true"/>
    <CultureName xmlns="22eea520-332f-498e-a5a6-1be07d66ab50" xsi:nil="true"/>
    <Students xmlns="22eea520-332f-498e-a5a6-1be07d66ab50">
      <UserInfo>
        <DisplayName/>
        <AccountId xsi:nil="true"/>
        <AccountType/>
      </UserInfo>
    </Students>
    <Templates xmlns="22eea520-332f-498e-a5a6-1be07d66ab50" xsi:nil="true"/>
    <DefaultSectionNames xmlns="22eea520-332f-498e-a5a6-1be07d66ab50" xsi:nil="true"/>
    <FolderType xmlns="22eea520-332f-498e-a5a6-1be07d66ab50" xsi:nil="true"/>
    <Owner xmlns="22eea520-332f-498e-a5a6-1be07d66ab50">
      <UserInfo>
        <DisplayName/>
        <AccountId xsi:nil="true"/>
        <AccountType/>
      </UserInfo>
    </Owner>
    <Student_Groups xmlns="22eea520-332f-498e-a5a6-1be07d66ab50">
      <UserInfo>
        <DisplayName/>
        <AccountId xsi:nil="true"/>
        <AccountType/>
      </UserInfo>
    </Student_Group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8D73D5-413C-451D-802E-74ACA64712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eea520-332f-498e-a5a6-1be07d66ab50"/>
    <ds:schemaRef ds:uri="d80d42b2-7b5c-45c7-b80a-29215bd701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CA0ABF-F5F0-41DD-A292-A83ACC7CF547}">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http://www.w3.org/XML/1998/namespace"/>
    <ds:schemaRef ds:uri="d80d42b2-7b5c-45c7-b80a-29215bd701a0"/>
    <ds:schemaRef ds:uri="22eea520-332f-498e-a5a6-1be07d66ab50"/>
    <ds:schemaRef ds:uri="http://purl.org/dc/terms/"/>
  </ds:schemaRefs>
</ds:datastoreItem>
</file>

<file path=customXml/itemProps3.xml><?xml version="1.0" encoding="utf-8"?>
<ds:datastoreItem xmlns:ds="http://schemas.openxmlformats.org/officeDocument/2006/customXml" ds:itemID="{951E0657-D21B-4486-AA69-7DC6BBA96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1309</Words>
  <Application>Microsoft Office PowerPoint</Application>
  <PresentationFormat>Widescreen</PresentationFormat>
  <Paragraphs>130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Calibri</vt:lpstr>
      <vt:lpstr>Calibri Light</vt:lpstr>
      <vt:lpstr>Rockwell Condensed</vt:lpstr>
      <vt:lpstr>Wingdings</vt:lpstr>
      <vt:lpstr>Office Theme</vt:lpstr>
      <vt:lpstr>English Language Component 1 Fiction Paper</vt:lpstr>
      <vt:lpstr>What is on this paper?</vt:lpstr>
      <vt:lpstr>How to tackle the timing</vt:lpstr>
      <vt:lpstr>Tackling the story</vt:lpstr>
      <vt:lpstr>Have a practice now…..</vt:lpstr>
      <vt:lpstr>When you have chosen your title…</vt:lpstr>
      <vt:lpstr>When you have finished your story in under 45 minutes …</vt:lpstr>
      <vt:lpstr>Move on to reading section A – one hour</vt:lpstr>
      <vt:lpstr>1st Things to do in the exam for the reading section....</vt:lpstr>
      <vt:lpstr>Be confident..</vt:lpstr>
      <vt:lpstr>A1: The LIST  question – no analysis needed – 5-7 mins or less if you can</vt:lpstr>
      <vt:lpstr>A2. The impressions question – 7 mins</vt:lpstr>
      <vt:lpstr>PowerPoint Presentation</vt:lpstr>
      <vt:lpstr>Question 3 and 4…longer answers and up to 10 points for 10 marks. Aim at least for 5! Keep to the timing – 15 mins max</vt:lpstr>
      <vt:lpstr>A3. The 10 marker – could be a ‘How’ or ‘What’ question – 15 mins max</vt:lpstr>
      <vt:lpstr>PowerPoint Presentation</vt:lpstr>
      <vt:lpstr>A5. The 10 marker – the evaluation question – 15 mins max</vt:lpstr>
      <vt:lpstr>Ways to do Q5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C. Lane</dc:creator>
  <cp:lastModifiedBy>Mrs. C. Lane</cp:lastModifiedBy>
  <cp:revision>4</cp:revision>
  <dcterms:created xsi:type="dcterms:W3CDTF">2025-05-19T08:06:23Z</dcterms:created>
  <dcterms:modified xsi:type="dcterms:W3CDTF">2025-06-02T10:28:11Z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0x01010029A13C7D0F1F7F40A29FC42FA274DD4D</vt:lpwstr>
  </property>
</Properties>
</file>