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307" r:id="rId7"/>
    <p:sldId id="263" r:id="rId8"/>
    <p:sldId id="258" r:id="rId9"/>
    <p:sldId id="267" r:id="rId10"/>
    <p:sldId id="272" r:id="rId11"/>
    <p:sldId id="308" r:id="rId12"/>
    <p:sldId id="273" r:id="rId13"/>
    <p:sldId id="260" r:id="rId14"/>
    <p:sldId id="261" r:id="rId15"/>
    <p:sldId id="446" r:id="rId16"/>
    <p:sldId id="447" r:id="rId17"/>
    <p:sldId id="448" r:id="rId18"/>
    <p:sldId id="449" r:id="rId19"/>
    <p:sldId id="293" r:id="rId20"/>
    <p:sldId id="26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5354AB-A079-479D-802C-4635B434F24F}" v="66" dt="2025-05-21T11:36:15.4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C. Lane" userId="16a9582c-e51b-4bdd-9b94-05c10628bbd4" providerId="ADAL" clId="{185354AB-A079-479D-802C-4635B434F24F}"/>
    <pc:docChg chg="undo custSel addSld delSld modSld sldOrd">
      <pc:chgData name="Mrs. C. Lane" userId="16a9582c-e51b-4bdd-9b94-05c10628bbd4" providerId="ADAL" clId="{185354AB-A079-479D-802C-4635B434F24F}" dt="2025-05-21T11:41:45.827" v="2032" actId="20577"/>
      <pc:docMkLst>
        <pc:docMk/>
      </pc:docMkLst>
      <pc:sldChg chg="addSp modSp mod modAnim">
        <pc:chgData name="Mrs. C. Lane" userId="16a9582c-e51b-4bdd-9b94-05c10628bbd4" providerId="ADAL" clId="{185354AB-A079-479D-802C-4635B434F24F}" dt="2025-05-21T09:44:03.178" v="1213" actId="20577"/>
        <pc:sldMkLst>
          <pc:docMk/>
          <pc:sldMk cId="1596735391" sldId="256"/>
        </pc:sldMkLst>
        <pc:spChg chg="mod">
          <ac:chgData name="Mrs. C. Lane" userId="16a9582c-e51b-4bdd-9b94-05c10628bbd4" providerId="ADAL" clId="{185354AB-A079-479D-802C-4635B434F24F}" dt="2025-05-21T09:16:36.599" v="6" actId="20577"/>
          <ac:spMkLst>
            <pc:docMk/>
            <pc:sldMk cId="1596735391" sldId="256"/>
            <ac:spMk id="2" creationId="{EF75CD4D-080C-41A2-889E-C212E3394563}"/>
          </ac:spMkLst>
        </pc:spChg>
        <pc:spChg chg="mod">
          <ac:chgData name="Mrs. C. Lane" userId="16a9582c-e51b-4bdd-9b94-05c10628bbd4" providerId="ADAL" clId="{185354AB-A079-479D-802C-4635B434F24F}" dt="2025-05-21T09:16:48.718" v="27" actId="20577"/>
          <ac:spMkLst>
            <pc:docMk/>
            <pc:sldMk cId="1596735391" sldId="256"/>
            <ac:spMk id="3" creationId="{163D2D64-7BBC-4BF9-BF0E-ED7573C199CB}"/>
          </ac:spMkLst>
        </pc:spChg>
        <pc:spChg chg="add mod">
          <ac:chgData name="Mrs. C. Lane" userId="16a9582c-e51b-4bdd-9b94-05c10628bbd4" providerId="ADAL" clId="{185354AB-A079-479D-802C-4635B434F24F}" dt="2025-05-21T09:44:03.178" v="1213" actId="20577"/>
          <ac:spMkLst>
            <pc:docMk/>
            <pc:sldMk cId="1596735391" sldId="256"/>
            <ac:spMk id="5" creationId="{876A5128-9A27-0CB5-49D5-6F97DE5267E9}"/>
          </ac:spMkLst>
        </pc:spChg>
        <pc:picChg chg="add mod">
          <ac:chgData name="Mrs. C. Lane" userId="16a9582c-e51b-4bdd-9b94-05c10628bbd4" providerId="ADAL" clId="{185354AB-A079-479D-802C-4635B434F24F}" dt="2025-05-21T09:42:17.240" v="914" actId="1076"/>
          <ac:picMkLst>
            <pc:docMk/>
            <pc:sldMk cId="1596735391" sldId="256"/>
            <ac:picMk id="4" creationId="{BECA345C-D6FA-B96B-3EE6-5DE63676A513}"/>
          </ac:picMkLst>
        </pc:picChg>
      </pc:sldChg>
      <pc:sldChg chg="modSp">
        <pc:chgData name="Mrs. C. Lane" userId="16a9582c-e51b-4bdd-9b94-05c10628bbd4" providerId="ADAL" clId="{185354AB-A079-479D-802C-4635B434F24F}" dt="2025-05-21T09:17:29.348" v="75" actId="20577"/>
        <pc:sldMkLst>
          <pc:docMk/>
          <pc:sldMk cId="3543346166" sldId="257"/>
        </pc:sldMkLst>
        <pc:spChg chg="mod">
          <ac:chgData name="Mrs. C. Lane" userId="16a9582c-e51b-4bdd-9b94-05c10628bbd4" providerId="ADAL" clId="{185354AB-A079-479D-802C-4635B434F24F}" dt="2025-05-21T09:17:29.348" v="75" actId="20577"/>
          <ac:spMkLst>
            <pc:docMk/>
            <pc:sldMk cId="3543346166" sldId="257"/>
            <ac:spMk id="3" creationId="{169CBD01-2E76-4EAA-BE61-5AD243E7BBD6}"/>
          </ac:spMkLst>
        </pc:spChg>
      </pc:sldChg>
      <pc:sldChg chg="addSp delSp modSp mod">
        <pc:chgData name="Mrs. C. Lane" userId="16a9582c-e51b-4bdd-9b94-05c10628bbd4" providerId="ADAL" clId="{185354AB-A079-479D-802C-4635B434F24F}" dt="2025-05-21T09:47:51.637" v="1369" actId="14100"/>
        <pc:sldMkLst>
          <pc:docMk/>
          <pc:sldMk cId="3175407831" sldId="258"/>
        </pc:sldMkLst>
        <pc:spChg chg="mod">
          <ac:chgData name="Mrs. C. Lane" userId="16a9582c-e51b-4bdd-9b94-05c10628bbd4" providerId="ADAL" clId="{185354AB-A079-479D-802C-4635B434F24F}" dt="2025-05-21T09:47:33.113" v="1366" actId="14100"/>
          <ac:spMkLst>
            <pc:docMk/>
            <pc:sldMk cId="3175407831" sldId="258"/>
            <ac:spMk id="2" creationId="{48698E12-80B2-46F2-8D43-B4A3576EA763}"/>
          </ac:spMkLst>
        </pc:spChg>
        <pc:spChg chg="mod">
          <ac:chgData name="Mrs. C. Lane" userId="16a9582c-e51b-4bdd-9b94-05c10628bbd4" providerId="ADAL" clId="{185354AB-A079-479D-802C-4635B434F24F}" dt="2025-05-21T09:47:51.637" v="1369" actId="14100"/>
          <ac:spMkLst>
            <pc:docMk/>
            <pc:sldMk cId="3175407831" sldId="258"/>
            <ac:spMk id="3" creationId="{0D876B46-0C15-4F23-B8A0-9DCAFBB9E171}"/>
          </ac:spMkLst>
        </pc:spChg>
        <pc:spChg chg="add del">
          <ac:chgData name="Mrs. C. Lane" userId="16a9582c-e51b-4bdd-9b94-05c10628bbd4" providerId="ADAL" clId="{185354AB-A079-479D-802C-4635B434F24F}" dt="2025-05-21T09:26:12.267" v="467" actId="478"/>
          <ac:spMkLst>
            <pc:docMk/>
            <pc:sldMk cId="3175407831" sldId="258"/>
            <ac:spMk id="6" creationId="{FDAD1E3E-4B4A-0B26-196D-5FE6AF83C9CC}"/>
          </ac:spMkLst>
        </pc:spChg>
        <pc:spChg chg="add mod">
          <ac:chgData name="Mrs. C. Lane" userId="16a9582c-e51b-4bdd-9b94-05c10628bbd4" providerId="ADAL" clId="{185354AB-A079-479D-802C-4635B434F24F}" dt="2025-05-21T09:26:15.023" v="468" actId="1076"/>
          <ac:spMkLst>
            <pc:docMk/>
            <pc:sldMk cId="3175407831" sldId="258"/>
            <ac:spMk id="7" creationId="{D51C5850-D0B4-7926-35B1-8A9E0B943A6E}"/>
          </ac:spMkLst>
        </pc:spChg>
        <pc:picChg chg="mod">
          <ac:chgData name="Mrs. C. Lane" userId="16a9582c-e51b-4bdd-9b94-05c10628bbd4" providerId="ADAL" clId="{185354AB-A079-479D-802C-4635B434F24F}" dt="2025-05-21T09:40:12.327" v="905" actId="1076"/>
          <ac:picMkLst>
            <pc:docMk/>
            <pc:sldMk cId="3175407831" sldId="258"/>
            <ac:picMk id="4" creationId="{9A9E8A06-ECDC-E0CB-ECE8-62F0736DA298}"/>
          </ac:picMkLst>
        </pc:picChg>
        <pc:picChg chg="add mod">
          <ac:chgData name="Mrs. C. Lane" userId="16a9582c-e51b-4bdd-9b94-05c10628bbd4" providerId="ADAL" clId="{185354AB-A079-479D-802C-4635B434F24F}" dt="2025-05-21T09:25:54.481" v="464" actId="14100"/>
          <ac:picMkLst>
            <pc:docMk/>
            <pc:sldMk cId="3175407831" sldId="258"/>
            <ac:picMk id="5" creationId="{239D5CB3-54E7-A90A-1169-9E7A00AB9139}"/>
          </ac:picMkLst>
        </pc:picChg>
        <pc:cxnChg chg="add">
          <ac:chgData name="Mrs. C. Lane" userId="16a9582c-e51b-4bdd-9b94-05c10628bbd4" providerId="ADAL" clId="{185354AB-A079-479D-802C-4635B434F24F}" dt="2025-05-21T09:26:23.083" v="469" actId="11529"/>
          <ac:cxnSpMkLst>
            <pc:docMk/>
            <pc:sldMk cId="3175407831" sldId="258"/>
            <ac:cxnSpMk id="9" creationId="{B94CFEC5-A7D8-FA54-9369-B3FEEF422A22}"/>
          </ac:cxnSpMkLst>
        </pc:cxnChg>
      </pc:sldChg>
      <pc:sldChg chg="del">
        <pc:chgData name="Mrs. C. Lane" userId="16a9582c-e51b-4bdd-9b94-05c10628bbd4" providerId="ADAL" clId="{185354AB-A079-479D-802C-4635B434F24F}" dt="2025-05-21T09:26:40.320" v="470" actId="47"/>
        <pc:sldMkLst>
          <pc:docMk/>
          <pc:sldMk cId="887727426" sldId="259"/>
        </pc:sldMkLst>
      </pc:sldChg>
      <pc:sldChg chg="del">
        <pc:chgData name="Mrs. C. Lane" userId="16a9582c-e51b-4bdd-9b94-05c10628bbd4" providerId="ADAL" clId="{185354AB-A079-479D-802C-4635B434F24F}" dt="2025-05-21T09:50:24.592" v="1403" actId="47"/>
        <pc:sldMkLst>
          <pc:docMk/>
          <pc:sldMk cId="4193680133" sldId="260"/>
        </pc:sldMkLst>
      </pc:sldChg>
      <pc:sldChg chg="ord">
        <pc:chgData name="Mrs. C. Lane" userId="16a9582c-e51b-4bdd-9b94-05c10628bbd4" providerId="ADAL" clId="{185354AB-A079-479D-802C-4635B434F24F}" dt="2025-05-21T11:39:31.704" v="1905"/>
        <pc:sldMkLst>
          <pc:docMk/>
          <pc:sldMk cId="890148879" sldId="262"/>
        </pc:sldMkLst>
      </pc:sldChg>
      <pc:sldChg chg="addSp delSp modSp add mod">
        <pc:chgData name="Mrs. C. Lane" userId="16a9582c-e51b-4bdd-9b94-05c10628bbd4" providerId="ADAL" clId="{185354AB-A079-479D-802C-4635B434F24F}" dt="2025-05-21T09:44:54.582" v="1282" actId="20577"/>
        <pc:sldMkLst>
          <pc:docMk/>
          <pc:sldMk cId="419605957" sldId="267"/>
        </pc:sldMkLst>
        <pc:spChg chg="mod">
          <ac:chgData name="Mrs. C. Lane" userId="16a9582c-e51b-4bdd-9b94-05c10628bbd4" providerId="ADAL" clId="{185354AB-A079-479D-802C-4635B434F24F}" dt="2025-05-21T09:44:54.582" v="1282" actId="20577"/>
          <ac:spMkLst>
            <pc:docMk/>
            <pc:sldMk cId="419605957" sldId="267"/>
            <ac:spMk id="7" creationId="{00000000-0000-0000-0000-000000000000}"/>
          </ac:spMkLst>
        </pc:spChg>
        <pc:spChg chg="add del mod">
          <ac:chgData name="Mrs. C. Lane" userId="16a9582c-e51b-4bdd-9b94-05c10628bbd4" providerId="ADAL" clId="{185354AB-A079-479D-802C-4635B434F24F}" dt="2025-05-21T09:31:54.593" v="562" actId="478"/>
          <ac:spMkLst>
            <pc:docMk/>
            <pc:sldMk cId="419605957" sldId="267"/>
            <ac:spMk id="8" creationId="{8DB1F82D-2CE0-5546-550D-3C0B20DF1B3E}"/>
          </ac:spMkLst>
        </pc:spChg>
        <pc:spChg chg="del">
          <ac:chgData name="Mrs. C. Lane" userId="16a9582c-e51b-4bdd-9b94-05c10628bbd4" providerId="ADAL" clId="{185354AB-A079-479D-802C-4635B434F24F}" dt="2025-05-21T09:35:21.141" v="759" actId="478"/>
          <ac:spMkLst>
            <pc:docMk/>
            <pc:sldMk cId="419605957" sldId="267"/>
            <ac:spMk id="10" creationId="{00000000-0000-0000-0000-000000000000}"/>
          </ac:spMkLst>
        </pc:spChg>
        <pc:spChg chg="mod">
          <ac:chgData name="Mrs. C. Lane" userId="16a9582c-e51b-4bdd-9b94-05c10628bbd4" providerId="ADAL" clId="{185354AB-A079-479D-802C-4635B434F24F}" dt="2025-05-21T09:38:56.468" v="880" actId="6549"/>
          <ac:spMkLst>
            <pc:docMk/>
            <pc:sldMk cId="419605957" sldId="267"/>
            <ac:spMk id="11" creationId="{06EECA47-D640-4FBB-8FD8-A9EDCC4F8B87}"/>
          </ac:spMkLst>
        </pc:spChg>
        <pc:spChg chg="add mod">
          <ac:chgData name="Mrs. C. Lane" userId="16a9582c-e51b-4bdd-9b94-05c10628bbd4" providerId="ADAL" clId="{185354AB-A079-479D-802C-4635B434F24F}" dt="2025-05-21T09:41:57.173" v="911" actId="27636"/>
          <ac:spMkLst>
            <pc:docMk/>
            <pc:sldMk cId="419605957" sldId="267"/>
            <ac:spMk id="12" creationId="{2373E86B-2959-5D3B-6F84-1B3D2E7AB467}"/>
          </ac:spMkLst>
        </pc:spChg>
        <pc:picChg chg="mod">
          <ac:chgData name="Mrs. C. Lane" userId="16a9582c-e51b-4bdd-9b94-05c10628bbd4" providerId="ADAL" clId="{185354AB-A079-479D-802C-4635B434F24F}" dt="2025-05-21T09:36:26.770" v="780" actId="1076"/>
          <ac:picMkLst>
            <pc:docMk/>
            <pc:sldMk cId="419605957" sldId="267"/>
            <ac:picMk id="5" creationId="{B7F017C3-DB5A-4365-8910-B12B8BF9A533}"/>
          </ac:picMkLst>
        </pc:picChg>
        <pc:picChg chg="del">
          <ac:chgData name="Mrs. C. Lane" userId="16a9582c-e51b-4bdd-9b94-05c10628bbd4" providerId="ADAL" clId="{185354AB-A079-479D-802C-4635B434F24F}" dt="2025-05-21T09:29:48.177" v="526" actId="478"/>
          <ac:picMkLst>
            <pc:docMk/>
            <pc:sldMk cId="419605957" sldId="267"/>
            <ac:picMk id="15" creationId="{4D7F5D85-86EC-4807-8B61-FE056F83EA6A}"/>
          </ac:picMkLst>
        </pc:picChg>
        <pc:picChg chg="mod">
          <ac:chgData name="Mrs. C. Lane" userId="16a9582c-e51b-4bdd-9b94-05c10628bbd4" providerId="ADAL" clId="{185354AB-A079-479D-802C-4635B434F24F}" dt="2025-05-21T09:44:48.581" v="1267" actId="1076"/>
          <ac:picMkLst>
            <pc:docMk/>
            <pc:sldMk cId="419605957" sldId="267"/>
            <ac:picMk id="1028" creationId="{490E9B96-910C-4938-8AF5-55C1B5FF7AC2}"/>
          </ac:picMkLst>
        </pc:picChg>
        <pc:cxnChg chg="add mod">
          <ac:chgData name="Mrs. C. Lane" userId="16a9582c-e51b-4bdd-9b94-05c10628bbd4" providerId="ADAL" clId="{185354AB-A079-479D-802C-4635B434F24F}" dt="2025-05-21T09:37:45.828" v="825" actId="14100"/>
          <ac:cxnSpMkLst>
            <pc:docMk/>
            <pc:sldMk cId="419605957" sldId="267"/>
            <ac:cxnSpMk id="3" creationId="{4FB2F24A-CD57-5399-A65E-E25A344A519E}"/>
          </ac:cxnSpMkLst>
        </pc:cxnChg>
        <pc:cxnChg chg="add mod">
          <ac:chgData name="Mrs. C. Lane" userId="16a9582c-e51b-4bdd-9b94-05c10628bbd4" providerId="ADAL" clId="{185354AB-A079-479D-802C-4635B434F24F}" dt="2025-05-21T09:37:37.553" v="823" actId="14100"/>
          <ac:cxnSpMkLst>
            <pc:docMk/>
            <pc:sldMk cId="419605957" sldId="267"/>
            <ac:cxnSpMk id="6" creationId="{DFB01A74-DAF7-4C14-AEA2-10B4F6BB8149}"/>
          </ac:cxnSpMkLst>
        </pc:cxnChg>
        <pc:cxnChg chg="del">
          <ac:chgData name="Mrs. C. Lane" userId="16a9582c-e51b-4bdd-9b94-05c10628bbd4" providerId="ADAL" clId="{185354AB-A079-479D-802C-4635B434F24F}" dt="2025-05-21T09:29:12.451" v="521" actId="478"/>
          <ac:cxnSpMkLst>
            <pc:docMk/>
            <pc:sldMk cId="419605957" sldId="267"/>
            <ac:cxnSpMk id="9" creationId="{00000000-0000-0000-0000-000000000000}"/>
          </ac:cxnSpMkLst>
        </pc:cxnChg>
      </pc:sldChg>
      <pc:sldChg chg="addSp delSp modSp add mod delAnim">
        <pc:chgData name="Mrs. C. Lane" userId="16a9582c-e51b-4bdd-9b94-05c10628bbd4" providerId="ADAL" clId="{185354AB-A079-479D-802C-4635B434F24F}" dt="2025-05-21T09:50:15.552" v="1402" actId="14100"/>
        <pc:sldMkLst>
          <pc:docMk/>
          <pc:sldMk cId="1008888491" sldId="272"/>
        </pc:sldMkLst>
        <pc:spChg chg="mod">
          <ac:chgData name="Mrs. C. Lane" userId="16a9582c-e51b-4bdd-9b94-05c10628bbd4" providerId="ADAL" clId="{185354AB-A079-479D-802C-4635B434F24F}" dt="2025-05-21T09:50:07.613" v="1400" actId="14100"/>
          <ac:spMkLst>
            <pc:docMk/>
            <pc:sldMk cId="1008888491" sldId="272"/>
            <ac:spMk id="2" creationId="{00000000-0000-0000-0000-000000000000}"/>
          </ac:spMkLst>
        </pc:spChg>
        <pc:spChg chg="add mod">
          <ac:chgData name="Mrs. C. Lane" userId="16a9582c-e51b-4bdd-9b94-05c10628bbd4" providerId="ADAL" clId="{185354AB-A079-479D-802C-4635B434F24F}" dt="2025-05-21T09:47:42.025" v="1368" actId="20577"/>
          <ac:spMkLst>
            <pc:docMk/>
            <pc:sldMk cId="1008888491" sldId="272"/>
            <ac:spMk id="3" creationId="{799ECF53-56DA-5793-FA92-652D0FC5349C}"/>
          </ac:spMkLst>
        </pc:spChg>
        <pc:spChg chg="add mod">
          <ac:chgData name="Mrs. C. Lane" userId="16a9582c-e51b-4bdd-9b94-05c10628bbd4" providerId="ADAL" clId="{185354AB-A079-479D-802C-4635B434F24F}" dt="2025-05-21T09:50:12.210" v="1401" actId="1076"/>
          <ac:spMkLst>
            <pc:docMk/>
            <pc:sldMk cId="1008888491" sldId="272"/>
            <ac:spMk id="6" creationId="{E77391DE-9F1C-82F5-1621-AE00654C4610}"/>
          </ac:spMkLst>
        </pc:spChg>
        <pc:spChg chg="del">
          <ac:chgData name="Mrs. C. Lane" userId="16a9582c-e51b-4bdd-9b94-05c10628bbd4" providerId="ADAL" clId="{185354AB-A079-479D-802C-4635B434F24F}" dt="2025-05-21T09:48:49.547" v="1382" actId="478"/>
          <ac:spMkLst>
            <pc:docMk/>
            <pc:sldMk cId="1008888491" sldId="272"/>
            <ac:spMk id="7" creationId="{00000000-0000-0000-0000-000000000000}"/>
          </ac:spMkLst>
        </pc:spChg>
        <pc:spChg chg="mod">
          <ac:chgData name="Mrs. C. Lane" userId="16a9582c-e51b-4bdd-9b94-05c10628bbd4" providerId="ADAL" clId="{185354AB-A079-479D-802C-4635B434F24F}" dt="2025-05-21T09:48:17.608" v="1375" actId="1076"/>
          <ac:spMkLst>
            <pc:docMk/>
            <pc:sldMk cId="1008888491" sldId="272"/>
            <ac:spMk id="9" creationId="{A4822237-3DA5-491D-9AD5-CEA43AA5D3E6}"/>
          </ac:spMkLst>
        </pc:spChg>
        <pc:spChg chg="mod">
          <ac:chgData name="Mrs. C. Lane" userId="16a9582c-e51b-4bdd-9b94-05c10628bbd4" providerId="ADAL" clId="{185354AB-A079-479D-802C-4635B434F24F}" dt="2025-05-21T09:48:26.014" v="1377" actId="1076"/>
          <ac:spMkLst>
            <pc:docMk/>
            <pc:sldMk cId="1008888491" sldId="272"/>
            <ac:spMk id="12" creationId="{104B9B17-2E81-4EE7-B267-95BA5867B86A}"/>
          </ac:spMkLst>
        </pc:spChg>
        <pc:picChg chg="mod">
          <ac:chgData name="Mrs. C. Lane" userId="16a9582c-e51b-4bdd-9b94-05c10628bbd4" providerId="ADAL" clId="{185354AB-A079-479D-802C-4635B434F24F}" dt="2025-05-21T09:50:15.552" v="1402" actId="14100"/>
          <ac:picMkLst>
            <pc:docMk/>
            <pc:sldMk cId="1008888491" sldId="272"/>
            <ac:picMk id="4" creationId="{7E6D5070-232D-4822-AB25-736B9150B1E4}"/>
          </ac:picMkLst>
        </pc:picChg>
        <pc:picChg chg="del">
          <ac:chgData name="Mrs. C. Lane" userId="16a9582c-e51b-4bdd-9b94-05c10628bbd4" providerId="ADAL" clId="{185354AB-A079-479D-802C-4635B434F24F}" dt="2025-05-21T09:46:38.848" v="1351" actId="478"/>
          <ac:picMkLst>
            <pc:docMk/>
            <pc:sldMk cId="1008888491" sldId="272"/>
            <ac:picMk id="5" creationId="{4208F7D5-4D11-4BF2-AD46-A488BB3D1D5D}"/>
          </ac:picMkLst>
        </pc:picChg>
        <pc:picChg chg="mod">
          <ac:chgData name="Mrs. C. Lane" userId="16a9582c-e51b-4bdd-9b94-05c10628bbd4" providerId="ADAL" clId="{185354AB-A079-479D-802C-4635B434F24F}" dt="2025-05-21T09:48:13.024" v="1374" actId="1076"/>
          <ac:picMkLst>
            <pc:docMk/>
            <pc:sldMk cId="1008888491" sldId="272"/>
            <ac:picMk id="8" creationId="{486DF77A-8275-4ADC-BA81-34367CDC85A0}"/>
          </ac:picMkLst>
        </pc:picChg>
        <pc:picChg chg="del">
          <ac:chgData name="Mrs. C. Lane" userId="16a9582c-e51b-4bdd-9b94-05c10628bbd4" providerId="ADAL" clId="{185354AB-A079-479D-802C-4635B434F24F}" dt="2025-05-21T09:46:40.920" v="1353" actId="478"/>
          <ac:picMkLst>
            <pc:docMk/>
            <pc:sldMk cId="1008888491" sldId="272"/>
            <ac:picMk id="11" creationId="{B7D4CC3F-F6F7-4E2D-8209-AE33ED158BFB}"/>
          </ac:picMkLst>
        </pc:picChg>
        <pc:picChg chg="del">
          <ac:chgData name="Mrs. C. Lane" userId="16a9582c-e51b-4bdd-9b94-05c10628bbd4" providerId="ADAL" clId="{185354AB-A079-479D-802C-4635B434F24F}" dt="2025-05-21T09:46:39.965" v="1352" actId="478"/>
          <ac:picMkLst>
            <pc:docMk/>
            <pc:sldMk cId="1008888491" sldId="272"/>
            <ac:picMk id="14" creationId="{9E09961E-D600-4941-8704-BF6D55E3DCE2}"/>
          </ac:picMkLst>
        </pc:picChg>
        <pc:picChg chg="del">
          <ac:chgData name="Mrs. C. Lane" userId="16a9582c-e51b-4bdd-9b94-05c10628bbd4" providerId="ADAL" clId="{185354AB-A079-479D-802C-4635B434F24F}" dt="2025-05-21T09:46:41.953" v="1354" actId="478"/>
          <ac:picMkLst>
            <pc:docMk/>
            <pc:sldMk cId="1008888491" sldId="272"/>
            <ac:picMk id="16" creationId="{0BB23FF7-5E35-40AB-BA02-FB9CE703F966}"/>
          </ac:picMkLst>
        </pc:picChg>
        <pc:picChg chg="mod">
          <ac:chgData name="Mrs. C. Lane" userId="16a9582c-e51b-4bdd-9b94-05c10628bbd4" providerId="ADAL" clId="{185354AB-A079-479D-802C-4635B434F24F}" dt="2025-05-21T09:48:28.352" v="1378" actId="1076"/>
          <ac:picMkLst>
            <pc:docMk/>
            <pc:sldMk cId="1008888491" sldId="272"/>
            <ac:picMk id="18" creationId="{78077D75-F5C8-4262-B31A-92B28439FFA5}"/>
          </ac:picMkLst>
        </pc:picChg>
        <pc:picChg chg="mod">
          <ac:chgData name="Mrs. C. Lane" userId="16a9582c-e51b-4bdd-9b94-05c10628bbd4" providerId="ADAL" clId="{185354AB-A079-479D-802C-4635B434F24F}" dt="2025-05-21T09:48:30.945" v="1379" actId="1076"/>
          <ac:picMkLst>
            <pc:docMk/>
            <pc:sldMk cId="1008888491" sldId="272"/>
            <ac:picMk id="20" creationId="{12B64256-CBA9-4083-99A6-E85173C6DF06}"/>
          </ac:picMkLst>
        </pc:picChg>
      </pc:sldChg>
      <pc:sldChg chg="delSp modSp mod ord">
        <pc:chgData name="Mrs. C. Lane" userId="16a9582c-e51b-4bdd-9b94-05c10628bbd4" providerId="ADAL" clId="{185354AB-A079-479D-802C-4635B434F24F}" dt="2025-05-21T11:41:45.827" v="2032" actId="20577"/>
        <pc:sldMkLst>
          <pc:docMk/>
          <pc:sldMk cId="3424241851" sldId="293"/>
        </pc:sldMkLst>
        <pc:spChg chg="mod">
          <ac:chgData name="Mrs. C. Lane" userId="16a9582c-e51b-4bdd-9b94-05c10628bbd4" providerId="ADAL" clId="{185354AB-A079-479D-802C-4635B434F24F}" dt="2025-05-21T11:41:45.827" v="2032" actId="20577"/>
          <ac:spMkLst>
            <pc:docMk/>
            <pc:sldMk cId="3424241851" sldId="293"/>
            <ac:spMk id="3" creationId="{B6B6B5AA-C446-47C9-803F-D90B8923464F}"/>
          </ac:spMkLst>
        </pc:spChg>
        <pc:spChg chg="mod">
          <ac:chgData name="Mrs. C. Lane" userId="16a9582c-e51b-4bdd-9b94-05c10628bbd4" providerId="ADAL" clId="{185354AB-A079-479D-802C-4635B434F24F}" dt="2025-05-21T11:40:20.706" v="1911" actId="1076"/>
          <ac:spMkLst>
            <pc:docMk/>
            <pc:sldMk cId="3424241851" sldId="293"/>
            <ac:spMk id="4" creationId="{AB2694C4-1D64-468D-B2B8-3289CEBF119D}"/>
          </ac:spMkLst>
        </pc:spChg>
        <pc:spChg chg="del">
          <ac:chgData name="Mrs. C. Lane" userId="16a9582c-e51b-4bdd-9b94-05c10628bbd4" providerId="ADAL" clId="{185354AB-A079-479D-802C-4635B434F24F}" dt="2025-05-21T11:36:17.375" v="1745" actId="478"/>
          <ac:spMkLst>
            <pc:docMk/>
            <pc:sldMk cId="3424241851" sldId="293"/>
            <ac:spMk id="5" creationId="{344D4E8C-30EA-46DC-B962-F9B396D4957E}"/>
          </ac:spMkLst>
        </pc:spChg>
        <pc:picChg chg="del">
          <ac:chgData name="Mrs. C. Lane" userId="16a9582c-e51b-4bdd-9b94-05c10628bbd4" providerId="ADAL" clId="{185354AB-A079-479D-802C-4635B434F24F}" dt="2025-05-21T11:36:15.417" v="1744" actId="478"/>
          <ac:picMkLst>
            <pc:docMk/>
            <pc:sldMk cId="3424241851" sldId="293"/>
            <ac:picMk id="1026" creationId="{3825A9A5-C58A-4F41-B4E1-6492A333016F}"/>
          </ac:picMkLst>
        </pc:picChg>
        <pc:cxnChg chg="mod">
          <ac:chgData name="Mrs. C. Lane" userId="16a9582c-e51b-4bdd-9b94-05c10628bbd4" providerId="ADAL" clId="{185354AB-A079-479D-802C-4635B434F24F}" dt="2025-05-21T11:40:33.459" v="1915" actId="1076"/>
          <ac:cxnSpMkLst>
            <pc:docMk/>
            <pc:sldMk cId="3424241851" sldId="293"/>
            <ac:cxnSpMk id="7" creationId="{9609E176-6DA3-4B46-B428-1EC0F21B6D9F}"/>
          </ac:cxnSpMkLst>
        </pc:cxnChg>
      </pc:sldChg>
      <pc:sldChg chg="modSp add mod ord">
        <pc:chgData name="Mrs. C. Lane" userId="16a9582c-e51b-4bdd-9b94-05c10628bbd4" providerId="ADAL" clId="{185354AB-A079-479D-802C-4635B434F24F}" dt="2025-05-21T09:24:29.206" v="380"/>
        <pc:sldMkLst>
          <pc:docMk/>
          <pc:sldMk cId="2769923729" sldId="307"/>
        </pc:sldMkLst>
        <pc:spChg chg="mod">
          <ac:chgData name="Mrs. C. Lane" userId="16a9582c-e51b-4bdd-9b94-05c10628bbd4" providerId="ADAL" clId="{185354AB-A079-479D-802C-4635B434F24F}" dt="2025-05-21T09:24:02.668" v="378" actId="20577"/>
          <ac:spMkLst>
            <pc:docMk/>
            <pc:sldMk cId="2769923729" sldId="307"/>
            <ac:spMk id="3" creationId="{E768AFE9-D710-C45E-D9F8-4D4CCCF3AB37}"/>
          </ac:spMkLst>
        </pc:spChg>
      </pc:sldChg>
      <pc:sldChg chg="addSp delSp modSp mod">
        <pc:chgData name="Mrs. C. Lane" userId="16a9582c-e51b-4bdd-9b94-05c10628bbd4" providerId="ADAL" clId="{185354AB-A079-479D-802C-4635B434F24F}" dt="2025-05-21T11:39:21.229" v="1903" actId="207"/>
        <pc:sldMkLst>
          <pc:docMk/>
          <pc:sldMk cId="2756513169" sldId="449"/>
        </pc:sldMkLst>
        <pc:spChg chg="mod">
          <ac:chgData name="Mrs. C. Lane" userId="16a9582c-e51b-4bdd-9b94-05c10628bbd4" providerId="ADAL" clId="{185354AB-A079-479D-802C-4635B434F24F}" dt="2025-05-21T11:35:47.254" v="1742" actId="27636"/>
          <ac:spMkLst>
            <pc:docMk/>
            <pc:sldMk cId="2756513169" sldId="449"/>
            <ac:spMk id="3" creationId="{0D876B46-0C15-4F23-B8A0-9DCAFBB9E171}"/>
          </ac:spMkLst>
        </pc:spChg>
        <pc:spChg chg="add del">
          <ac:chgData name="Mrs. C. Lane" userId="16a9582c-e51b-4bdd-9b94-05c10628bbd4" providerId="ADAL" clId="{185354AB-A079-479D-802C-4635B434F24F}" dt="2025-05-21T11:31:44.014" v="1413" actId="11529"/>
          <ac:spMkLst>
            <pc:docMk/>
            <pc:sldMk cId="2756513169" sldId="449"/>
            <ac:spMk id="7" creationId="{5844F147-BF9D-7650-A1D4-716DC1250FA4}"/>
          </ac:spMkLst>
        </pc:spChg>
        <pc:spChg chg="add mod">
          <ac:chgData name="Mrs. C. Lane" userId="16a9582c-e51b-4bdd-9b94-05c10628bbd4" providerId="ADAL" clId="{185354AB-A079-479D-802C-4635B434F24F}" dt="2025-05-21T11:39:21.229" v="1903" actId="207"/>
          <ac:spMkLst>
            <pc:docMk/>
            <pc:sldMk cId="2756513169" sldId="449"/>
            <ac:spMk id="11" creationId="{6DF80701-31FE-5524-4B57-B1F3E21A431A}"/>
          </ac:spMkLst>
        </pc:spChg>
        <pc:spChg chg="add mod">
          <ac:chgData name="Mrs. C. Lane" userId="16a9582c-e51b-4bdd-9b94-05c10628bbd4" providerId="ADAL" clId="{185354AB-A079-479D-802C-4635B434F24F}" dt="2025-05-21T11:37:38.272" v="1763" actId="14100"/>
          <ac:spMkLst>
            <pc:docMk/>
            <pc:sldMk cId="2756513169" sldId="449"/>
            <ac:spMk id="15" creationId="{6456B2E1-D3D3-860F-3D14-271CDBEC9580}"/>
          </ac:spMkLst>
        </pc:spChg>
        <pc:picChg chg="mod">
          <ac:chgData name="Mrs. C. Lane" userId="16a9582c-e51b-4bdd-9b94-05c10628bbd4" providerId="ADAL" clId="{185354AB-A079-479D-802C-4635B434F24F}" dt="2025-05-21T11:34:28.424" v="1598" actId="1076"/>
          <ac:picMkLst>
            <pc:docMk/>
            <pc:sldMk cId="2756513169" sldId="449"/>
            <ac:picMk id="4" creationId="{9A9E8A06-ECDC-E0CB-ECE8-62F0736DA298}"/>
          </ac:picMkLst>
        </pc:picChg>
        <pc:picChg chg="add mod">
          <ac:chgData name="Mrs. C. Lane" userId="16a9582c-e51b-4bdd-9b94-05c10628bbd4" providerId="ADAL" clId="{185354AB-A079-479D-802C-4635B434F24F}" dt="2025-05-21T11:35:41.864" v="1739" actId="1076"/>
          <ac:picMkLst>
            <pc:docMk/>
            <pc:sldMk cId="2756513169" sldId="449"/>
            <ac:picMk id="6" creationId="{A1537BB1-1918-5D00-93BE-DE7B0E2028FD}"/>
          </ac:picMkLst>
        </pc:picChg>
        <pc:cxnChg chg="add mod ord">
          <ac:chgData name="Mrs. C. Lane" userId="16a9582c-e51b-4bdd-9b94-05c10628bbd4" providerId="ADAL" clId="{185354AB-A079-479D-802C-4635B434F24F}" dt="2025-05-21T11:37:48.318" v="1766" actId="14100"/>
          <ac:cxnSpMkLst>
            <pc:docMk/>
            <pc:sldMk cId="2756513169" sldId="449"/>
            <ac:cxnSpMk id="9" creationId="{F2B773A4-9802-26E4-ABC2-0E64FC19F595}"/>
          </ac:cxnSpMkLst>
        </pc:cxnChg>
        <pc:cxnChg chg="add del">
          <ac:chgData name="Mrs. C. Lane" userId="16a9582c-e51b-4bdd-9b94-05c10628bbd4" providerId="ADAL" clId="{185354AB-A079-479D-802C-4635B434F24F}" dt="2025-05-21T11:34:05.584" v="1559" actId="478"/>
          <ac:cxnSpMkLst>
            <pc:docMk/>
            <pc:sldMk cId="2756513169" sldId="449"/>
            <ac:cxnSpMk id="14" creationId="{D15E2825-352E-0BC5-4838-40EE15300ED9}"/>
          </ac:cxnSpMkLst>
        </pc:cxnChg>
      </pc:sldChg>
    </pc:docChg>
  </pc:docChgLst>
  <pc:docChgLst>
    <pc:chgData name="Mrs. C. Lane" userId="16a9582c-e51b-4bdd-9b94-05c10628bbd4" providerId="ADAL" clId="{96F56C4B-0000-42D4-9E47-4678294C33D4}"/>
    <pc:docChg chg="undo custSel addSld delSld modSld sldOrd">
      <pc:chgData name="Mrs. C. Lane" userId="16a9582c-e51b-4bdd-9b94-05c10628bbd4" providerId="ADAL" clId="{96F56C4B-0000-42D4-9E47-4678294C33D4}" dt="2025-05-21T11:11:44.276" v="864" actId="20577"/>
      <pc:docMkLst>
        <pc:docMk/>
      </pc:docMkLst>
      <pc:sldChg chg="addSp delSp modSp add">
        <pc:chgData name="Mrs. C. Lane" userId="16a9582c-e51b-4bdd-9b94-05c10628bbd4" providerId="ADAL" clId="{96F56C4B-0000-42D4-9E47-4678294C33D4}" dt="2025-05-21T11:07:59.079" v="721" actId="12"/>
        <pc:sldMkLst>
          <pc:docMk/>
          <pc:sldMk cId="15781296" sldId="260"/>
        </pc:sldMkLst>
        <pc:spChg chg="mod">
          <ac:chgData name="Mrs. C. Lane" userId="16a9582c-e51b-4bdd-9b94-05c10628bbd4" providerId="ADAL" clId="{96F56C4B-0000-42D4-9E47-4678294C33D4}" dt="2025-05-21T11:04:27.715" v="648" actId="20577"/>
          <ac:spMkLst>
            <pc:docMk/>
            <pc:sldMk cId="15781296" sldId="260"/>
            <ac:spMk id="2" creationId="{00000000-0000-0000-0000-000000000000}"/>
          </ac:spMkLst>
        </pc:spChg>
        <pc:spChg chg="mod">
          <ac:chgData name="Mrs. C. Lane" userId="16a9582c-e51b-4bdd-9b94-05c10628bbd4" providerId="ADAL" clId="{96F56C4B-0000-42D4-9E47-4678294C33D4}" dt="2025-05-21T11:07:59.079" v="721" actId="12"/>
          <ac:spMkLst>
            <pc:docMk/>
            <pc:sldMk cId="15781296" sldId="260"/>
            <ac:spMk id="3" creationId="{00000000-0000-0000-0000-000000000000}"/>
          </ac:spMkLst>
        </pc:spChg>
        <pc:spChg chg="del mod">
          <ac:chgData name="Mrs. C. Lane" userId="16a9582c-e51b-4bdd-9b94-05c10628bbd4" providerId="ADAL" clId="{96F56C4B-0000-42D4-9E47-4678294C33D4}" dt="2025-05-21T11:04:34.449" v="650" actId="478"/>
          <ac:spMkLst>
            <pc:docMk/>
            <pc:sldMk cId="15781296" sldId="260"/>
            <ac:spMk id="4" creationId="{00000000-0000-0000-0000-000000000000}"/>
          </ac:spMkLst>
        </pc:spChg>
        <pc:spChg chg="del">
          <ac:chgData name="Mrs. C. Lane" userId="16a9582c-e51b-4bdd-9b94-05c10628bbd4" providerId="ADAL" clId="{96F56C4B-0000-42D4-9E47-4678294C33D4}" dt="2025-05-21T11:04:05.073" v="627" actId="478"/>
          <ac:spMkLst>
            <pc:docMk/>
            <pc:sldMk cId="15781296" sldId="260"/>
            <ac:spMk id="5" creationId="{00000000-0000-0000-0000-000000000000}"/>
          </ac:spMkLst>
        </pc:spChg>
        <pc:spChg chg="add mod">
          <ac:chgData name="Mrs. C. Lane" userId="16a9582c-e51b-4bdd-9b94-05c10628bbd4" providerId="ADAL" clId="{96F56C4B-0000-42D4-9E47-4678294C33D4}" dt="2025-05-21T11:07:02.672" v="704" actId="20577"/>
          <ac:spMkLst>
            <pc:docMk/>
            <pc:sldMk cId="15781296" sldId="260"/>
            <ac:spMk id="6" creationId="{15AAAB69-73D0-4E1A-9CB8-1E64C4C41CBA}"/>
          </ac:spMkLst>
        </pc:spChg>
      </pc:sldChg>
      <pc:sldChg chg="addSp delSp modSp add del">
        <pc:chgData name="Mrs. C. Lane" userId="16a9582c-e51b-4bdd-9b94-05c10628bbd4" providerId="ADAL" clId="{96F56C4B-0000-42D4-9E47-4678294C33D4}" dt="2025-05-21T11:02:40.990" v="619" actId="1076"/>
        <pc:sldMkLst>
          <pc:docMk/>
          <pc:sldMk cId="826728532" sldId="261"/>
        </pc:sldMkLst>
        <pc:spChg chg="add del mod">
          <ac:chgData name="Mrs. C. Lane" userId="16a9582c-e51b-4bdd-9b94-05c10628bbd4" providerId="ADAL" clId="{96F56C4B-0000-42D4-9E47-4678294C33D4}" dt="2025-05-21T11:02:40.990" v="619" actId="1076"/>
          <ac:spMkLst>
            <pc:docMk/>
            <pc:sldMk cId="826728532" sldId="261"/>
            <ac:spMk id="3" creationId="{00000000-0000-0000-0000-000000000000}"/>
          </ac:spMkLst>
        </pc:spChg>
        <pc:spChg chg="add del mod">
          <ac:chgData name="Mrs. C. Lane" userId="16a9582c-e51b-4bdd-9b94-05c10628bbd4" providerId="ADAL" clId="{96F56C4B-0000-42D4-9E47-4678294C33D4}" dt="2025-05-21T11:01:53.864" v="606" actId="478"/>
          <ac:spMkLst>
            <pc:docMk/>
            <pc:sldMk cId="826728532" sldId="261"/>
            <ac:spMk id="6" creationId="{6737E4C7-BB24-4E3A-B738-280AA0EB8221}"/>
          </ac:spMkLst>
        </pc:spChg>
      </pc:sldChg>
      <pc:sldChg chg="del">
        <pc:chgData name="Mrs. C. Lane" userId="16a9582c-e51b-4bdd-9b94-05c10628bbd4" providerId="ADAL" clId="{96F56C4B-0000-42D4-9E47-4678294C33D4}" dt="2025-05-21T10:55:52.538" v="511" actId="2696"/>
        <pc:sldMkLst>
          <pc:docMk/>
          <pc:sldMk cId="1830133941" sldId="261"/>
        </pc:sldMkLst>
      </pc:sldChg>
      <pc:sldChg chg="modSp modAnim">
        <pc:chgData name="Mrs. C. Lane" userId="16a9582c-e51b-4bdd-9b94-05c10628bbd4" providerId="ADAL" clId="{96F56C4B-0000-42D4-9E47-4678294C33D4}" dt="2025-05-21T10:55:48.180" v="510" actId="20577"/>
        <pc:sldMkLst>
          <pc:docMk/>
          <pc:sldMk cId="890148879" sldId="262"/>
        </pc:sldMkLst>
        <pc:spChg chg="mod">
          <ac:chgData name="Mrs. C. Lane" userId="16a9582c-e51b-4bdd-9b94-05c10628bbd4" providerId="ADAL" clId="{96F56C4B-0000-42D4-9E47-4678294C33D4}" dt="2025-05-21T10:53:50.826" v="318" actId="20577"/>
          <ac:spMkLst>
            <pc:docMk/>
            <pc:sldMk cId="890148879" sldId="262"/>
            <ac:spMk id="2" creationId="{59826169-5C8B-4E1A-A0A4-FB744FC45A5E}"/>
          </ac:spMkLst>
        </pc:spChg>
        <pc:spChg chg="mod">
          <ac:chgData name="Mrs. C. Lane" userId="16a9582c-e51b-4bdd-9b94-05c10628bbd4" providerId="ADAL" clId="{96F56C4B-0000-42D4-9E47-4678294C33D4}" dt="2025-05-21T10:55:48.180" v="510" actId="20577"/>
          <ac:spMkLst>
            <pc:docMk/>
            <pc:sldMk cId="890148879" sldId="262"/>
            <ac:spMk id="3" creationId="{C4623780-F9B2-4F2D-AEC3-F36DC9089AD8}"/>
          </ac:spMkLst>
        </pc:spChg>
      </pc:sldChg>
      <pc:sldChg chg="addSp delSp modSp ord">
        <pc:chgData name="Mrs. C. Lane" userId="16a9582c-e51b-4bdd-9b94-05c10628bbd4" providerId="ADAL" clId="{96F56C4B-0000-42D4-9E47-4678294C33D4}" dt="2025-05-21T10:58:43.982" v="586" actId="14100"/>
        <pc:sldMkLst>
          <pc:docMk/>
          <pc:sldMk cId="586354534" sldId="263"/>
        </pc:sldMkLst>
        <pc:spChg chg="mod">
          <ac:chgData name="Mrs. C. Lane" userId="16a9582c-e51b-4bdd-9b94-05c10628bbd4" providerId="ADAL" clId="{96F56C4B-0000-42D4-9E47-4678294C33D4}" dt="2025-05-21T10:56:15.084" v="525" actId="6549"/>
          <ac:spMkLst>
            <pc:docMk/>
            <pc:sldMk cId="586354534" sldId="263"/>
            <ac:spMk id="2" creationId="{896C7FAE-8A62-437A-A265-35BE9E4EFDDC}"/>
          </ac:spMkLst>
        </pc:spChg>
        <pc:spChg chg="mod">
          <ac:chgData name="Mrs. C. Lane" userId="16a9582c-e51b-4bdd-9b94-05c10628bbd4" providerId="ADAL" clId="{96F56C4B-0000-42D4-9E47-4678294C33D4}" dt="2025-05-21T10:57:00.993" v="554" actId="20577"/>
          <ac:spMkLst>
            <pc:docMk/>
            <pc:sldMk cId="586354534" sldId="263"/>
            <ac:spMk id="3" creationId="{D47F64C9-94EB-448C-B261-9EF4173107FF}"/>
          </ac:spMkLst>
        </pc:spChg>
        <pc:spChg chg="mod">
          <ac:chgData name="Mrs. C. Lane" userId="16a9582c-e51b-4bdd-9b94-05c10628bbd4" providerId="ADAL" clId="{96F56C4B-0000-42D4-9E47-4678294C33D4}" dt="2025-05-21T10:57:57.589" v="566" actId="207"/>
          <ac:spMkLst>
            <pc:docMk/>
            <pc:sldMk cId="586354534" sldId="263"/>
            <ac:spMk id="4" creationId="{5FCC484A-722D-4BA3-8F45-55DBAD5D26AB}"/>
          </ac:spMkLst>
        </pc:spChg>
        <pc:spChg chg="mod">
          <ac:chgData name="Mrs. C. Lane" userId="16a9582c-e51b-4bdd-9b94-05c10628bbd4" providerId="ADAL" clId="{96F56C4B-0000-42D4-9E47-4678294C33D4}" dt="2025-05-21T10:58:20.731" v="578" actId="20577"/>
          <ac:spMkLst>
            <pc:docMk/>
            <pc:sldMk cId="586354534" sldId="263"/>
            <ac:spMk id="10" creationId="{74AC3B5F-EE6D-4A16-86E0-0C2CACDCD34E}"/>
          </ac:spMkLst>
        </pc:spChg>
        <pc:spChg chg="add mod">
          <ac:chgData name="Mrs. C. Lane" userId="16a9582c-e51b-4bdd-9b94-05c10628bbd4" providerId="ADAL" clId="{96F56C4B-0000-42D4-9E47-4678294C33D4}" dt="2025-05-21T10:58:05.003" v="568" actId="207"/>
          <ac:spMkLst>
            <pc:docMk/>
            <pc:sldMk cId="586354534" sldId="263"/>
            <ac:spMk id="14" creationId="{24BE28F1-80D2-4C59-9285-3593ECC6F163}"/>
          </ac:spMkLst>
        </pc:spChg>
        <pc:picChg chg="add del">
          <ac:chgData name="Mrs. C. Lane" userId="16a9582c-e51b-4bdd-9b94-05c10628bbd4" providerId="ADAL" clId="{96F56C4B-0000-42D4-9E47-4678294C33D4}" dt="2025-05-21T10:58:28.058" v="580" actId="478"/>
          <ac:picMkLst>
            <pc:docMk/>
            <pc:sldMk cId="586354534" sldId="263"/>
            <ac:picMk id="5" creationId="{548793B7-F75F-83B1-7C50-1C98E774A3DF}"/>
          </ac:picMkLst>
        </pc:picChg>
        <pc:cxnChg chg="mod">
          <ac:chgData name="Mrs. C. Lane" userId="16a9582c-e51b-4bdd-9b94-05c10628bbd4" providerId="ADAL" clId="{96F56C4B-0000-42D4-9E47-4678294C33D4}" dt="2025-05-21T10:58:43.982" v="586" actId="14100"/>
          <ac:cxnSpMkLst>
            <pc:docMk/>
            <pc:sldMk cId="586354534" sldId="263"/>
            <ac:cxnSpMk id="11" creationId="{858EA3D4-CACA-473C-8EFB-9FA5A71E4E64}"/>
          </ac:cxnSpMkLst>
        </pc:cxnChg>
        <pc:cxnChg chg="mod">
          <ac:chgData name="Mrs. C. Lane" userId="16a9582c-e51b-4bdd-9b94-05c10628bbd4" providerId="ADAL" clId="{96F56C4B-0000-42D4-9E47-4678294C33D4}" dt="2025-05-21T10:58:40.983" v="585" actId="1076"/>
          <ac:cxnSpMkLst>
            <pc:docMk/>
            <pc:sldMk cId="586354534" sldId="263"/>
            <ac:cxnSpMk id="12" creationId="{4929A587-4FC0-49A2-92C8-1B2DB5F18226}"/>
          </ac:cxnSpMkLst>
        </pc:cxnChg>
        <pc:cxnChg chg="del">
          <ac:chgData name="Mrs. C. Lane" userId="16a9582c-e51b-4bdd-9b94-05c10628bbd4" providerId="ADAL" clId="{96F56C4B-0000-42D4-9E47-4678294C33D4}" dt="2025-05-21T10:57:30.162" v="559" actId="478"/>
          <ac:cxnSpMkLst>
            <pc:docMk/>
            <pc:sldMk cId="586354534" sldId="263"/>
            <ac:cxnSpMk id="13" creationId="{5194BE2F-D901-4AA4-8321-6C82EEBBC55E}"/>
          </ac:cxnSpMkLst>
        </pc:cxnChg>
        <pc:cxnChg chg="add mod">
          <ac:chgData name="Mrs. C. Lane" userId="16a9582c-e51b-4bdd-9b94-05c10628bbd4" providerId="ADAL" clId="{96F56C4B-0000-42D4-9E47-4678294C33D4}" dt="2025-05-21T10:58:39.479" v="584" actId="1076"/>
          <ac:cxnSpMkLst>
            <pc:docMk/>
            <pc:sldMk cId="586354534" sldId="263"/>
            <ac:cxnSpMk id="15" creationId="{CBCA9331-B031-483D-BA08-5FE2CC492DBE}"/>
          </ac:cxnSpMkLst>
        </pc:cxnChg>
        <pc:cxnChg chg="add mod">
          <ac:chgData name="Mrs. C. Lane" userId="16a9582c-e51b-4bdd-9b94-05c10628bbd4" providerId="ADAL" clId="{96F56C4B-0000-42D4-9E47-4678294C33D4}" dt="2025-05-21T10:58:37.215" v="583" actId="1076"/>
          <ac:cxnSpMkLst>
            <pc:docMk/>
            <pc:sldMk cId="586354534" sldId="263"/>
            <ac:cxnSpMk id="16" creationId="{BA3EF5B4-CA3E-4ECA-BC57-2D10FC313E8C}"/>
          </ac:cxnSpMkLst>
        </pc:cxnChg>
      </pc:sldChg>
      <pc:sldChg chg="del">
        <pc:chgData name="Mrs. C. Lane" userId="16a9582c-e51b-4bdd-9b94-05c10628bbd4" providerId="ADAL" clId="{96F56C4B-0000-42D4-9E47-4678294C33D4}" dt="2025-05-21T10:59:20.093" v="595" actId="2696"/>
        <pc:sldMkLst>
          <pc:docMk/>
          <pc:sldMk cId="2059473929" sldId="270"/>
        </pc:sldMkLst>
      </pc:sldChg>
      <pc:sldChg chg="delSp modSp add">
        <pc:chgData name="Mrs. C. Lane" userId="16a9582c-e51b-4bdd-9b94-05c10628bbd4" providerId="ADAL" clId="{96F56C4B-0000-42D4-9E47-4678294C33D4}" dt="2025-05-21T10:52:33.277" v="287" actId="20577"/>
        <pc:sldMkLst>
          <pc:docMk/>
          <pc:sldMk cId="128476195" sldId="273"/>
        </pc:sldMkLst>
        <pc:spChg chg="mod">
          <ac:chgData name="Mrs. C. Lane" userId="16a9582c-e51b-4bdd-9b94-05c10628bbd4" providerId="ADAL" clId="{96F56C4B-0000-42D4-9E47-4678294C33D4}" dt="2025-05-21T10:52:33.277" v="287" actId="20577"/>
          <ac:spMkLst>
            <pc:docMk/>
            <pc:sldMk cId="128476195" sldId="273"/>
            <ac:spMk id="5" creationId="{00000000-0000-0000-0000-000000000000}"/>
          </ac:spMkLst>
        </pc:spChg>
        <pc:spChg chg="del">
          <ac:chgData name="Mrs. C. Lane" userId="16a9582c-e51b-4bdd-9b94-05c10628bbd4" providerId="ADAL" clId="{96F56C4B-0000-42D4-9E47-4678294C33D4}" dt="2025-05-21T10:44:36.201" v="9" actId="478"/>
          <ac:spMkLst>
            <pc:docMk/>
            <pc:sldMk cId="128476195" sldId="273"/>
            <ac:spMk id="6" creationId="{00000000-0000-0000-0000-000000000000}"/>
          </ac:spMkLst>
        </pc:spChg>
        <pc:spChg chg="del">
          <ac:chgData name="Mrs. C. Lane" userId="16a9582c-e51b-4bdd-9b94-05c10628bbd4" providerId="ADAL" clId="{96F56C4B-0000-42D4-9E47-4678294C33D4}" dt="2025-05-21T10:44:39.382" v="10" actId="478"/>
          <ac:spMkLst>
            <pc:docMk/>
            <pc:sldMk cId="128476195" sldId="273"/>
            <ac:spMk id="12" creationId="{8D229DEE-C4C5-4A19-81C0-2330A2409C08}"/>
          </ac:spMkLst>
        </pc:spChg>
      </pc:sldChg>
      <pc:sldChg chg="add del">
        <pc:chgData name="Mrs. C. Lane" userId="16a9582c-e51b-4bdd-9b94-05c10628bbd4" providerId="ADAL" clId="{96F56C4B-0000-42D4-9E47-4678294C33D4}" dt="2025-05-21T11:01:33.254" v="601" actId="2696"/>
        <pc:sldMkLst>
          <pc:docMk/>
          <pc:sldMk cId="30865753" sldId="278"/>
        </pc:sldMkLst>
      </pc:sldChg>
      <pc:sldChg chg="del">
        <pc:chgData name="Mrs. C. Lane" userId="16a9582c-e51b-4bdd-9b94-05c10628bbd4" providerId="ADAL" clId="{96F56C4B-0000-42D4-9E47-4678294C33D4}" dt="2025-05-21T10:59:04.449" v="587" actId="2696"/>
        <pc:sldMkLst>
          <pc:docMk/>
          <pc:sldMk cId="3807350461" sldId="280"/>
        </pc:sldMkLst>
      </pc:sldChg>
      <pc:sldChg chg="del">
        <pc:chgData name="Mrs. C. Lane" userId="16a9582c-e51b-4bdd-9b94-05c10628bbd4" providerId="ADAL" clId="{96F56C4B-0000-42D4-9E47-4678294C33D4}" dt="2025-05-21T10:59:07.413" v="589" actId="2696"/>
        <pc:sldMkLst>
          <pc:docMk/>
          <pc:sldMk cId="1749950934" sldId="281"/>
        </pc:sldMkLst>
      </pc:sldChg>
      <pc:sldChg chg="del">
        <pc:chgData name="Mrs. C. Lane" userId="16a9582c-e51b-4bdd-9b94-05c10628bbd4" providerId="ADAL" clId="{96F56C4B-0000-42D4-9E47-4678294C33D4}" dt="2025-05-21T10:59:05.835" v="588" actId="2696"/>
        <pc:sldMkLst>
          <pc:docMk/>
          <pc:sldMk cId="2722766861" sldId="282"/>
        </pc:sldMkLst>
      </pc:sldChg>
      <pc:sldChg chg="del">
        <pc:chgData name="Mrs. C. Lane" userId="16a9582c-e51b-4bdd-9b94-05c10628bbd4" providerId="ADAL" clId="{96F56C4B-0000-42D4-9E47-4678294C33D4}" dt="2025-05-21T10:59:09.608" v="591" actId="2696"/>
        <pc:sldMkLst>
          <pc:docMk/>
          <pc:sldMk cId="1731378775" sldId="284"/>
        </pc:sldMkLst>
      </pc:sldChg>
      <pc:sldChg chg="delSp modSp add del">
        <pc:chgData name="Mrs. C. Lane" userId="16a9582c-e51b-4bdd-9b94-05c10628bbd4" providerId="ADAL" clId="{96F56C4B-0000-42D4-9E47-4678294C33D4}" dt="2025-05-21T11:08:02.089" v="722" actId="2696"/>
        <pc:sldMkLst>
          <pc:docMk/>
          <pc:sldMk cId="2356222981" sldId="285"/>
        </pc:sldMkLst>
        <pc:picChg chg="del">
          <ac:chgData name="Mrs. C. Lane" userId="16a9582c-e51b-4bdd-9b94-05c10628bbd4" providerId="ADAL" clId="{96F56C4B-0000-42D4-9E47-4678294C33D4}" dt="2025-05-21T11:07:43.526" v="719" actId="478"/>
          <ac:picMkLst>
            <pc:docMk/>
            <pc:sldMk cId="2356222981" sldId="285"/>
            <ac:picMk id="4" creationId="{3D6F9884-1564-4545-95FC-8E13AA312E34}"/>
          </ac:picMkLst>
        </pc:picChg>
        <pc:picChg chg="mod">
          <ac:chgData name="Mrs. C. Lane" userId="16a9582c-e51b-4bdd-9b94-05c10628bbd4" providerId="ADAL" clId="{96F56C4B-0000-42D4-9E47-4678294C33D4}" dt="2025-05-21T11:07:41.605" v="718" actId="14100"/>
          <ac:picMkLst>
            <pc:docMk/>
            <pc:sldMk cId="2356222981" sldId="285"/>
            <ac:picMk id="7" creationId="{9D13653E-8A74-497A-B95D-7B84E309BEA6}"/>
          </ac:picMkLst>
        </pc:picChg>
      </pc:sldChg>
      <pc:sldChg chg="addSp delSp modSp add">
        <pc:chgData name="Mrs. C. Lane" userId="16a9582c-e51b-4bdd-9b94-05c10628bbd4" providerId="ADAL" clId="{96F56C4B-0000-42D4-9E47-4678294C33D4}" dt="2025-05-21T11:10:30.828" v="732" actId="20577"/>
        <pc:sldMkLst>
          <pc:docMk/>
          <pc:sldMk cId="3424241851" sldId="293"/>
        </pc:sldMkLst>
        <pc:spChg chg="del">
          <ac:chgData name="Mrs. C. Lane" userId="16a9582c-e51b-4bdd-9b94-05c10628bbd4" providerId="ADAL" clId="{96F56C4B-0000-42D4-9E47-4678294C33D4}" dt="2025-05-21T11:10:06.208" v="725" actId="478"/>
          <ac:spMkLst>
            <pc:docMk/>
            <pc:sldMk cId="3424241851" sldId="293"/>
            <ac:spMk id="2" creationId="{DDE65339-D150-44D4-95DA-026ED376B624}"/>
          </ac:spMkLst>
        </pc:spChg>
        <pc:spChg chg="mod">
          <ac:chgData name="Mrs. C. Lane" userId="16a9582c-e51b-4bdd-9b94-05c10628bbd4" providerId="ADAL" clId="{96F56C4B-0000-42D4-9E47-4678294C33D4}" dt="2025-05-21T11:10:30.828" v="732" actId="20577"/>
          <ac:spMkLst>
            <pc:docMk/>
            <pc:sldMk cId="3424241851" sldId="293"/>
            <ac:spMk id="3" creationId="{B6B6B5AA-C446-47C9-803F-D90B8923464F}"/>
          </ac:spMkLst>
        </pc:spChg>
        <pc:spChg chg="add del mod">
          <ac:chgData name="Mrs. C. Lane" userId="16a9582c-e51b-4bdd-9b94-05c10628bbd4" providerId="ADAL" clId="{96F56C4B-0000-42D4-9E47-4678294C33D4}" dt="2025-05-21T11:10:12.228" v="726" actId="478"/>
          <ac:spMkLst>
            <pc:docMk/>
            <pc:sldMk cId="3424241851" sldId="293"/>
            <ac:spMk id="8" creationId="{419BEF22-D539-4D6E-9A05-9EB003E230E1}"/>
          </ac:spMkLst>
        </pc:spChg>
      </pc:sldChg>
      <pc:sldChg chg="del">
        <pc:chgData name="Mrs. C. Lane" userId="16a9582c-e51b-4bdd-9b94-05c10628bbd4" providerId="ADAL" clId="{96F56C4B-0000-42D4-9E47-4678294C33D4}" dt="2025-05-21T10:59:08.529" v="590" actId="2696"/>
        <pc:sldMkLst>
          <pc:docMk/>
          <pc:sldMk cId="732116225" sldId="299"/>
        </pc:sldMkLst>
      </pc:sldChg>
      <pc:sldChg chg="del">
        <pc:chgData name="Mrs. C. Lane" userId="16a9582c-e51b-4bdd-9b94-05c10628bbd4" providerId="ADAL" clId="{96F56C4B-0000-42D4-9E47-4678294C33D4}" dt="2025-05-21T10:59:12.450" v="593" actId="2696"/>
        <pc:sldMkLst>
          <pc:docMk/>
          <pc:sldMk cId="2909270331" sldId="300"/>
        </pc:sldMkLst>
      </pc:sldChg>
      <pc:sldChg chg="del">
        <pc:chgData name="Mrs. C. Lane" userId="16a9582c-e51b-4bdd-9b94-05c10628bbd4" providerId="ADAL" clId="{96F56C4B-0000-42D4-9E47-4678294C33D4}" dt="2025-05-21T10:59:13.780" v="594" actId="2696"/>
        <pc:sldMkLst>
          <pc:docMk/>
          <pc:sldMk cId="1223622443" sldId="302"/>
        </pc:sldMkLst>
      </pc:sldChg>
      <pc:sldChg chg="del">
        <pc:chgData name="Mrs. C. Lane" userId="16a9582c-e51b-4bdd-9b94-05c10628bbd4" providerId="ADAL" clId="{96F56C4B-0000-42D4-9E47-4678294C33D4}" dt="2025-05-21T10:59:11.004" v="592" actId="2696"/>
        <pc:sldMkLst>
          <pc:docMk/>
          <pc:sldMk cId="2218518954" sldId="303"/>
        </pc:sldMkLst>
      </pc:sldChg>
      <pc:sldChg chg="del">
        <pc:chgData name="Mrs. C. Lane" userId="16a9582c-e51b-4bdd-9b94-05c10628bbd4" providerId="ADAL" clId="{96F56C4B-0000-42D4-9E47-4678294C33D4}" dt="2025-05-21T10:59:22.892" v="596" actId="2696"/>
        <pc:sldMkLst>
          <pc:docMk/>
          <pc:sldMk cId="3896763438" sldId="304"/>
        </pc:sldMkLst>
      </pc:sldChg>
      <pc:sldChg chg="del">
        <pc:chgData name="Mrs. C. Lane" userId="16a9582c-e51b-4bdd-9b94-05c10628bbd4" providerId="ADAL" clId="{96F56C4B-0000-42D4-9E47-4678294C33D4}" dt="2025-05-21T10:59:23.770" v="597" actId="2696"/>
        <pc:sldMkLst>
          <pc:docMk/>
          <pc:sldMk cId="811013829" sldId="305"/>
        </pc:sldMkLst>
      </pc:sldChg>
      <pc:sldChg chg="del">
        <pc:chgData name="Mrs. C. Lane" userId="16a9582c-e51b-4bdd-9b94-05c10628bbd4" providerId="ADAL" clId="{96F56C4B-0000-42D4-9E47-4678294C33D4}" dt="2025-05-21T10:59:24.450" v="598" actId="2696"/>
        <pc:sldMkLst>
          <pc:docMk/>
          <pc:sldMk cId="764822278" sldId="306"/>
        </pc:sldMkLst>
      </pc:sldChg>
      <pc:sldChg chg="addSp delSp modSp add ord">
        <pc:chgData name="Mrs. C. Lane" userId="16a9582c-e51b-4bdd-9b94-05c10628bbd4" providerId="ADAL" clId="{96F56C4B-0000-42D4-9E47-4678294C33D4}" dt="2025-05-21T10:51:53.873" v="286" actId="1076"/>
        <pc:sldMkLst>
          <pc:docMk/>
          <pc:sldMk cId="3035188432" sldId="308"/>
        </pc:sldMkLst>
        <pc:spChg chg="add del mod">
          <ac:chgData name="Mrs. C. Lane" userId="16a9582c-e51b-4bdd-9b94-05c10628bbd4" providerId="ADAL" clId="{96F56C4B-0000-42D4-9E47-4678294C33D4}" dt="2025-05-21T10:46:51.189" v="44" actId="478"/>
          <ac:spMkLst>
            <pc:docMk/>
            <pc:sldMk cId="3035188432" sldId="308"/>
            <ac:spMk id="4" creationId="{BBDCDFA9-A8C0-44BD-B7D6-996286A580C0}"/>
          </ac:spMkLst>
        </pc:spChg>
        <pc:spChg chg="mod">
          <ac:chgData name="Mrs. C. Lane" userId="16a9582c-e51b-4bdd-9b94-05c10628bbd4" providerId="ADAL" clId="{96F56C4B-0000-42D4-9E47-4678294C33D4}" dt="2025-05-21T10:49:54.177" v="265" actId="1076"/>
          <ac:spMkLst>
            <pc:docMk/>
            <pc:sldMk cId="3035188432" sldId="308"/>
            <ac:spMk id="7" creationId="{00000000-0000-0000-0000-000000000000}"/>
          </ac:spMkLst>
        </pc:spChg>
        <pc:spChg chg="mod">
          <ac:chgData name="Mrs. C. Lane" userId="16a9582c-e51b-4bdd-9b94-05c10628bbd4" providerId="ADAL" clId="{96F56C4B-0000-42D4-9E47-4678294C33D4}" dt="2025-05-21T10:51:42.936" v="282" actId="14100"/>
          <ac:spMkLst>
            <pc:docMk/>
            <pc:sldMk cId="3035188432" sldId="308"/>
            <ac:spMk id="11" creationId="{06EECA47-D640-4FBB-8FD8-A9EDCC4F8B87}"/>
          </ac:spMkLst>
        </pc:spChg>
        <pc:spChg chg="mod">
          <ac:chgData name="Mrs. C. Lane" userId="16a9582c-e51b-4bdd-9b94-05c10628bbd4" providerId="ADAL" clId="{96F56C4B-0000-42D4-9E47-4678294C33D4}" dt="2025-05-21T10:46:18.170" v="42" actId="27636"/>
          <ac:spMkLst>
            <pc:docMk/>
            <pc:sldMk cId="3035188432" sldId="308"/>
            <ac:spMk id="12" creationId="{2373E86B-2959-5D3B-6F84-1B3D2E7AB467}"/>
          </ac:spMkLst>
        </pc:spChg>
        <pc:picChg chg="del">
          <ac:chgData name="Mrs. C. Lane" userId="16a9582c-e51b-4bdd-9b94-05c10628bbd4" providerId="ADAL" clId="{96F56C4B-0000-42D4-9E47-4678294C33D4}" dt="2025-05-21T10:44:05.128" v="5" actId="478"/>
          <ac:picMkLst>
            <pc:docMk/>
            <pc:sldMk cId="3035188432" sldId="308"/>
            <ac:picMk id="5" creationId="{B7F017C3-DB5A-4365-8910-B12B8BF9A533}"/>
          </ac:picMkLst>
        </pc:picChg>
        <pc:picChg chg="add mod">
          <ac:chgData name="Mrs. C. Lane" userId="16a9582c-e51b-4bdd-9b94-05c10628bbd4" providerId="ADAL" clId="{96F56C4B-0000-42D4-9E47-4678294C33D4}" dt="2025-05-21T10:49:51.857" v="264" actId="1076"/>
          <ac:picMkLst>
            <pc:docMk/>
            <pc:sldMk cId="3035188432" sldId="308"/>
            <ac:picMk id="13" creationId="{423DED67-D897-4836-9DAE-B8DC52492EEE}"/>
          </ac:picMkLst>
        </pc:picChg>
        <pc:picChg chg="add mod">
          <ac:chgData name="Mrs. C. Lane" userId="16a9582c-e51b-4bdd-9b94-05c10628bbd4" providerId="ADAL" clId="{96F56C4B-0000-42D4-9E47-4678294C33D4}" dt="2025-05-21T10:51:50.865" v="285" actId="1076"/>
          <ac:picMkLst>
            <pc:docMk/>
            <pc:sldMk cId="3035188432" sldId="308"/>
            <ac:picMk id="19" creationId="{8C02F433-395A-455F-A733-8CC433999AD0}"/>
          </ac:picMkLst>
        </pc:picChg>
        <pc:picChg chg="mod">
          <ac:chgData name="Mrs. C. Lane" userId="16a9582c-e51b-4bdd-9b94-05c10628bbd4" providerId="ADAL" clId="{96F56C4B-0000-42D4-9E47-4678294C33D4}" dt="2025-05-21T10:51:53.873" v="286" actId="1076"/>
          <ac:picMkLst>
            <pc:docMk/>
            <pc:sldMk cId="3035188432" sldId="308"/>
            <ac:picMk id="1028" creationId="{490E9B96-910C-4938-8AF5-55C1B5FF7AC2}"/>
          </ac:picMkLst>
        </pc:picChg>
        <pc:cxnChg chg="mod ord">
          <ac:chgData name="Mrs. C. Lane" userId="16a9582c-e51b-4bdd-9b94-05c10628bbd4" providerId="ADAL" clId="{96F56C4B-0000-42D4-9E47-4678294C33D4}" dt="2025-05-21T10:50:42.769" v="276" actId="1076"/>
          <ac:cxnSpMkLst>
            <pc:docMk/>
            <pc:sldMk cId="3035188432" sldId="308"/>
            <ac:cxnSpMk id="3" creationId="{4FB2F24A-CD57-5399-A65E-E25A344A519E}"/>
          </ac:cxnSpMkLst>
        </pc:cxnChg>
        <pc:cxnChg chg="mod ord">
          <ac:chgData name="Mrs. C. Lane" userId="16a9582c-e51b-4bdd-9b94-05c10628bbd4" providerId="ADAL" clId="{96F56C4B-0000-42D4-9E47-4678294C33D4}" dt="2025-05-21T10:51:00.456" v="280" actId="14100"/>
          <ac:cxnSpMkLst>
            <pc:docMk/>
            <pc:sldMk cId="3035188432" sldId="308"/>
            <ac:cxnSpMk id="6" creationId="{DFB01A74-DAF7-4C14-AEA2-10B4F6BB8149}"/>
          </ac:cxnSpMkLst>
        </pc:cxnChg>
      </pc:sldChg>
      <pc:sldChg chg="add del">
        <pc:chgData name="Mrs. C. Lane" userId="16a9582c-e51b-4bdd-9b94-05c10628bbd4" providerId="ADAL" clId="{96F56C4B-0000-42D4-9E47-4678294C33D4}" dt="2025-05-21T10:42:58.733" v="1" actId="2696"/>
        <pc:sldMkLst>
          <pc:docMk/>
          <pc:sldMk cId="3548371200" sldId="308"/>
        </pc:sldMkLst>
      </pc:sldChg>
      <pc:sldChg chg="add del">
        <pc:chgData name="Mrs. C. Lane" userId="16a9582c-e51b-4bdd-9b94-05c10628bbd4" providerId="ADAL" clId="{96F56C4B-0000-42D4-9E47-4678294C33D4}" dt="2025-05-21T10:44:18.259" v="8" actId="2696"/>
        <pc:sldMkLst>
          <pc:docMk/>
          <pc:sldMk cId="369525595" sldId="309"/>
        </pc:sldMkLst>
      </pc:sldChg>
      <pc:sldChg chg="add">
        <pc:chgData name="Mrs. C. Lane" userId="16a9582c-e51b-4bdd-9b94-05c10628bbd4" providerId="ADAL" clId="{96F56C4B-0000-42D4-9E47-4678294C33D4}" dt="2025-05-21T11:08:46.344" v="723"/>
        <pc:sldMkLst>
          <pc:docMk/>
          <pc:sldMk cId="1703211033" sldId="446"/>
        </pc:sldMkLst>
      </pc:sldChg>
      <pc:sldChg chg="add">
        <pc:chgData name="Mrs. C. Lane" userId="16a9582c-e51b-4bdd-9b94-05c10628bbd4" providerId="ADAL" clId="{96F56C4B-0000-42D4-9E47-4678294C33D4}" dt="2025-05-21T11:08:46.344" v="723"/>
        <pc:sldMkLst>
          <pc:docMk/>
          <pc:sldMk cId="1776076032" sldId="447"/>
        </pc:sldMkLst>
      </pc:sldChg>
      <pc:sldChg chg="add">
        <pc:chgData name="Mrs. C. Lane" userId="16a9582c-e51b-4bdd-9b94-05c10628bbd4" providerId="ADAL" clId="{96F56C4B-0000-42D4-9E47-4678294C33D4}" dt="2025-05-21T11:08:46.344" v="723"/>
        <pc:sldMkLst>
          <pc:docMk/>
          <pc:sldMk cId="1892324531" sldId="448"/>
        </pc:sldMkLst>
      </pc:sldChg>
      <pc:sldChg chg="delSp modSp add">
        <pc:chgData name="Mrs. C. Lane" userId="16a9582c-e51b-4bdd-9b94-05c10628bbd4" providerId="ADAL" clId="{96F56C4B-0000-42D4-9E47-4678294C33D4}" dt="2025-05-21T11:11:44.276" v="864" actId="20577"/>
        <pc:sldMkLst>
          <pc:docMk/>
          <pc:sldMk cId="2756513169" sldId="449"/>
        </pc:sldMkLst>
        <pc:spChg chg="mod">
          <ac:chgData name="Mrs. C. Lane" userId="16a9582c-e51b-4bdd-9b94-05c10628bbd4" providerId="ADAL" clId="{96F56C4B-0000-42D4-9E47-4678294C33D4}" dt="2025-05-21T11:11:44.276" v="864" actId="20577"/>
          <ac:spMkLst>
            <pc:docMk/>
            <pc:sldMk cId="2756513169" sldId="449"/>
            <ac:spMk id="2" creationId="{48698E12-80B2-46F2-8D43-B4A3576EA763}"/>
          </ac:spMkLst>
        </pc:spChg>
        <pc:spChg chg="mod">
          <ac:chgData name="Mrs. C. Lane" userId="16a9582c-e51b-4bdd-9b94-05c10628bbd4" providerId="ADAL" clId="{96F56C4B-0000-42D4-9E47-4678294C33D4}" dt="2025-05-21T11:11:40.927" v="863" actId="20577"/>
          <ac:spMkLst>
            <pc:docMk/>
            <pc:sldMk cId="2756513169" sldId="449"/>
            <ac:spMk id="3" creationId="{0D876B46-0C15-4F23-B8A0-9DCAFBB9E171}"/>
          </ac:spMkLst>
        </pc:spChg>
        <pc:spChg chg="del">
          <ac:chgData name="Mrs. C. Lane" userId="16a9582c-e51b-4bdd-9b94-05c10628bbd4" providerId="ADAL" clId="{96F56C4B-0000-42D4-9E47-4678294C33D4}" dt="2025-05-21T11:11:19.095" v="780" actId="478"/>
          <ac:spMkLst>
            <pc:docMk/>
            <pc:sldMk cId="2756513169" sldId="449"/>
            <ac:spMk id="7" creationId="{D51C5850-D0B4-7926-35B1-8A9E0B943A6E}"/>
          </ac:spMkLst>
        </pc:spChg>
        <pc:picChg chg="del">
          <ac:chgData name="Mrs. C. Lane" userId="16a9582c-e51b-4bdd-9b94-05c10628bbd4" providerId="ADAL" clId="{96F56C4B-0000-42D4-9E47-4678294C33D4}" dt="2025-05-21T11:11:18.263" v="779" actId="478"/>
          <ac:picMkLst>
            <pc:docMk/>
            <pc:sldMk cId="2756513169" sldId="449"/>
            <ac:picMk id="5" creationId="{239D5CB3-54E7-A90A-1169-9E7A00AB9139}"/>
          </ac:picMkLst>
        </pc:picChg>
        <pc:cxnChg chg="del">
          <ac:chgData name="Mrs. C. Lane" userId="16a9582c-e51b-4bdd-9b94-05c10628bbd4" providerId="ADAL" clId="{96F56C4B-0000-42D4-9E47-4678294C33D4}" dt="2025-05-21T11:11:20.091" v="781" actId="478"/>
          <ac:cxnSpMkLst>
            <pc:docMk/>
            <pc:sldMk cId="2756513169" sldId="449"/>
            <ac:cxnSpMk id="9" creationId="{B94CFEC5-A7D8-FA54-9369-B3FEEF422A22}"/>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D0464-E509-4778-A51E-16D11271CC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A6B2140-6D6E-459A-8A36-4B275CFBFC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A963D9-DED8-49F6-A5BE-E72E7C0ED332}"/>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5" name="Footer Placeholder 4">
            <a:extLst>
              <a:ext uri="{FF2B5EF4-FFF2-40B4-BE49-F238E27FC236}">
                <a16:creationId xmlns:a16="http://schemas.microsoft.com/office/drawing/2014/main" id="{8AC7D0AE-1D2E-4F64-80D4-03F2DEB1A5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D37AA1-2F3B-4C44-AA42-48C16DF2F74E}"/>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2349200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CA450-A854-4756-82D6-4073DEC1C6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6BD7F98-4BB0-42CB-A2BD-062E184C4F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BAB1782-9F70-4732-969A-43BB326F6E78}"/>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5" name="Footer Placeholder 4">
            <a:extLst>
              <a:ext uri="{FF2B5EF4-FFF2-40B4-BE49-F238E27FC236}">
                <a16:creationId xmlns:a16="http://schemas.microsoft.com/office/drawing/2014/main" id="{9544BDB5-A1DD-4C2F-B6FF-1BFDC63FE5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6A8A9B-A3F9-4EAD-8BE2-8644CBE4CDE8}"/>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2481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4E2B87-4E23-492E-92F6-87A3AAFD4B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EAF841-9705-40B3-B531-46B256C4960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6145CE-3F51-4E4F-982B-6135B5EB1C38}"/>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5" name="Footer Placeholder 4">
            <a:extLst>
              <a:ext uri="{FF2B5EF4-FFF2-40B4-BE49-F238E27FC236}">
                <a16:creationId xmlns:a16="http://schemas.microsoft.com/office/drawing/2014/main" id="{B63B7A13-BFCE-481A-86E7-53FF9BC012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C4706B-BB2C-48D0-8CB7-701B8602BDFE}"/>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2976003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5A693-BD10-44CB-9DBD-0C02EAE40D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1D7B69-0CE0-4ED7-8586-A94A3661B6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2771CE-5A79-4522-8D4C-49AFAE466C8B}"/>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5" name="Footer Placeholder 4">
            <a:extLst>
              <a:ext uri="{FF2B5EF4-FFF2-40B4-BE49-F238E27FC236}">
                <a16:creationId xmlns:a16="http://schemas.microsoft.com/office/drawing/2014/main" id="{51F8DA92-71BB-40EC-A0A6-52151A870E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B51F97-9A11-4DF9-9C09-8AB8276F14F0}"/>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2796979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80C-1967-4C38-BAA3-2E27E4C7B4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95294F1-EC1D-49F9-8CDF-63E06404DD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5CD289D-548F-47E2-AAC5-77F49728A118}"/>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5" name="Footer Placeholder 4">
            <a:extLst>
              <a:ext uri="{FF2B5EF4-FFF2-40B4-BE49-F238E27FC236}">
                <a16:creationId xmlns:a16="http://schemas.microsoft.com/office/drawing/2014/main" id="{96D6A89A-57CC-47DA-A98F-A25B98F59F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CD2EE4-3A52-4449-8DBD-CB45A13242A1}"/>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1303343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6990-CC6C-42F9-BBE7-02475284EC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40DF66-C667-4561-BE1E-6019D5EEBE3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FF9BBE4-1A21-4047-83AF-BCA3150020E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43C935-BE5B-4871-A4E9-E7D276BC6670}"/>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6" name="Footer Placeholder 5">
            <a:extLst>
              <a:ext uri="{FF2B5EF4-FFF2-40B4-BE49-F238E27FC236}">
                <a16:creationId xmlns:a16="http://schemas.microsoft.com/office/drawing/2014/main" id="{8D0ECB95-B05E-4B65-95E2-CD72EE84FA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9D7DA8-D524-4DB8-8346-60F71F3E8E56}"/>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1777626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94581-1CA2-4263-A486-3F36BA3CDCD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FA2520-176B-4693-ACC1-29458AAEF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D92E67A-FEB1-43C7-A389-664042E694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5C1166C-7341-4A48-834A-0250B15822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5DB1D16-982C-4653-9325-97516CD354B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2D66E40-7802-4480-A83E-60D4BDDCA094}"/>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8" name="Footer Placeholder 7">
            <a:extLst>
              <a:ext uri="{FF2B5EF4-FFF2-40B4-BE49-F238E27FC236}">
                <a16:creationId xmlns:a16="http://schemas.microsoft.com/office/drawing/2014/main" id="{970FBDF8-3B88-4242-8A7D-FD5B6D19C48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23C7F5B-3B26-48BC-B756-4A990CAB6DF9}"/>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335203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91C7A-75FB-4409-B317-9A989982C1A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12CF9CD-91F7-4532-B552-D44D9F91941D}"/>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4" name="Footer Placeholder 3">
            <a:extLst>
              <a:ext uri="{FF2B5EF4-FFF2-40B4-BE49-F238E27FC236}">
                <a16:creationId xmlns:a16="http://schemas.microsoft.com/office/drawing/2014/main" id="{722D03CA-7E3C-469A-87FF-4B2BC7577C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C0D606A-7CCB-4639-8D78-8B3C35B80A4C}"/>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3954660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2069A8-6C14-46BD-A406-E40CEB90FC5E}"/>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3" name="Footer Placeholder 2">
            <a:extLst>
              <a:ext uri="{FF2B5EF4-FFF2-40B4-BE49-F238E27FC236}">
                <a16:creationId xmlns:a16="http://schemas.microsoft.com/office/drawing/2014/main" id="{C157CB09-C840-41D5-99DE-FA7D41AB891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76F1249-0BD7-4E5F-A247-49370D8B2CE1}"/>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905361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9A086-B9F6-4C34-B9CD-5DFF3C87D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E91F56-C364-410C-A8F7-D6DFF792CB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21E1FB8-456C-4122-BF9E-B090D41A55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83CD97-4DFD-4680-A90E-61E8CB79803B}"/>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6" name="Footer Placeholder 5">
            <a:extLst>
              <a:ext uri="{FF2B5EF4-FFF2-40B4-BE49-F238E27FC236}">
                <a16:creationId xmlns:a16="http://schemas.microsoft.com/office/drawing/2014/main" id="{8C509F4D-1AE9-44A9-AC1B-8C78C6386A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D006E9-4587-44E7-83EE-108EA510F548}"/>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2312065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8AD8-2E4B-4C4D-855B-DCDB6C93EA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35FF9D9-86AF-4370-8FD6-8515519693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120A8C5-D888-4814-A77B-9406D51869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372F981-FA6A-413C-B5AF-56017997CC43}"/>
              </a:ext>
            </a:extLst>
          </p:cNvPr>
          <p:cNvSpPr>
            <a:spLocks noGrp="1"/>
          </p:cNvSpPr>
          <p:nvPr>
            <p:ph type="dt" sz="half" idx="10"/>
          </p:nvPr>
        </p:nvSpPr>
        <p:spPr/>
        <p:txBody>
          <a:bodyPr/>
          <a:lstStyle/>
          <a:p>
            <a:fld id="{A225B1F4-D2F0-4626-911B-B5D4BDE530A4}" type="datetimeFigureOut">
              <a:rPr lang="en-GB" smtClean="0"/>
              <a:t>21/05/2025</a:t>
            </a:fld>
            <a:endParaRPr lang="en-GB"/>
          </a:p>
        </p:txBody>
      </p:sp>
      <p:sp>
        <p:nvSpPr>
          <p:cNvPr id="6" name="Footer Placeholder 5">
            <a:extLst>
              <a:ext uri="{FF2B5EF4-FFF2-40B4-BE49-F238E27FC236}">
                <a16:creationId xmlns:a16="http://schemas.microsoft.com/office/drawing/2014/main" id="{C9593152-052C-4DB8-AE1F-13959B9BD7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5409EB-9DD9-48E2-BF13-DD2DFB19FE1A}"/>
              </a:ext>
            </a:extLst>
          </p:cNvPr>
          <p:cNvSpPr>
            <a:spLocks noGrp="1"/>
          </p:cNvSpPr>
          <p:nvPr>
            <p:ph type="sldNum" sz="quarter" idx="12"/>
          </p:nvPr>
        </p:nvSpPr>
        <p:spPr/>
        <p:txBody>
          <a:bodyPr/>
          <a:lstStyle/>
          <a:p>
            <a:fld id="{8BD44E4D-13BE-4DBF-AE0C-4232629C01D9}" type="slidenum">
              <a:rPr lang="en-GB" smtClean="0"/>
              <a:t>‹#›</a:t>
            </a:fld>
            <a:endParaRPr lang="en-GB"/>
          </a:p>
        </p:txBody>
      </p:sp>
    </p:spTree>
    <p:extLst>
      <p:ext uri="{BB962C8B-B14F-4D97-AF65-F5344CB8AC3E}">
        <p14:creationId xmlns:p14="http://schemas.microsoft.com/office/powerpoint/2010/main" val="3855240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674EA3-6996-416F-AD41-B7C25D0E77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B704DD-DCDF-4922-AAA2-560BD86CCA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0208E8-E080-48B3-B19E-8B0C36689C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5B1F4-D2F0-4626-911B-B5D4BDE530A4}" type="datetimeFigureOut">
              <a:rPr lang="en-GB" smtClean="0"/>
              <a:t>21/05/2025</a:t>
            </a:fld>
            <a:endParaRPr lang="en-GB"/>
          </a:p>
        </p:txBody>
      </p:sp>
      <p:sp>
        <p:nvSpPr>
          <p:cNvPr id="5" name="Footer Placeholder 4">
            <a:extLst>
              <a:ext uri="{FF2B5EF4-FFF2-40B4-BE49-F238E27FC236}">
                <a16:creationId xmlns:a16="http://schemas.microsoft.com/office/drawing/2014/main" id="{02F78F94-6CC5-4C1D-8185-D54E42CE6E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A2B1BB6-0B8C-4731-A396-DE14ABA279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D44E4D-13BE-4DBF-AE0C-4232629C01D9}" type="slidenum">
              <a:rPr lang="en-GB" smtClean="0"/>
              <a:t>‹#›</a:t>
            </a:fld>
            <a:endParaRPr lang="en-GB"/>
          </a:p>
        </p:txBody>
      </p:sp>
    </p:spTree>
    <p:extLst>
      <p:ext uri="{BB962C8B-B14F-4D97-AF65-F5344CB8AC3E}">
        <p14:creationId xmlns:p14="http://schemas.microsoft.com/office/powerpoint/2010/main" val="463089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tmp"/><Relationship Id="rId2" Type="http://schemas.openxmlformats.org/officeDocument/2006/relationships/image" Target="../media/image15.tmp"/><Relationship Id="rId1" Type="http://schemas.openxmlformats.org/officeDocument/2006/relationships/slideLayout" Target="../slideLayouts/slideLayout2.xml"/><Relationship Id="rId4" Type="http://schemas.openxmlformats.org/officeDocument/2006/relationships/image" Target="../media/image17.tmp"/></Relationships>
</file>

<file path=ppt/slides/_rels/slide13.xml.rels><?xml version="1.0" encoding="UTF-8" standalone="yes"?>
<Relationships xmlns="http://schemas.openxmlformats.org/package/2006/relationships"><Relationship Id="rId3" Type="http://schemas.openxmlformats.org/officeDocument/2006/relationships/image" Target="../media/image19.tmp"/><Relationship Id="rId7" Type="http://schemas.openxmlformats.org/officeDocument/2006/relationships/image" Target="../media/image23.tmp"/><Relationship Id="rId2" Type="http://schemas.openxmlformats.org/officeDocument/2006/relationships/image" Target="../media/image18.tmp"/><Relationship Id="rId1" Type="http://schemas.openxmlformats.org/officeDocument/2006/relationships/slideLayout" Target="../slideLayouts/slideLayout2.xml"/><Relationship Id="rId6" Type="http://schemas.openxmlformats.org/officeDocument/2006/relationships/image" Target="../media/image22.tmp"/><Relationship Id="rId5" Type="http://schemas.openxmlformats.org/officeDocument/2006/relationships/image" Target="../media/image21.tmp"/><Relationship Id="rId4" Type="http://schemas.openxmlformats.org/officeDocument/2006/relationships/image" Target="../media/image20.tmp"/></Relationships>
</file>

<file path=ppt/slides/_rels/slide14.xml.rels><?xml version="1.0" encoding="UTF-8" standalone="yes"?>
<Relationships xmlns="http://schemas.openxmlformats.org/package/2006/relationships"><Relationship Id="rId2" Type="http://schemas.openxmlformats.org/officeDocument/2006/relationships/image" Target="../media/image24.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tm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2.xml"/><Relationship Id="rId5" Type="http://schemas.openxmlformats.org/officeDocument/2006/relationships/image" Target="../media/image9.tmp"/><Relationship Id="rId4" Type="http://schemas.openxmlformats.org/officeDocument/2006/relationships/image" Target="../media/image8.tmp"/></Relationships>
</file>

<file path=ppt/slides/_rels/slide8.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1.tmp"/></Relationships>
</file>

<file path=ppt/slides/_rels/slide9.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5CD4D-080C-41A2-889E-C212E3394563}"/>
              </a:ext>
            </a:extLst>
          </p:cNvPr>
          <p:cNvSpPr>
            <a:spLocks noGrp="1"/>
          </p:cNvSpPr>
          <p:nvPr>
            <p:ph type="ctrTitle"/>
          </p:nvPr>
        </p:nvSpPr>
        <p:spPr>
          <a:solidFill>
            <a:schemeClr val="accent2">
              <a:lumMod val="60000"/>
              <a:lumOff val="40000"/>
            </a:schemeClr>
          </a:solidFill>
        </p:spPr>
        <p:txBody>
          <a:bodyPr>
            <a:normAutofit fontScale="90000"/>
          </a:bodyPr>
          <a:lstStyle/>
          <a:p>
            <a:r>
              <a:rPr lang="en-GB" dirty="0"/>
              <a:t>English Language Component 2 Non- Fiction Paper</a:t>
            </a:r>
          </a:p>
        </p:txBody>
      </p:sp>
      <p:sp>
        <p:nvSpPr>
          <p:cNvPr id="3" name="Subtitle 2">
            <a:extLst>
              <a:ext uri="{FF2B5EF4-FFF2-40B4-BE49-F238E27FC236}">
                <a16:creationId xmlns:a16="http://schemas.microsoft.com/office/drawing/2014/main" id="{163D2D64-7BBC-4BF9-BF0E-ED7573C199CB}"/>
              </a:ext>
            </a:extLst>
          </p:cNvPr>
          <p:cNvSpPr>
            <a:spLocks noGrp="1"/>
          </p:cNvSpPr>
          <p:nvPr>
            <p:ph type="subTitle" idx="1"/>
          </p:nvPr>
        </p:nvSpPr>
        <p:spPr>
          <a:solidFill>
            <a:schemeClr val="accent1">
              <a:lumMod val="20000"/>
              <a:lumOff val="80000"/>
            </a:schemeClr>
          </a:solidFill>
        </p:spPr>
        <p:txBody>
          <a:bodyPr>
            <a:normAutofit/>
          </a:bodyPr>
          <a:lstStyle/>
          <a:p>
            <a:r>
              <a:rPr lang="en-GB" sz="4000" dirty="0"/>
              <a:t>2 hours</a:t>
            </a:r>
          </a:p>
        </p:txBody>
      </p:sp>
      <p:pic>
        <p:nvPicPr>
          <p:cNvPr id="7" name="Picture 6">
            <a:extLst>
              <a:ext uri="{FF2B5EF4-FFF2-40B4-BE49-F238E27FC236}">
                <a16:creationId xmlns:a16="http://schemas.microsoft.com/office/drawing/2014/main" id="{1BDD6D6A-0B1F-42C1-8FB7-E56D58B721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64410" y="0"/>
            <a:ext cx="3827590" cy="1827481"/>
          </a:xfrm>
          <a:prstGeom prst="rect">
            <a:avLst/>
          </a:prstGeom>
        </p:spPr>
      </p:pic>
      <p:pic>
        <p:nvPicPr>
          <p:cNvPr id="4" name="Picture 3">
            <a:extLst>
              <a:ext uri="{FF2B5EF4-FFF2-40B4-BE49-F238E27FC236}">
                <a16:creationId xmlns:a16="http://schemas.microsoft.com/office/drawing/2014/main" id="{BECA345C-D6FA-B96B-3EE6-5DE63676A5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420" y="4632326"/>
            <a:ext cx="7316221" cy="2143424"/>
          </a:xfrm>
          <a:prstGeom prst="rect">
            <a:avLst/>
          </a:prstGeom>
        </p:spPr>
      </p:pic>
      <p:sp>
        <p:nvSpPr>
          <p:cNvPr id="5" name="Rectangle 4">
            <a:extLst>
              <a:ext uri="{FF2B5EF4-FFF2-40B4-BE49-F238E27FC236}">
                <a16:creationId xmlns:a16="http://schemas.microsoft.com/office/drawing/2014/main" id="{876A5128-9A27-0CB5-49D5-6F97DE5267E9}"/>
              </a:ext>
            </a:extLst>
          </p:cNvPr>
          <p:cNvSpPr/>
          <p:nvPr/>
        </p:nvSpPr>
        <p:spPr>
          <a:xfrm>
            <a:off x="7715579" y="3838669"/>
            <a:ext cx="3827590" cy="2598345"/>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rPr>
              <a:t>Major Tip</a:t>
            </a:r>
          </a:p>
          <a:p>
            <a:pPr algn="ctr"/>
            <a:r>
              <a:rPr lang="en-GB" sz="2000" dirty="0">
                <a:solidFill>
                  <a:schemeClr val="tx1"/>
                </a:solidFill>
              </a:rPr>
              <a:t>Don’t go over your time. If you feel you have made enough points on the 10 markers, move on. Leave some space and you can always go back. The important thing is to get to the end. A6 is a gift and you can get easy marks.</a:t>
            </a:r>
          </a:p>
        </p:txBody>
      </p:sp>
    </p:spTree>
    <p:extLst>
      <p:ext uri="{BB962C8B-B14F-4D97-AF65-F5344CB8AC3E}">
        <p14:creationId xmlns:p14="http://schemas.microsoft.com/office/powerpoint/2010/main" val="1596735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182" y="-51322"/>
            <a:ext cx="10515600" cy="927100"/>
          </a:xfrm>
          <a:solidFill>
            <a:schemeClr val="accent2">
              <a:lumMod val="40000"/>
              <a:lumOff val="60000"/>
            </a:schemeClr>
          </a:solidFill>
        </p:spPr>
        <p:txBody>
          <a:bodyPr/>
          <a:lstStyle/>
          <a:p>
            <a:r>
              <a:rPr lang="en-GB" dirty="0"/>
              <a:t>Using both texts question – 5 mins 4 marks</a:t>
            </a:r>
          </a:p>
        </p:txBody>
      </p:sp>
      <p:sp>
        <p:nvSpPr>
          <p:cNvPr id="3" name="Content Placeholder 2"/>
          <p:cNvSpPr>
            <a:spLocks noGrp="1"/>
          </p:cNvSpPr>
          <p:nvPr>
            <p:ph idx="1"/>
          </p:nvPr>
        </p:nvSpPr>
        <p:spPr>
          <a:xfrm>
            <a:off x="185182" y="1134124"/>
            <a:ext cx="10515600" cy="5270872"/>
          </a:xfrm>
        </p:spPr>
        <p:txBody>
          <a:bodyPr>
            <a:normAutofit fontScale="62500" lnSpcReduction="20000"/>
          </a:bodyPr>
          <a:lstStyle/>
          <a:p>
            <a:pPr marL="0" indent="0">
              <a:buNone/>
            </a:pPr>
            <a:r>
              <a:rPr lang="en-GB" sz="2900" dirty="0"/>
              <a:t>You can </a:t>
            </a:r>
            <a:r>
              <a:rPr lang="en-GB" sz="2900" dirty="0">
                <a:highlight>
                  <a:srgbClr val="00FF00"/>
                </a:highlight>
              </a:rPr>
              <a:t>use ‘Both writers</a:t>
            </a:r>
            <a:r>
              <a:rPr lang="en-GB" sz="2900" dirty="0"/>
              <a:t>..’ and still gain two marks but be careful that they do.. Best to separate to be sure</a:t>
            </a:r>
            <a:r>
              <a:rPr lang="en-GB" sz="2400" dirty="0"/>
              <a:t>..</a:t>
            </a:r>
            <a:endParaRPr lang="en-GB" sz="2600" dirty="0">
              <a:solidFill>
                <a:srgbClr val="00B050"/>
              </a:solidFill>
            </a:endParaRPr>
          </a:p>
          <a:p>
            <a:pPr marL="0" indent="0">
              <a:buNone/>
            </a:pPr>
            <a:r>
              <a:rPr lang="en-GB" dirty="0"/>
              <a:t>1 mark if just one text referred to.</a:t>
            </a:r>
          </a:p>
          <a:p>
            <a:pPr marL="0" indent="0">
              <a:buNone/>
            </a:pPr>
            <a:r>
              <a:rPr lang="en-GB" dirty="0"/>
              <a:t>1 mark if both but one text inaccurate.</a:t>
            </a:r>
          </a:p>
          <a:p>
            <a:pPr marL="0" indent="0">
              <a:buNone/>
            </a:pPr>
            <a:r>
              <a:rPr lang="en-GB" dirty="0"/>
              <a:t>2 marks if 3 points made but one text only.</a:t>
            </a:r>
          </a:p>
          <a:p>
            <a:pPr marL="0" indent="0">
              <a:buNone/>
            </a:pPr>
            <a:r>
              <a:rPr lang="en-GB" dirty="0"/>
              <a:t>4 marks even if you make 3 points from one and 1 from the other.</a:t>
            </a:r>
          </a:p>
          <a:p>
            <a:pPr marL="0" indent="0">
              <a:buNone/>
            </a:pPr>
            <a:r>
              <a:rPr lang="en-GB" dirty="0">
                <a:solidFill>
                  <a:srgbClr val="FF0000"/>
                </a:solidFill>
                <a:highlight>
                  <a:srgbClr val="00FFFF"/>
                </a:highlight>
              </a:rPr>
              <a:t>MUST IDENTIFY WRITER AND/OR TEXT </a:t>
            </a:r>
            <a:r>
              <a:rPr lang="en-GB" dirty="0">
                <a:highlight>
                  <a:srgbClr val="00FFFF"/>
                </a:highlight>
              </a:rPr>
              <a:t>– </a:t>
            </a:r>
            <a:r>
              <a:rPr lang="en-GB" dirty="0">
                <a:solidFill>
                  <a:srgbClr val="FF0000"/>
                </a:solidFill>
                <a:highlight>
                  <a:srgbClr val="00FFFF"/>
                </a:highlight>
              </a:rPr>
              <a:t>USE LAST NAME OF WRITER OR TITLE/TYPE OF TEXT</a:t>
            </a:r>
            <a:r>
              <a:rPr lang="en-GB" dirty="0">
                <a:highlight>
                  <a:srgbClr val="00FFFF"/>
                </a:highlight>
              </a:rPr>
              <a:t>.</a:t>
            </a:r>
          </a:p>
          <a:p>
            <a:pPr marL="0" indent="0">
              <a:buNone/>
            </a:pPr>
            <a:endParaRPr lang="en-GB" dirty="0"/>
          </a:p>
          <a:p>
            <a:pPr marL="0" indent="0">
              <a:buNone/>
            </a:pPr>
            <a:r>
              <a:rPr lang="en-GB" dirty="0"/>
              <a:t>Could use separate paragraphs/different headings. </a:t>
            </a:r>
          </a:p>
          <a:p>
            <a:pPr marL="0" indent="0">
              <a:buNone/>
            </a:pPr>
            <a:r>
              <a:rPr lang="en-GB" u="sng" dirty="0"/>
              <a:t>England Vs Germany text</a:t>
            </a:r>
          </a:p>
          <a:p>
            <a:pPr marL="514350" indent="-514350">
              <a:buFont typeface="+mj-lt"/>
              <a:buAutoNum type="arabicPeriod"/>
            </a:pPr>
            <a:r>
              <a:rPr lang="en-GB" dirty="0"/>
              <a:t>England = </a:t>
            </a:r>
          </a:p>
          <a:p>
            <a:pPr marL="514350" indent="-514350">
              <a:buFont typeface="+mj-lt"/>
              <a:buAutoNum type="arabicPeriod"/>
            </a:pPr>
            <a:r>
              <a:rPr lang="en-GB" dirty="0"/>
              <a:t>Germany</a:t>
            </a:r>
          </a:p>
          <a:p>
            <a:pPr marL="0" indent="0">
              <a:buNone/>
            </a:pPr>
            <a:endParaRPr lang="en-GB" dirty="0"/>
          </a:p>
          <a:p>
            <a:pPr marL="0" indent="0">
              <a:buNone/>
            </a:pPr>
            <a:r>
              <a:rPr lang="en-GB" u="sng" dirty="0"/>
              <a:t>In the 1895 report</a:t>
            </a:r>
          </a:p>
          <a:p>
            <a:pPr marL="514350" indent="-514350">
              <a:buFont typeface="+mj-lt"/>
              <a:buAutoNum type="arabicPeriod"/>
            </a:pPr>
            <a:r>
              <a:rPr lang="en-GB" dirty="0"/>
              <a:t>South Team = </a:t>
            </a:r>
          </a:p>
          <a:p>
            <a:pPr marL="514350" indent="-514350">
              <a:buFont typeface="+mj-lt"/>
              <a:buAutoNum type="arabicPeriod"/>
            </a:pPr>
            <a:r>
              <a:rPr lang="en-GB" dirty="0"/>
              <a:t>North Team = </a:t>
            </a:r>
          </a:p>
          <a:p>
            <a:pPr marL="0" indent="0">
              <a:buNone/>
            </a:pPr>
            <a:endParaRPr lang="en-GB" dirty="0"/>
          </a:p>
        </p:txBody>
      </p:sp>
      <p:sp>
        <p:nvSpPr>
          <p:cNvPr id="6" name="Content Placeholder 2">
            <a:extLst>
              <a:ext uri="{FF2B5EF4-FFF2-40B4-BE49-F238E27FC236}">
                <a16:creationId xmlns:a16="http://schemas.microsoft.com/office/drawing/2014/main" id="{15AAAB69-73D0-4E1A-9CB8-1E64C4C41CBA}"/>
              </a:ext>
            </a:extLst>
          </p:cNvPr>
          <p:cNvSpPr txBox="1">
            <a:spLocks/>
          </p:cNvSpPr>
          <p:nvPr/>
        </p:nvSpPr>
        <p:spPr>
          <a:xfrm>
            <a:off x="6415178" y="3579720"/>
            <a:ext cx="4938622" cy="25393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b="1" u="sng" dirty="0"/>
              <a:t>Lee article</a:t>
            </a:r>
          </a:p>
          <a:p>
            <a:r>
              <a:rPr lang="en-GB" sz="2000" dirty="0"/>
              <a:t>He tells us Jumbo eats hay, oats and bread</a:t>
            </a:r>
          </a:p>
          <a:p>
            <a:r>
              <a:rPr lang="en-GB" sz="2000" dirty="0"/>
              <a:t>He tells us Jumbo is given whisky</a:t>
            </a:r>
          </a:p>
          <a:p>
            <a:pPr marL="0" indent="0">
              <a:buFont typeface="Arial" panose="020B0604020202020204" pitchFamily="34" charset="0"/>
              <a:buNone/>
            </a:pPr>
            <a:r>
              <a:rPr lang="en-GB" sz="2000" b="1" u="sng" dirty="0"/>
              <a:t>Scott autobiography</a:t>
            </a:r>
          </a:p>
          <a:p>
            <a:r>
              <a:rPr lang="en-GB" sz="2000" dirty="0"/>
              <a:t>He tells us he has sticky buns</a:t>
            </a:r>
          </a:p>
          <a:p>
            <a:r>
              <a:rPr lang="en-GB" sz="2000" dirty="0"/>
              <a:t>He tells is he is given whisky and water</a:t>
            </a:r>
          </a:p>
        </p:txBody>
      </p:sp>
    </p:spTree>
    <p:extLst>
      <p:ext uri="{BB962C8B-B14F-4D97-AF65-F5344CB8AC3E}">
        <p14:creationId xmlns:p14="http://schemas.microsoft.com/office/powerpoint/2010/main" val="15781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629" y="641491"/>
            <a:ext cx="10896600" cy="6184900"/>
          </a:xfrm>
        </p:spPr>
        <p:txBody>
          <a:bodyPr>
            <a:normAutofit/>
          </a:bodyPr>
          <a:lstStyle/>
          <a:p>
            <a:pPr marL="0" indent="0">
              <a:buNone/>
            </a:pPr>
            <a:endParaRPr lang="en-GB" sz="2000" b="1" dirty="0">
              <a:solidFill>
                <a:srgbClr val="00B050"/>
              </a:solidFill>
            </a:endParaRPr>
          </a:p>
          <a:p>
            <a:pPr marL="0" indent="0">
              <a:buNone/>
            </a:pPr>
            <a:endParaRPr lang="en-GB" sz="2000" b="1" dirty="0">
              <a:solidFill>
                <a:srgbClr val="00B050"/>
              </a:solidFill>
            </a:endParaRPr>
          </a:p>
          <a:p>
            <a:pPr marL="0" indent="0">
              <a:buNone/>
            </a:pPr>
            <a:endParaRPr lang="en-GB" sz="2400" dirty="0"/>
          </a:p>
          <a:p>
            <a:pPr marL="0" indent="0">
              <a:buNone/>
            </a:pPr>
            <a:endParaRPr lang="en-GB" sz="2400" dirty="0"/>
          </a:p>
          <a:p>
            <a:pPr marL="0" indent="0">
              <a:buNone/>
            </a:pPr>
            <a:endParaRPr lang="en-GB" sz="2400" dirty="0">
              <a:highlight>
                <a:srgbClr val="00FFFF"/>
              </a:highlight>
            </a:endParaRPr>
          </a:p>
          <a:p>
            <a:pPr marL="0" indent="0">
              <a:buNone/>
            </a:pPr>
            <a:r>
              <a:rPr lang="en-GB" sz="2400" dirty="0">
                <a:highlight>
                  <a:srgbClr val="00FFFF"/>
                </a:highlight>
              </a:rPr>
              <a:t>Could approach as by weaving between the two or cover one text first then the  other</a:t>
            </a:r>
            <a:r>
              <a:rPr lang="en-GB" sz="2400" dirty="0"/>
              <a:t>:</a:t>
            </a:r>
          </a:p>
          <a:p>
            <a:pPr marL="0" indent="0">
              <a:buNone/>
            </a:pPr>
            <a:endParaRPr lang="en-GB" sz="2000" dirty="0"/>
          </a:p>
          <a:p>
            <a:pPr marL="0" indent="0">
              <a:buNone/>
            </a:pPr>
            <a:r>
              <a:rPr lang="en-GB" sz="2000" dirty="0"/>
              <a:t>Garry suggests the spectators are ………….</a:t>
            </a:r>
          </a:p>
          <a:p>
            <a:pPr marL="0" indent="0">
              <a:buNone/>
            </a:pPr>
            <a:r>
              <a:rPr lang="en-GB" sz="2000" dirty="0"/>
              <a:t>as they…………….QUOTE</a:t>
            </a:r>
          </a:p>
          <a:p>
            <a:pPr marL="0" indent="0">
              <a:buNone/>
            </a:pPr>
            <a:r>
              <a:rPr lang="en-GB" sz="2000" dirty="0"/>
              <a:t>Whilst/Whereas…the Crouch End spectators are presented as …….</a:t>
            </a:r>
          </a:p>
          <a:p>
            <a:pPr marL="0" indent="0">
              <a:buNone/>
            </a:pPr>
            <a:r>
              <a:rPr lang="en-GB" sz="2000" dirty="0"/>
              <a:t>as they………..QUOTE</a:t>
            </a:r>
          </a:p>
          <a:p>
            <a:pPr marL="0" indent="0">
              <a:buNone/>
            </a:pPr>
            <a:r>
              <a:rPr lang="en-GB" sz="2000" dirty="0"/>
              <a:t>Can say ‘both writers say/give the impression that……’</a:t>
            </a:r>
          </a:p>
          <a:p>
            <a:pPr marL="0" indent="0">
              <a:buNone/>
            </a:pPr>
            <a:endParaRPr lang="en-GB" sz="2400" dirty="0"/>
          </a:p>
        </p:txBody>
      </p:sp>
      <p:sp>
        <p:nvSpPr>
          <p:cNvPr id="5" name="Rectangle 4"/>
          <p:cNvSpPr/>
          <p:nvPr/>
        </p:nvSpPr>
        <p:spPr>
          <a:xfrm>
            <a:off x="7461504" y="4250999"/>
            <a:ext cx="4514268" cy="12971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GB" sz="2000" dirty="0">
                <a:solidFill>
                  <a:srgbClr val="FFFF00"/>
                </a:solidFill>
              </a:rPr>
              <a:t>Must use names or texts accurately!</a:t>
            </a:r>
          </a:p>
          <a:p>
            <a:pPr marL="457200" indent="-457200">
              <a:buFont typeface="Arial" panose="020B0604020202020204" pitchFamily="34" charset="0"/>
              <a:buChar char="•"/>
            </a:pPr>
            <a:r>
              <a:rPr lang="en-GB" sz="2000" dirty="0">
                <a:solidFill>
                  <a:srgbClr val="FFFF00"/>
                </a:solidFill>
              </a:rPr>
              <a:t>Must compare by using both texts</a:t>
            </a:r>
          </a:p>
          <a:p>
            <a:pPr marL="457200" indent="-457200">
              <a:buFont typeface="Arial" panose="020B0604020202020204" pitchFamily="34" charset="0"/>
              <a:buChar char="•"/>
            </a:pPr>
            <a:r>
              <a:rPr lang="en-GB" sz="2000" dirty="0">
                <a:solidFill>
                  <a:srgbClr val="FFFF00"/>
                </a:solidFill>
              </a:rPr>
              <a:t>No need to analyse or zoom</a:t>
            </a:r>
          </a:p>
        </p:txBody>
      </p:sp>
      <p:sp>
        <p:nvSpPr>
          <p:cNvPr id="4" name="Oval 3"/>
          <p:cNvSpPr/>
          <p:nvPr/>
        </p:nvSpPr>
        <p:spPr>
          <a:xfrm>
            <a:off x="299354" y="5770607"/>
            <a:ext cx="6451601" cy="76044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rPr>
              <a:t>10 marks- must make 10 points</a:t>
            </a:r>
          </a:p>
        </p:txBody>
      </p:sp>
      <p:pic>
        <p:nvPicPr>
          <p:cNvPr id="7" name="Picture 6">
            <a:extLst>
              <a:ext uri="{FF2B5EF4-FFF2-40B4-BE49-F238E27FC236}">
                <a16:creationId xmlns:a16="http://schemas.microsoft.com/office/drawing/2014/main" id="{2E101452-B6F6-43C8-884B-E93EB49B8D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609"/>
            <a:ext cx="5944430" cy="1790950"/>
          </a:xfrm>
          <a:prstGeom prst="rect">
            <a:avLst/>
          </a:prstGeom>
        </p:spPr>
      </p:pic>
      <p:sp>
        <p:nvSpPr>
          <p:cNvPr id="9" name="Rectangle 8">
            <a:extLst>
              <a:ext uri="{FF2B5EF4-FFF2-40B4-BE49-F238E27FC236}">
                <a16:creationId xmlns:a16="http://schemas.microsoft.com/office/drawing/2014/main" id="{48BA5D21-D4F6-4963-94A2-8483C3925C2B}"/>
              </a:ext>
            </a:extLst>
          </p:cNvPr>
          <p:cNvSpPr/>
          <p:nvPr/>
        </p:nvSpPr>
        <p:spPr>
          <a:xfrm>
            <a:off x="0" y="1897938"/>
            <a:ext cx="11792880" cy="61888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highlight>
                  <a:srgbClr val="000080"/>
                </a:highlight>
              </a:rPr>
              <a:t>TOP TIP: </a:t>
            </a:r>
            <a:r>
              <a:rPr lang="en-GB" b="1" dirty="0"/>
              <a:t>your answers for this are usually covered in your response to 1.2 and 1.4. You just have to lift some of your answers and compare them</a:t>
            </a:r>
          </a:p>
        </p:txBody>
      </p:sp>
      <p:sp>
        <p:nvSpPr>
          <p:cNvPr id="11" name="Rectangle 10">
            <a:extLst>
              <a:ext uri="{FF2B5EF4-FFF2-40B4-BE49-F238E27FC236}">
                <a16:creationId xmlns:a16="http://schemas.microsoft.com/office/drawing/2014/main" id="{5BCF0F81-BEF1-43CC-9622-BEF727B1CE97}"/>
              </a:ext>
            </a:extLst>
          </p:cNvPr>
          <p:cNvSpPr/>
          <p:nvPr/>
        </p:nvSpPr>
        <p:spPr>
          <a:xfrm>
            <a:off x="6440151" y="403378"/>
            <a:ext cx="4067227" cy="54978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Get your focus right!</a:t>
            </a:r>
          </a:p>
        </p:txBody>
      </p:sp>
      <p:cxnSp>
        <p:nvCxnSpPr>
          <p:cNvPr id="14" name="Straight Arrow Connector 13">
            <a:extLst>
              <a:ext uri="{FF2B5EF4-FFF2-40B4-BE49-F238E27FC236}">
                <a16:creationId xmlns:a16="http://schemas.microsoft.com/office/drawing/2014/main" id="{3ECD8B75-1DB1-40BD-AF32-A9A7FE217E41}"/>
              </a:ext>
            </a:extLst>
          </p:cNvPr>
          <p:cNvCxnSpPr/>
          <p:nvPr/>
        </p:nvCxnSpPr>
        <p:spPr>
          <a:xfrm flipH="1">
            <a:off x="3895344" y="676656"/>
            <a:ext cx="3465576" cy="11887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26728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A6A6C-0CCC-44BE-A547-826131F19C21}"/>
              </a:ext>
            </a:extLst>
          </p:cNvPr>
          <p:cNvSpPr>
            <a:spLocks noGrp="1"/>
          </p:cNvSpPr>
          <p:nvPr>
            <p:ph type="title"/>
          </p:nvPr>
        </p:nvSpPr>
        <p:spPr>
          <a:xfrm>
            <a:off x="0" y="-310292"/>
            <a:ext cx="10515600" cy="1325563"/>
          </a:xfrm>
        </p:spPr>
        <p:txBody>
          <a:bodyPr/>
          <a:lstStyle/>
          <a:p>
            <a:r>
              <a:rPr lang="en-GB" dirty="0"/>
              <a:t>Past 1.6 questions</a:t>
            </a:r>
          </a:p>
        </p:txBody>
      </p:sp>
      <p:pic>
        <p:nvPicPr>
          <p:cNvPr id="11" name="Picture 10">
            <a:extLst>
              <a:ext uri="{FF2B5EF4-FFF2-40B4-BE49-F238E27FC236}">
                <a16:creationId xmlns:a16="http://schemas.microsoft.com/office/drawing/2014/main" id="{2EC71D5A-80BE-401D-829A-E434AAC90F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781" y="847091"/>
            <a:ext cx="7297168" cy="1428949"/>
          </a:xfrm>
          <a:prstGeom prst="rect">
            <a:avLst/>
          </a:prstGeom>
        </p:spPr>
      </p:pic>
      <p:pic>
        <p:nvPicPr>
          <p:cNvPr id="13" name="Picture 12">
            <a:extLst>
              <a:ext uri="{FF2B5EF4-FFF2-40B4-BE49-F238E27FC236}">
                <a16:creationId xmlns:a16="http://schemas.microsoft.com/office/drawing/2014/main" id="{6D8D070A-1D41-4729-B86C-8E1479144F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53" y="5274755"/>
            <a:ext cx="7316221" cy="1305107"/>
          </a:xfrm>
          <a:prstGeom prst="rect">
            <a:avLst/>
          </a:prstGeom>
        </p:spPr>
      </p:pic>
      <p:pic>
        <p:nvPicPr>
          <p:cNvPr id="7" name="Picture 6">
            <a:extLst>
              <a:ext uri="{FF2B5EF4-FFF2-40B4-BE49-F238E27FC236}">
                <a16:creationId xmlns:a16="http://schemas.microsoft.com/office/drawing/2014/main" id="{7834160B-AE2C-4EE2-A09B-C1E92B693D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31040"/>
            <a:ext cx="6506483" cy="1143160"/>
          </a:xfrm>
          <a:prstGeom prst="rect">
            <a:avLst/>
          </a:prstGeom>
        </p:spPr>
      </p:pic>
      <p:sp>
        <p:nvSpPr>
          <p:cNvPr id="12" name="Rectangle 11">
            <a:extLst>
              <a:ext uri="{FF2B5EF4-FFF2-40B4-BE49-F238E27FC236}">
                <a16:creationId xmlns:a16="http://schemas.microsoft.com/office/drawing/2014/main" id="{D0AC19D9-C323-4352-B48D-7F0CC01A2E98}"/>
              </a:ext>
            </a:extLst>
          </p:cNvPr>
          <p:cNvSpPr/>
          <p:nvPr/>
        </p:nvSpPr>
        <p:spPr>
          <a:xfrm>
            <a:off x="7663219" y="929889"/>
            <a:ext cx="4471995" cy="7073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Common sense- how do spectators react at matches and what things do they do?</a:t>
            </a:r>
          </a:p>
        </p:txBody>
      </p:sp>
      <p:sp>
        <p:nvSpPr>
          <p:cNvPr id="14" name="Rectangle 13">
            <a:extLst>
              <a:ext uri="{FF2B5EF4-FFF2-40B4-BE49-F238E27FC236}">
                <a16:creationId xmlns:a16="http://schemas.microsoft.com/office/drawing/2014/main" id="{9E68E16A-88B9-422C-BC58-8D810D93F3E3}"/>
              </a:ext>
            </a:extLst>
          </p:cNvPr>
          <p:cNvSpPr/>
          <p:nvPr/>
        </p:nvSpPr>
        <p:spPr>
          <a:xfrm>
            <a:off x="6746001" y="2708941"/>
            <a:ext cx="4471995" cy="967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Common sense-  how would gorillas act in the wild?</a:t>
            </a:r>
          </a:p>
        </p:txBody>
      </p:sp>
      <p:cxnSp>
        <p:nvCxnSpPr>
          <p:cNvPr id="4" name="Straight Arrow Connector 3">
            <a:extLst>
              <a:ext uri="{FF2B5EF4-FFF2-40B4-BE49-F238E27FC236}">
                <a16:creationId xmlns:a16="http://schemas.microsoft.com/office/drawing/2014/main" id="{D32834EE-CD1A-704A-38EE-C513A4D15A67}"/>
              </a:ext>
            </a:extLst>
          </p:cNvPr>
          <p:cNvCxnSpPr>
            <a:stCxn id="12" idx="1"/>
          </p:cNvCxnSpPr>
          <p:nvPr/>
        </p:nvCxnSpPr>
        <p:spPr>
          <a:xfrm flipH="1">
            <a:off x="4221622" y="1283572"/>
            <a:ext cx="3441597" cy="4583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Straight Arrow Connector 4">
            <a:extLst>
              <a:ext uri="{FF2B5EF4-FFF2-40B4-BE49-F238E27FC236}">
                <a16:creationId xmlns:a16="http://schemas.microsoft.com/office/drawing/2014/main" id="{8AC1B8AA-AF67-98AD-A16F-F24CCD874A47}"/>
              </a:ext>
            </a:extLst>
          </p:cNvPr>
          <p:cNvCxnSpPr/>
          <p:nvPr/>
        </p:nvCxnSpPr>
        <p:spPr>
          <a:xfrm flipH="1">
            <a:off x="5425155" y="5360777"/>
            <a:ext cx="3441597" cy="4583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CB7D964D-9516-8F1C-8696-F54080D56D17}"/>
              </a:ext>
            </a:extLst>
          </p:cNvPr>
          <p:cNvCxnSpPr/>
          <p:nvPr/>
        </p:nvCxnSpPr>
        <p:spPr>
          <a:xfrm flipH="1">
            <a:off x="3962399" y="3008183"/>
            <a:ext cx="3441597" cy="4583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ectangle 7">
            <a:extLst>
              <a:ext uri="{FF2B5EF4-FFF2-40B4-BE49-F238E27FC236}">
                <a16:creationId xmlns:a16="http://schemas.microsoft.com/office/drawing/2014/main" id="{ADCE3BE7-5F34-F9FB-337F-E2C60474885D}"/>
              </a:ext>
            </a:extLst>
          </p:cNvPr>
          <p:cNvSpPr/>
          <p:nvPr/>
        </p:nvSpPr>
        <p:spPr>
          <a:xfrm>
            <a:off x="7486949" y="4957157"/>
            <a:ext cx="4471995" cy="967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Common sense-  how do children behave at performances – can they be good and bad?</a:t>
            </a:r>
          </a:p>
        </p:txBody>
      </p:sp>
    </p:spTree>
    <p:extLst>
      <p:ext uri="{BB962C8B-B14F-4D97-AF65-F5344CB8AC3E}">
        <p14:creationId xmlns:p14="http://schemas.microsoft.com/office/powerpoint/2010/main" val="1703211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a:extLst>
              <a:ext uri="{FF2B5EF4-FFF2-40B4-BE49-F238E27FC236}">
                <a16:creationId xmlns:a16="http://schemas.microsoft.com/office/drawing/2014/main" id="{8A061184-2A50-4BB9-BA0C-9D546CCEBA3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4891" y="168611"/>
            <a:ext cx="4448796" cy="1190791"/>
          </a:xfrm>
        </p:spPr>
      </p:pic>
      <p:pic>
        <p:nvPicPr>
          <p:cNvPr id="5" name="Picture 4">
            <a:extLst>
              <a:ext uri="{FF2B5EF4-FFF2-40B4-BE49-F238E27FC236}">
                <a16:creationId xmlns:a16="http://schemas.microsoft.com/office/drawing/2014/main" id="{636EB85B-6CA9-4B1B-B355-871A6C3611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0888" y="144796"/>
            <a:ext cx="7316221" cy="1238423"/>
          </a:xfrm>
          <a:prstGeom prst="rect">
            <a:avLst/>
          </a:prstGeom>
        </p:spPr>
      </p:pic>
      <p:pic>
        <p:nvPicPr>
          <p:cNvPr id="6" name="Picture 5">
            <a:extLst>
              <a:ext uri="{FF2B5EF4-FFF2-40B4-BE49-F238E27FC236}">
                <a16:creationId xmlns:a16="http://schemas.microsoft.com/office/drawing/2014/main" id="{4AB5A1D0-1DB3-4EEC-98E2-88A1DDAA92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743" y="2355361"/>
            <a:ext cx="6449325" cy="1047896"/>
          </a:xfrm>
          <a:prstGeom prst="rect">
            <a:avLst/>
          </a:prstGeom>
        </p:spPr>
      </p:pic>
      <p:sp>
        <p:nvSpPr>
          <p:cNvPr id="7" name="Rectangle 6">
            <a:extLst>
              <a:ext uri="{FF2B5EF4-FFF2-40B4-BE49-F238E27FC236}">
                <a16:creationId xmlns:a16="http://schemas.microsoft.com/office/drawing/2014/main" id="{25AB3A52-FB4B-4996-B669-E7059E2DB003}"/>
              </a:ext>
            </a:extLst>
          </p:cNvPr>
          <p:cNvSpPr/>
          <p:nvPr/>
        </p:nvSpPr>
        <p:spPr>
          <a:xfrm>
            <a:off x="190292" y="1294312"/>
            <a:ext cx="4471995" cy="7073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If they’re both cyclists, what can we assume without even reading the text?</a:t>
            </a:r>
          </a:p>
        </p:txBody>
      </p:sp>
      <p:sp>
        <p:nvSpPr>
          <p:cNvPr id="8" name="Rectangle 7">
            <a:extLst>
              <a:ext uri="{FF2B5EF4-FFF2-40B4-BE49-F238E27FC236}">
                <a16:creationId xmlns:a16="http://schemas.microsoft.com/office/drawing/2014/main" id="{77E8B76B-B0A9-4045-AAD1-EB567222AEF9}"/>
              </a:ext>
            </a:extLst>
          </p:cNvPr>
          <p:cNvSpPr/>
          <p:nvPr/>
        </p:nvSpPr>
        <p:spPr>
          <a:xfrm>
            <a:off x="6646836" y="1647995"/>
            <a:ext cx="4471995" cy="7073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Common sense- what would make anyone a good channel swimmer?</a:t>
            </a:r>
          </a:p>
        </p:txBody>
      </p:sp>
      <p:pic>
        <p:nvPicPr>
          <p:cNvPr id="10" name="Picture 9">
            <a:extLst>
              <a:ext uri="{FF2B5EF4-FFF2-40B4-BE49-F238E27FC236}">
                <a16:creationId xmlns:a16="http://schemas.microsoft.com/office/drawing/2014/main" id="{5EC3AA87-7DA0-431F-ADE6-23D1DA0811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29618" y="5589195"/>
            <a:ext cx="6306430" cy="1000265"/>
          </a:xfrm>
          <a:prstGeom prst="rect">
            <a:avLst/>
          </a:prstGeom>
        </p:spPr>
      </p:pic>
      <p:sp>
        <p:nvSpPr>
          <p:cNvPr id="3" name="Rectangle 2">
            <a:extLst>
              <a:ext uri="{FF2B5EF4-FFF2-40B4-BE49-F238E27FC236}">
                <a16:creationId xmlns:a16="http://schemas.microsoft.com/office/drawing/2014/main" id="{09C8F7F4-7216-8757-DB81-B4686F44ACEA}"/>
              </a:ext>
            </a:extLst>
          </p:cNvPr>
          <p:cNvSpPr/>
          <p:nvPr/>
        </p:nvSpPr>
        <p:spPr>
          <a:xfrm>
            <a:off x="6443715" y="3010646"/>
            <a:ext cx="4471995" cy="10478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Common sense- what would be the dangers and difficulties of anyone being the first person to fly or go into space?</a:t>
            </a:r>
          </a:p>
        </p:txBody>
      </p:sp>
      <p:pic>
        <p:nvPicPr>
          <p:cNvPr id="9" name="Picture 8">
            <a:extLst>
              <a:ext uri="{FF2B5EF4-FFF2-40B4-BE49-F238E27FC236}">
                <a16:creationId xmlns:a16="http://schemas.microsoft.com/office/drawing/2014/main" id="{974715CA-8E5D-0501-BA3E-DAAD2261E8F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72184" y="3419473"/>
            <a:ext cx="47632" cy="19053"/>
          </a:xfrm>
          <a:prstGeom prst="rect">
            <a:avLst/>
          </a:prstGeom>
        </p:spPr>
      </p:pic>
      <p:pic>
        <p:nvPicPr>
          <p:cNvPr id="14" name="Picture 13" descr="A white background with black text">
            <a:extLst>
              <a:ext uri="{FF2B5EF4-FFF2-40B4-BE49-F238E27FC236}">
                <a16:creationId xmlns:a16="http://schemas.microsoft.com/office/drawing/2014/main" id="{404B1AD7-3227-08E9-BF77-10373786640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969" y="3892705"/>
            <a:ext cx="6420746" cy="1076475"/>
          </a:xfrm>
          <a:prstGeom prst="rect">
            <a:avLst/>
          </a:prstGeom>
        </p:spPr>
      </p:pic>
      <p:sp>
        <p:nvSpPr>
          <p:cNvPr id="15" name="Rectangle 14">
            <a:extLst>
              <a:ext uri="{FF2B5EF4-FFF2-40B4-BE49-F238E27FC236}">
                <a16:creationId xmlns:a16="http://schemas.microsoft.com/office/drawing/2014/main" id="{91B093A3-9176-CA56-B039-37B9CDE90C5A}"/>
              </a:ext>
            </a:extLst>
          </p:cNvPr>
          <p:cNvSpPr/>
          <p:nvPr/>
        </p:nvSpPr>
        <p:spPr>
          <a:xfrm>
            <a:off x="850392" y="5006436"/>
            <a:ext cx="4315968" cy="45219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dirty="0"/>
              <a:t>Notice the timing for this one. </a:t>
            </a:r>
          </a:p>
        </p:txBody>
      </p:sp>
      <p:cxnSp>
        <p:nvCxnSpPr>
          <p:cNvPr id="17" name="Straight Arrow Connector 16">
            <a:extLst>
              <a:ext uri="{FF2B5EF4-FFF2-40B4-BE49-F238E27FC236}">
                <a16:creationId xmlns:a16="http://schemas.microsoft.com/office/drawing/2014/main" id="{986A8C88-18C9-E918-A13F-3C2E1FF8FC3B}"/>
              </a:ext>
            </a:extLst>
          </p:cNvPr>
          <p:cNvCxnSpPr/>
          <p:nvPr/>
        </p:nvCxnSpPr>
        <p:spPr>
          <a:xfrm flipV="1">
            <a:off x="3941064" y="4511164"/>
            <a:ext cx="960120" cy="6277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6076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up of a white background&#10;&#10;AI-generated content may be incorrect.">
            <a:extLst>
              <a:ext uri="{FF2B5EF4-FFF2-40B4-BE49-F238E27FC236}">
                <a16:creationId xmlns:a16="http://schemas.microsoft.com/office/drawing/2014/main" id="{A9676C65-B607-CCD6-FFC1-D891AA247EF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1545" y="782074"/>
            <a:ext cx="6630325" cy="1009791"/>
          </a:xfrm>
        </p:spPr>
      </p:pic>
      <p:sp>
        <p:nvSpPr>
          <p:cNvPr id="9" name="Title 8">
            <a:extLst>
              <a:ext uri="{FF2B5EF4-FFF2-40B4-BE49-F238E27FC236}">
                <a16:creationId xmlns:a16="http://schemas.microsoft.com/office/drawing/2014/main" id="{319252CC-6A03-A5BF-30ED-727A6D6F8D4E}"/>
              </a:ext>
            </a:extLst>
          </p:cNvPr>
          <p:cNvSpPr>
            <a:spLocks noGrp="1"/>
          </p:cNvSpPr>
          <p:nvPr>
            <p:ph type="title"/>
          </p:nvPr>
        </p:nvSpPr>
        <p:spPr>
          <a:xfrm>
            <a:off x="556189" y="2253747"/>
            <a:ext cx="10515600" cy="8398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2400" dirty="0"/>
              <a:t>Bit of a no brainer – what are the obvious qualities of someone who goes out to rescue other people at sea and how can they show this?</a:t>
            </a:r>
          </a:p>
        </p:txBody>
      </p:sp>
      <p:sp>
        <p:nvSpPr>
          <p:cNvPr id="7" name="TextBox 6">
            <a:extLst>
              <a:ext uri="{FF2B5EF4-FFF2-40B4-BE49-F238E27FC236}">
                <a16:creationId xmlns:a16="http://schemas.microsoft.com/office/drawing/2014/main" id="{001994D1-6EAA-7588-0962-E79C37715FDF}"/>
              </a:ext>
            </a:extLst>
          </p:cNvPr>
          <p:cNvSpPr txBox="1"/>
          <p:nvPr/>
        </p:nvSpPr>
        <p:spPr>
          <a:xfrm>
            <a:off x="1613019" y="3555461"/>
            <a:ext cx="6097424" cy="2677656"/>
          </a:xfrm>
          <a:prstGeom prst="rect">
            <a:avLst/>
          </a:prstGeom>
          <a:noFill/>
        </p:spPr>
        <p:txBody>
          <a:bodyPr wrap="square">
            <a:spAutoFit/>
          </a:bodyPr>
          <a:lstStyle/>
          <a:p>
            <a:r>
              <a:rPr lang="en-GB" sz="2400" dirty="0"/>
              <a:t>Whilst text 1 ‘ We Save People’  gives the impression Aileen was </a:t>
            </a:r>
            <a:r>
              <a:rPr lang="en-GB" sz="2400" dirty="0">
                <a:highlight>
                  <a:srgbClr val="FFFF00"/>
                </a:highlight>
              </a:rPr>
              <a:t>heroic</a:t>
            </a:r>
            <a:r>
              <a:rPr lang="en-GB" sz="2400" dirty="0"/>
              <a:t> as she </a:t>
            </a:r>
            <a:r>
              <a:rPr lang="en-GB" sz="2400" dirty="0">
                <a:highlight>
                  <a:srgbClr val="FFFF00"/>
                </a:highlight>
              </a:rPr>
              <a:t>won a medal for bravery, </a:t>
            </a:r>
            <a:r>
              <a:rPr lang="en-GB" sz="2400" dirty="0"/>
              <a:t>the article from the NY Tribune states Ida was also a </a:t>
            </a:r>
            <a:r>
              <a:rPr lang="en-GB" sz="2400" dirty="0">
                <a:highlight>
                  <a:srgbClr val="FFFF00"/>
                </a:highlight>
              </a:rPr>
              <a:t>hero </a:t>
            </a:r>
            <a:r>
              <a:rPr lang="en-GB" sz="2400" dirty="0"/>
              <a:t>as she was called ‘</a:t>
            </a:r>
            <a:r>
              <a:rPr lang="en-GB" sz="2400" dirty="0">
                <a:highlight>
                  <a:srgbClr val="00FF00"/>
                </a:highlight>
              </a:rPr>
              <a:t>brave daughter</a:t>
            </a:r>
            <a:r>
              <a:rPr lang="en-GB" sz="2400" dirty="0"/>
              <a:t>’ = 4 marks for two impressions and two pieces of evidence that prove each impression.</a:t>
            </a:r>
          </a:p>
        </p:txBody>
      </p:sp>
    </p:spTree>
    <p:extLst>
      <p:ext uri="{BB962C8B-B14F-4D97-AF65-F5344CB8AC3E}">
        <p14:creationId xmlns:p14="http://schemas.microsoft.com/office/powerpoint/2010/main" val="1892324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98E12-80B2-46F2-8D43-B4A3576EA763}"/>
              </a:ext>
            </a:extLst>
          </p:cNvPr>
          <p:cNvSpPr>
            <a:spLocks noGrp="1"/>
          </p:cNvSpPr>
          <p:nvPr>
            <p:ph type="title"/>
          </p:nvPr>
        </p:nvSpPr>
        <p:spPr>
          <a:xfrm>
            <a:off x="-1" y="84468"/>
            <a:ext cx="11694059" cy="848039"/>
          </a:xfrm>
          <a:solidFill>
            <a:schemeClr val="accent2">
              <a:lumMod val="60000"/>
              <a:lumOff val="40000"/>
            </a:schemeClr>
          </a:solidFill>
        </p:spPr>
        <p:txBody>
          <a:bodyPr>
            <a:normAutofit/>
          </a:bodyPr>
          <a:lstStyle/>
          <a:p>
            <a:pPr marL="0" indent="0">
              <a:buNone/>
            </a:pPr>
            <a:r>
              <a:rPr lang="en-GB" sz="4400" dirty="0"/>
              <a:t>B section. Writing – 30 minutes each task.</a:t>
            </a:r>
            <a:endParaRPr lang="en-GB" sz="4400" dirty="0">
              <a:highlight>
                <a:srgbClr val="FFFF00"/>
              </a:highlight>
            </a:endParaRPr>
          </a:p>
        </p:txBody>
      </p:sp>
      <p:sp>
        <p:nvSpPr>
          <p:cNvPr id="3" name="Content Placeholder 2">
            <a:extLst>
              <a:ext uri="{FF2B5EF4-FFF2-40B4-BE49-F238E27FC236}">
                <a16:creationId xmlns:a16="http://schemas.microsoft.com/office/drawing/2014/main" id="{0D876B46-0C15-4F23-B8A0-9DCAFBB9E171}"/>
              </a:ext>
            </a:extLst>
          </p:cNvPr>
          <p:cNvSpPr>
            <a:spLocks noGrp="1"/>
          </p:cNvSpPr>
          <p:nvPr>
            <p:ph idx="1"/>
          </p:nvPr>
        </p:nvSpPr>
        <p:spPr>
          <a:xfrm>
            <a:off x="6573166" y="1114838"/>
            <a:ext cx="5272539" cy="1367162"/>
          </a:xfrm>
          <a:solidFill>
            <a:schemeClr val="accent1">
              <a:lumMod val="20000"/>
              <a:lumOff val="80000"/>
            </a:schemeClr>
          </a:solidFill>
        </p:spPr>
        <p:txBody>
          <a:bodyPr>
            <a:normAutofit fontScale="92500" lnSpcReduction="20000"/>
          </a:bodyPr>
          <a:lstStyle/>
          <a:p>
            <a:pPr marL="0" indent="0">
              <a:buNone/>
            </a:pPr>
            <a:r>
              <a:rPr lang="en-GB" sz="3600" dirty="0"/>
              <a:t>You will only get two tasks – there is no choice. </a:t>
            </a:r>
          </a:p>
          <a:p>
            <a:pPr marL="0" indent="0">
              <a:buNone/>
            </a:pPr>
            <a:r>
              <a:rPr lang="en-GB" sz="3600" dirty="0"/>
              <a:t>You have to do both of them.</a:t>
            </a:r>
          </a:p>
        </p:txBody>
      </p:sp>
      <p:pic>
        <p:nvPicPr>
          <p:cNvPr id="4" name="Picture 3">
            <a:extLst>
              <a:ext uri="{FF2B5EF4-FFF2-40B4-BE49-F238E27FC236}">
                <a16:creationId xmlns:a16="http://schemas.microsoft.com/office/drawing/2014/main" id="{9A9E8A06-ECDC-E0CB-ECE8-62F0736DA2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1890" y="51946"/>
            <a:ext cx="1912414" cy="913081"/>
          </a:xfrm>
          <a:prstGeom prst="rect">
            <a:avLst/>
          </a:prstGeom>
        </p:spPr>
      </p:pic>
      <p:pic>
        <p:nvPicPr>
          <p:cNvPr id="6" name="Picture 5" descr="A screenshot of a question&#10;&#10;AI-generated content may be incorrect.">
            <a:extLst>
              <a:ext uri="{FF2B5EF4-FFF2-40B4-BE49-F238E27FC236}">
                <a16:creationId xmlns:a16="http://schemas.microsoft.com/office/drawing/2014/main" id="{A1537BB1-1918-5D00-93BE-DE7B0E2028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33689"/>
            <a:ext cx="6573167" cy="5125165"/>
          </a:xfrm>
          <a:prstGeom prst="rect">
            <a:avLst/>
          </a:prstGeom>
        </p:spPr>
      </p:pic>
      <p:sp>
        <p:nvSpPr>
          <p:cNvPr id="11" name="Rectangle 10">
            <a:extLst>
              <a:ext uri="{FF2B5EF4-FFF2-40B4-BE49-F238E27FC236}">
                <a16:creationId xmlns:a16="http://schemas.microsoft.com/office/drawing/2014/main" id="{6DF80701-31FE-5524-4B57-B1F3E21A431A}"/>
              </a:ext>
            </a:extLst>
          </p:cNvPr>
          <p:cNvSpPr/>
          <p:nvPr/>
        </p:nvSpPr>
        <p:spPr>
          <a:xfrm>
            <a:off x="7143184" y="3394332"/>
            <a:ext cx="5048815" cy="3278072"/>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u="sng" dirty="0">
                <a:solidFill>
                  <a:schemeClr val="tx1"/>
                </a:solidFill>
              </a:rPr>
              <a:t>TOP TIPS</a:t>
            </a:r>
          </a:p>
          <a:p>
            <a:pPr algn="ctr"/>
            <a:r>
              <a:rPr lang="en-GB" b="1" dirty="0">
                <a:solidFill>
                  <a:schemeClr val="tx1"/>
                </a:solidFill>
              </a:rPr>
              <a:t>Always plan before you write.</a:t>
            </a:r>
          </a:p>
          <a:p>
            <a:pPr algn="ctr"/>
            <a:r>
              <a:rPr lang="en-GB" b="1" dirty="0">
                <a:solidFill>
                  <a:schemeClr val="tx1"/>
                </a:solidFill>
              </a:rPr>
              <a:t>Complete 2 sides/at least 400 words.</a:t>
            </a:r>
          </a:p>
          <a:p>
            <a:pPr algn="ctr"/>
            <a:r>
              <a:rPr lang="en-GB" b="1" dirty="0">
                <a:solidFill>
                  <a:schemeClr val="tx1"/>
                </a:solidFill>
              </a:rPr>
              <a:t>5-6 paragraphs with at least 5 sentences in each.</a:t>
            </a:r>
          </a:p>
          <a:p>
            <a:pPr algn="ctr"/>
            <a:r>
              <a:rPr lang="en-GB" b="1" dirty="0">
                <a:solidFill>
                  <a:schemeClr val="tx1"/>
                </a:solidFill>
              </a:rPr>
              <a:t>Use strong openings and endings</a:t>
            </a:r>
          </a:p>
          <a:p>
            <a:pPr algn="ctr"/>
            <a:r>
              <a:rPr lang="en-GB" b="1" dirty="0">
                <a:solidFill>
                  <a:schemeClr val="tx1"/>
                </a:solidFill>
              </a:rPr>
              <a:t>Ambitious vocab and punctuation </a:t>
            </a:r>
          </a:p>
          <a:p>
            <a:pPr algn="ctr"/>
            <a:r>
              <a:rPr lang="en-GB" b="1" dirty="0">
                <a:solidFill>
                  <a:srgbClr val="002060"/>
                </a:solidFill>
              </a:rPr>
              <a:t>TAPAS your text:</a:t>
            </a:r>
          </a:p>
          <a:p>
            <a:pPr algn="ctr"/>
            <a:r>
              <a:rPr lang="en-GB" b="1" dirty="0">
                <a:solidFill>
                  <a:srgbClr val="002060"/>
                </a:solidFill>
              </a:rPr>
              <a:t>T – text you are writing</a:t>
            </a:r>
          </a:p>
          <a:p>
            <a:pPr algn="ctr"/>
            <a:r>
              <a:rPr lang="en-GB" b="1" dirty="0">
                <a:solidFill>
                  <a:srgbClr val="002060"/>
                </a:solidFill>
              </a:rPr>
              <a:t>A = audience you are writing for</a:t>
            </a:r>
          </a:p>
          <a:p>
            <a:pPr algn="ctr"/>
            <a:r>
              <a:rPr lang="en-GB" b="1" dirty="0">
                <a:solidFill>
                  <a:srgbClr val="002060"/>
                </a:solidFill>
              </a:rPr>
              <a:t>P = purpose of writing</a:t>
            </a:r>
          </a:p>
          <a:p>
            <a:pPr algn="ctr"/>
            <a:r>
              <a:rPr lang="en-GB" b="1" dirty="0">
                <a:solidFill>
                  <a:srgbClr val="002060"/>
                </a:solidFill>
              </a:rPr>
              <a:t>AS – who are you writing as</a:t>
            </a:r>
          </a:p>
        </p:txBody>
      </p:sp>
      <p:cxnSp>
        <p:nvCxnSpPr>
          <p:cNvPr id="9" name="Straight Arrow Connector 8">
            <a:extLst>
              <a:ext uri="{FF2B5EF4-FFF2-40B4-BE49-F238E27FC236}">
                <a16:creationId xmlns:a16="http://schemas.microsoft.com/office/drawing/2014/main" id="{F2B773A4-9802-26E4-ABC2-0E64FC19F595}"/>
              </a:ext>
            </a:extLst>
          </p:cNvPr>
          <p:cNvCxnSpPr>
            <a:cxnSpLocks/>
          </p:cNvCxnSpPr>
          <p:nvPr/>
        </p:nvCxnSpPr>
        <p:spPr>
          <a:xfrm flipH="1">
            <a:off x="2743200" y="4216848"/>
            <a:ext cx="5459239" cy="19304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6456B2E1-D3D3-860F-3D14-271CDBEC9580}"/>
              </a:ext>
            </a:extLst>
          </p:cNvPr>
          <p:cNvSpPr/>
          <p:nvPr/>
        </p:nvSpPr>
        <p:spPr>
          <a:xfrm>
            <a:off x="6808206" y="2571816"/>
            <a:ext cx="3934700" cy="732700"/>
          </a:xfrm>
          <a:prstGeom prst="ellipse">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b="1" dirty="0">
                <a:solidFill>
                  <a:schemeClr val="tx1"/>
                </a:solidFill>
              </a:rPr>
              <a:t>Do NOT count your words and write in the margin!</a:t>
            </a:r>
          </a:p>
        </p:txBody>
      </p:sp>
    </p:spTree>
    <p:extLst>
      <p:ext uri="{BB962C8B-B14F-4D97-AF65-F5344CB8AC3E}">
        <p14:creationId xmlns:p14="http://schemas.microsoft.com/office/powerpoint/2010/main" val="2756513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6B5AA-C446-47C9-803F-D90B8923464F}"/>
              </a:ext>
            </a:extLst>
          </p:cNvPr>
          <p:cNvSpPr>
            <a:spLocks noGrp="1"/>
          </p:cNvSpPr>
          <p:nvPr>
            <p:ph idx="1"/>
          </p:nvPr>
        </p:nvSpPr>
        <p:spPr>
          <a:xfrm>
            <a:off x="95065" y="68817"/>
            <a:ext cx="12001870" cy="6392431"/>
          </a:xfrm>
        </p:spPr>
        <p:txBody>
          <a:bodyPr>
            <a:normAutofit fontScale="77500" lnSpcReduction="20000"/>
          </a:bodyPr>
          <a:lstStyle/>
          <a:p>
            <a:r>
              <a:rPr lang="en-GB" sz="1900" dirty="0"/>
              <a:t>Basic errors: capital letters, commas,  homophones, apostrophes, range of punctuation, variety of sentence structures (needed for B3)</a:t>
            </a:r>
          </a:p>
          <a:p>
            <a:r>
              <a:rPr lang="en-GB" sz="1900" dirty="0"/>
              <a:t>Use a range of ambitious connectives to start.. and within paragraphs</a:t>
            </a:r>
          </a:p>
          <a:p>
            <a:r>
              <a:rPr lang="en-GB" sz="1900" dirty="0"/>
              <a:t>Avoid one sentence paragraphs! One ‘long’ sentence paragraphs…</a:t>
            </a:r>
          </a:p>
          <a:p>
            <a:r>
              <a:rPr lang="en-GB" sz="1900" dirty="0"/>
              <a:t>Avoid lots of ideas in one paragraph – use a topic sentence and then develop with 4/5 more sentences</a:t>
            </a:r>
          </a:p>
          <a:p>
            <a:r>
              <a:rPr lang="en-GB" sz="1900" dirty="0">
                <a:solidFill>
                  <a:srgbClr val="00B050"/>
                </a:solidFill>
              </a:rPr>
              <a:t>AFOREST DRIP </a:t>
            </a:r>
            <a:r>
              <a:rPr lang="en-GB" sz="1900" dirty="0"/>
              <a:t>– use this to add interest and make your writing authentic and engaging</a:t>
            </a:r>
          </a:p>
          <a:p>
            <a:r>
              <a:rPr lang="en-GB" sz="1900" dirty="0"/>
              <a:t>Capital  </a:t>
            </a:r>
            <a:r>
              <a:rPr lang="en-GB" sz="2200" dirty="0">
                <a:latin typeface="Algerian" panose="04020705040A02060702" pitchFamily="82" charset="0"/>
              </a:rPr>
              <a:t>I</a:t>
            </a:r>
          </a:p>
          <a:p>
            <a:r>
              <a:rPr lang="en-GB" sz="1900" dirty="0"/>
              <a:t>Poor expression – proofread and plan</a:t>
            </a:r>
          </a:p>
          <a:p>
            <a:r>
              <a:rPr lang="en-GB" sz="1900" dirty="0"/>
              <a:t>Strong openings but also powerful conclusions – leave a strong lasting impression on the examiner</a:t>
            </a:r>
          </a:p>
          <a:p>
            <a:pPr marL="0" indent="0">
              <a:buNone/>
            </a:pPr>
            <a:r>
              <a:rPr lang="en-GB" sz="1900" u="sng" dirty="0"/>
              <a:t>Letters </a:t>
            </a:r>
          </a:p>
          <a:p>
            <a:r>
              <a:rPr lang="en-GB" sz="1900" dirty="0"/>
              <a:t>Learn the openings and endings – introduce who you are, what you are writing about</a:t>
            </a:r>
          </a:p>
          <a:p>
            <a:r>
              <a:rPr lang="en-GB" sz="1900" dirty="0"/>
              <a:t>Get the format right at the top and spell ‘address’ or ‘recipient’ correctly</a:t>
            </a:r>
          </a:p>
          <a:p>
            <a:r>
              <a:rPr lang="en-GB" sz="1900" dirty="0"/>
              <a:t>The </a:t>
            </a:r>
            <a:r>
              <a:rPr lang="en-GB" sz="1900" dirty="0">
                <a:highlight>
                  <a:srgbClr val="FFFF00"/>
                </a:highlight>
              </a:rPr>
              <a:t>E</a:t>
            </a:r>
            <a:r>
              <a:rPr lang="en-GB" sz="1900" dirty="0"/>
              <a:t>ditor is not the reader - you are writing for the newspaper readers</a:t>
            </a:r>
          </a:p>
          <a:p>
            <a:r>
              <a:rPr lang="en-GB" sz="1900" dirty="0"/>
              <a:t>Do not use contractions in a formal letter</a:t>
            </a:r>
          </a:p>
          <a:p>
            <a:r>
              <a:rPr lang="en-GB" sz="1900" dirty="0"/>
              <a:t>Stick with one viewpoint if you cannot manage a counter argument well</a:t>
            </a:r>
          </a:p>
          <a:p>
            <a:r>
              <a:rPr lang="en-GB" sz="1900" dirty="0"/>
              <a:t>Sign off at the end correctly and use full name</a:t>
            </a:r>
          </a:p>
          <a:p>
            <a:pPr marL="0" indent="0">
              <a:buNone/>
            </a:pPr>
            <a:r>
              <a:rPr lang="en-GB" sz="1900" dirty="0">
                <a:solidFill>
                  <a:srgbClr val="FF0000"/>
                </a:solidFill>
              </a:rPr>
              <a:t>Yours faithfully</a:t>
            </a:r>
          </a:p>
          <a:p>
            <a:pPr marL="0" indent="0">
              <a:buNone/>
            </a:pPr>
            <a:endParaRPr lang="en-GB" sz="1900" dirty="0">
              <a:solidFill>
                <a:srgbClr val="FF0000"/>
              </a:solidFill>
            </a:endParaRPr>
          </a:p>
          <a:p>
            <a:pPr marL="0" indent="0">
              <a:buNone/>
            </a:pPr>
            <a:r>
              <a:rPr lang="en-GB" sz="1900" dirty="0">
                <a:solidFill>
                  <a:srgbClr val="FF0000"/>
                </a:solidFill>
              </a:rPr>
              <a:t>Mr J Bloggs</a:t>
            </a:r>
          </a:p>
          <a:p>
            <a:pPr marL="0" indent="0">
              <a:buNone/>
            </a:pPr>
            <a:r>
              <a:rPr lang="en-GB" sz="1900" u="sng" dirty="0"/>
              <a:t>Articles/Speeches/Reports/Review </a:t>
            </a:r>
          </a:p>
          <a:p>
            <a:r>
              <a:rPr lang="en-GB" sz="1900" dirty="0"/>
              <a:t>Heading/byline/sub-titles/opening greetings</a:t>
            </a:r>
          </a:p>
          <a:p>
            <a:r>
              <a:rPr lang="en-GB" sz="1900" dirty="0"/>
              <a:t>Appropriate tone –a lively article or speech/review with language techniques and effects to engage the reader</a:t>
            </a:r>
          </a:p>
          <a:p>
            <a:r>
              <a:rPr lang="en-GB" sz="1900"/>
              <a:t>Formal tone for a report</a:t>
            </a:r>
            <a:endParaRPr lang="en-GB" dirty="0"/>
          </a:p>
        </p:txBody>
      </p:sp>
      <p:sp>
        <p:nvSpPr>
          <p:cNvPr id="4" name="Rectangle 3">
            <a:extLst>
              <a:ext uri="{FF2B5EF4-FFF2-40B4-BE49-F238E27FC236}">
                <a16:creationId xmlns:a16="http://schemas.microsoft.com/office/drawing/2014/main" id="{AB2694C4-1D64-468D-B2B8-3289CEBF119D}"/>
              </a:ext>
            </a:extLst>
          </p:cNvPr>
          <p:cNvSpPr/>
          <p:nvPr/>
        </p:nvSpPr>
        <p:spPr>
          <a:xfrm>
            <a:off x="8760409" y="1138473"/>
            <a:ext cx="3336526" cy="314269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There/their/they’re</a:t>
            </a:r>
          </a:p>
          <a:p>
            <a:pPr algn="ctr"/>
            <a:r>
              <a:rPr lang="en-GB" b="1" dirty="0">
                <a:solidFill>
                  <a:schemeClr val="tx1"/>
                </a:solidFill>
              </a:rPr>
              <a:t>Were/where</a:t>
            </a:r>
          </a:p>
          <a:p>
            <a:pPr algn="ctr"/>
            <a:r>
              <a:rPr lang="en-GB" b="1" dirty="0">
                <a:solidFill>
                  <a:schemeClr val="tx1"/>
                </a:solidFill>
              </a:rPr>
              <a:t>Your/You’re</a:t>
            </a:r>
          </a:p>
          <a:p>
            <a:pPr algn="ctr"/>
            <a:r>
              <a:rPr lang="en-GB" b="1" dirty="0">
                <a:solidFill>
                  <a:schemeClr val="tx1"/>
                </a:solidFill>
              </a:rPr>
              <a:t>Weather/whether</a:t>
            </a:r>
          </a:p>
          <a:p>
            <a:pPr algn="ctr"/>
            <a:r>
              <a:rPr lang="en-GB" b="1" dirty="0">
                <a:solidFill>
                  <a:schemeClr val="tx1"/>
                </a:solidFill>
              </a:rPr>
              <a:t>Our/are</a:t>
            </a:r>
          </a:p>
          <a:p>
            <a:pPr algn="ctr"/>
            <a:r>
              <a:rPr lang="en-GB" b="1" dirty="0">
                <a:solidFill>
                  <a:schemeClr val="tx1"/>
                </a:solidFill>
              </a:rPr>
              <a:t>It’s instead of its</a:t>
            </a:r>
          </a:p>
          <a:p>
            <a:pPr algn="ctr"/>
            <a:r>
              <a:rPr lang="en-GB" b="1" dirty="0">
                <a:solidFill>
                  <a:schemeClr val="tx1"/>
                </a:solidFill>
              </a:rPr>
              <a:t>Don’t</a:t>
            </a:r>
          </a:p>
          <a:p>
            <a:pPr algn="ctr"/>
            <a:endParaRPr lang="en-GB" b="1" dirty="0">
              <a:solidFill>
                <a:schemeClr val="tx1"/>
              </a:solidFill>
              <a:highlight>
                <a:srgbClr val="FFFF00"/>
              </a:highlight>
            </a:endParaRPr>
          </a:p>
          <a:p>
            <a:pPr algn="ctr"/>
            <a:r>
              <a:rPr lang="en-GB" b="1" dirty="0">
                <a:solidFill>
                  <a:schemeClr val="tx1"/>
                </a:solidFill>
              </a:rPr>
              <a:t>Should have </a:t>
            </a:r>
            <a:r>
              <a:rPr lang="en-GB" b="1" dirty="0">
                <a:solidFill>
                  <a:schemeClr val="tx1"/>
                </a:solidFill>
                <a:highlight>
                  <a:srgbClr val="FFFF00"/>
                </a:highlight>
              </a:rPr>
              <a:t>not</a:t>
            </a:r>
            <a:r>
              <a:rPr lang="en-GB" b="1" dirty="0">
                <a:solidFill>
                  <a:schemeClr val="tx1"/>
                </a:solidFill>
              </a:rPr>
              <a:t> should of</a:t>
            </a:r>
          </a:p>
          <a:p>
            <a:pPr algn="ctr"/>
            <a:r>
              <a:rPr lang="en-GB" b="1" dirty="0">
                <a:solidFill>
                  <a:schemeClr val="tx1"/>
                </a:solidFill>
              </a:rPr>
              <a:t>could have, would have</a:t>
            </a:r>
          </a:p>
        </p:txBody>
      </p:sp>
      <p:cxnSp>
        <p:nvCxnSpPr>
          <p:cNvPr id="7" name="Straight Arrow Connector 6">
            <a:extLst>
              <a:ext uri="{FF2B5EF4-FFF2-40B4-BE49-F238E27FC236}">
                <a16:creationId xmlns:a16="http://schemas.microsoft.com/office/drawing/2014/main" id="{9609E176-6DA3-4B46-B428-1EC0F21B6D9F}"/>
              </a:ext>
            </a:extLst>
          </p:cNvPr>
          <p:cNvCxnSpPr/>
          <p:nvPr/>
        </p:nvCxnSpPr>
        <p:spPr>
          <a:xfrm flipH="1">
            <a:off x="1619122" y="4529539"/>
            <a:ext cx="2075688" cy="5852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241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26169-5C8B-4E1A-A0A4-FB744FC45A5E}"/>
              </a:ext>
            </a:extLst>
          </p:cNvPr>
          <p:cNvSpPr>
            <a:spLocks noGrp="1"/>
          </p:cNvSpPr>
          <p:nvPr>
            <p:ph type="title"/>
          </p:nvPr>
        </p:nvSpPr>
        <p:spPr>
          <a:xfrm>
            <a:off x="-1" y="63201"/>
            <a:ext cx="12076981" cy="859826"/>
          </a:xfrm>
          <a:solidFill>
            <a:schemeClr val="accent2">
              <a:lumMod val="40000"/>
              <a:lumOff val="60000"/>
            </a:schemeClr>
          </a:solidFill>
        </p:spPr>
        <p:txBody>
          <a:bodyPr>
            <a:normAutofit/>
          </a:bodyPr>
          <a:lstStyle/>
          <a:p>
            <a:r>
              <a:rPr lang="en-GB" dirty="0"/>
              <a:t>When you have finished your transactional tasks…</a:t>
            </a:r>
          </a:p>
        </p:txBody>
      </p:sp>
      <p:sp>
        <p:nvSpPr>
          <p:cNvPr id="3" name="Content Placeholder 2">
            <a:extLst>
              <a:ext uri="{FF2B5EF4-FFF2-40B4-BE49-F238E27FC236}">
                <a16:creationId xmlns:a16="http://schemas.microsoft.com/office/drawing/2014/main" id="{C4623780-F9B2-4F2D-AEC3-F36DC9089AD8}"/>
              </a:ext>
            </a:extLst>
          </p:cNvPr>
          <p:cNvSpPr>
            <a:spLocks noGrp="1"/>
          </p:cNvSpPr>
          <p:nvPr>
            <p:ph idx="1"/>
          </p:nvPr>
        </p:nvSpPr>
        <p:spPr>
          <a:xfrm>
            <a:off x="0" y="923026"/>
            <a:ext cx="12076980" cy="5934973"/>
          </a:xfrm>
          <a:solidFill>
            <a:schemeClr val="accent1">
              <a:lumMod val="20000"/>
              <a:lumOff val="80000"/>
            </a:schemeClr>
          </a:solidFill>
        </p:spPr>
        <p:txBody>
          <a:bodyPr>
            <a:normAutofit/>
          </a:bodyPr>
          <a:lstStyle/>
          <a:p>
            <a:pPr marL="0" indent="0">
              <a:buNone/>
            </a:pPr>
            <a:r>
              <a:rPr lang="en-GB" sz="2000" dirty="0"/>
              <a:t>Leave time to check them through.</a:t>
            </a:r>
          </a:p>
          <a:p>
            <a:pPr marL="0" indent="0">
              <a:buNone/>
            </a:pPr>
            <a:r>
              <a:rPr lang="en-GB" sz="2000" dirty="0"/>
              <a:t>You get 12 marks for content and organisation                       You get 8 marks for </a:t>
            </a:r>
            <a:r>
              <a:rPr lang="en-GB" sz="2000" dirty="0" err="1"/>
              <a:t>SPaG</a:t>
            </a:r>
            <a:endParaRPr lang="en-GB" sz="2000" dirty="0"/>
          </a:p>
          <a:p>
            <a:pPr marL="0" indent="0">
              <a:buNone/>
            </a:pPr>
            <a:r>
              <a:rPr lang="en-GB" sz="2000" dirty="0">
                <a:highlight>
                  <a:srgbClr val="FFFF00"/>
                </a:highlight>
              </a:rPr>
              <a:t>Top tip:</a:t>
            </a:r>
          </a:p>
          <a:p>
            <a:pPr marL="457200" indent="-457200">
              <a:lnSpc>
                <a:spcPct val="100000"/>
              </a:lnSpc>
              <a:spcBef>
                <a:spcPts val="600"/>
              </a:spcBef>
              <a:buFont typeface="+mj-lt"/>
              <a:buAutoNum type="arabicPeriod"/>
            </a:pPr>
            <a:r>
              <a:rPr lang="en-GB" sz="2000" dirty="0"/>
              <a:t>Put down your pen after you have finished writing.</a:t>
            </a:r>
          </a:p>
          <a:p>
            <a:pPr marL="457200" indent="-457200">
              <a:lnSpc>
                <a:spcPct val="100000"/>
              </a:lnSpc>
              <a:spcBef>
                <a:spcPts val="600"/>
              </a:spcBef>
              <a:buFont typeface="+mj-lt"/>
              <a:buAutoNum type="arabicPeriod"/>
            </a:pPr>
            <a:r>
              <a:rPr lang="en-GB" sz="2000" dirty="0"/>
              <a:t>Take a deep breath.</a:t>
            </a:r>
          </a:p>
          <a:p>
            <a:pPr marL="457200" indent="-457200">
              <a:lnSpc>
                <a:spcPct val="100000"/>
              </a:lnSpc>
              <a:spcBef>
                <a:spcPts val="600"/>
              </a:spcBef>
              <a:buFont typeface="+mj-lt"/>
              <a:buAutoNum type="arabicPeriod"/>
            </a:pPr>
            <a:r>
              <a:rPr lang="en-GB" sz="2000" dirty="0"/>
              <a:t>Pick your pen back up and imagine you are an English teacher desperate to spot common mistakes. </a:t>
            </a:r>
          </a:p>
          <a:p>
            <a:pPr marL="0" indent="0">
              <a:buNone/>
            </a:pPr>
            <a:r>
              <a:rPr lang="en-GB" sz="2000" dirty="0">
                <a:highlight>
                  <a:srgbClr val="FFFF00"/>
                </a:highlight>
              </a:rPr>
              <a:t>Look for the common mistakes.</a:t>
            </a:r>
          </a:p>
          <a:p>
            <a:r>
              <a:rPr lang="en-GB" sz="2000" dirty="0"/>
              <a:t>Capital letters</a:t>
            </a:r>
          </a:p>
          <a:p>
            <a:r>
              <a:rPr lang="en-GB" sz="2000" dirty="0"/>
              <a:t>Commas</a:t>
            </a:r>
          </a:p>
          <a:p>
            <a:r>
              <a:rPr lang="en-GB" sz="2000" dirty="0"/>
              <a:t>Full stops</a:t>
            </a:r>
          </a:p>
          <a:p>
            <a:r>
              <a:rPr lang="en-GB" sz="2000" dirty="0"/>
              <a:t>Apostrophes for omission (it’s= it is, don’t)  and possession (the teacher’s desk, the children’s playground, the dogs’ tails)</a:t>
            </a:r>
          </a:p>
          <a:p>
            <a:r>
              <a:rPr lang="en-GB" sz="2000" dirty="0"/>
              <a:t>Homophones – their/they’re/there, were/where,  you’re/your, weather/whether, too/too, right/write </a:t>
            </a:r>
          </a:p>
          <a:p>
            <a:pPr marL="0" indent="0">
              <a:buNone/>
            </a:pPr>
            <a:r>
              <a:rPr lang="en-GB" sz="2000" dirty="0">
                <a:highlight>
                  <a:srgbClr val="00FF00"/>
                </a:highlight>
              </a:rPr>
              <a:t>Have  you used the right format – article/review/report = heading, letter = address or just date and ‘Dear’, speech = opening greeting</a:t>
            </a:r>
          </a:p>
          <a:p>
            <a:endParaRPr lang="en-GB" sz="2000" dirty="0"/>
          </a:p>
          <a:p>
            <a:pPr marL="0" indent="0">
              <a:buNone/>
            </a:pPr>
            <a:endParaRPr lang="en-GB" dirty="0"/>
          </a:p>
        </p:txBody>
      </p:sp>
    </p:spTree>
    <p:extLst>
      <p:ext uri="{BB962C8B-B14F-4D97-AF65-F5344CB8AC3E}">
        <p14:creationId xmlns:p14="http://schemas.microsoft.com/office/powerpoint/2010/main" val="89014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3B754-3276-430A-B29B-84883BE4A667}"/>
              </a:ext>
            </a:extLst>
          </p:cNvPr>
          <p:cNvSpPr>
            <a:spLocks noGrp="1"/>
          </p:cNvSpPr>
          <p:nvPr>
            <p:ph type="title"/>
          </p:nvPr>
        </p:nvSpPr>
        <p:spPr>
          <a:xfrm>
            <a:off x="838200" y="348034"/>
            <a:ext cx="10515600" cy="1325563"/>
          </a:xfrm>
          <a:solidFill>
            <a:schemeClr val="accent2">
              <a:lumMod val="60000"/>
              <a:lumOff val="40000"/>
            </a:schemeClr>
          </a:solidFill>
        </p:spPr>
        <p:txBody>
          <a:bodyPr/>
          <a:lstStyle/>
          <a:p>
            <a:r>
              <a:rPr lang="en-GB"/>
              <a:t>What is on this paper?</a:t>
            </a:r>
          </a:p>
        </p:txBody>
      </p:sp>
      <p:sp>
        <p:nvSpPr>
          <p:cNvPr id="3" name="Content Placeholder 2">
            <a:extLst>
              <a:ext uri="{FF2B5EF4-FFF2-40B4-BE49-F238E27FC236}">
                <a16:creationId xmlns:a16="http://schemas.microsoft.com/office/drawing/2014/main" id="{169CBD01-2E76-4EAA-BE61-5AD243E7BBD6}"/>
              </a:ext>
            </a:extLst>
          </p:cNvPr>
          <p:cNvSpPr>
            <a:spLocks noGrp="1"/>
          </p:cNvSpPr>
          <p:nvPr>
            <p:ph idx="1"/>
          </p:nvPr>
        </p:nvSpPr>
        <p:spPr>
          <a:solidFill>
            <a:schemeClr val="accent1">
              <a:lumMod val="20000"/>
              <a:lumOff val="80000"/>
            </a:schemeClr>
          </a:solidFill>
        </p:spPr>
        <p:txBody>
          <a:bodyPr>
            <a:normAutofit/>
          </a:bodyPr>
          <a:lstStyle/>
          <a:p>
            <a:pPr marL="0" indent="0">
              <a:buNone/>
            </a:pPr>
            <a:r>
              <a:rPr lang="en-GB" sz="4800" dirty="0"/>
              <a:t>Section A – The reading section. Two texts – 6 questions  - </a:t>
            </a:r>
            <a:r>
              <a:rPr lang="en-GB" sz="4800" dirty="0">
                <a:highlight>
                  <a:srgbClr val="FFFF00"/>
                </a:highlight>
              </a:rPr>
              <a:t>one hour</a:t>
            </a:r>
          </a:p>
          <a:p>
            <a:pPr marL="0" indent="0">
              <a:buNone/>
            </a:pPr>
            <a:endParaRPr lang="en-GB" sz="4800" dirty="0"/>
          </a:p>
          <a:p>
            <a:pPr marL="0" indent="0">
              <a:buNone/>
            </a:pPr>
            <a:r>
              <a:rPr lang="en-GB" sz="4800" dirty="0"/>
              <a:t>Section B Two transactional tasks– </a:t>
            </a:r>
            <a:r>
              <a:rPr lang="en-GB" sz="4800" dirty="0">
                <a:highlight>
                  <a:srgbClr val="FFFF00"/>
                </a:highlight>
              </a:rPr>
              <a:t>30 minutes each </a:t>
            </a:r>
          </a:p>
        </p:txBody>
      </p:sp>
      <p:pic>
        <p:nvPicPr>
          <p:cNvPr id="4" name="Picture 3">
            <a:extLst>
              <a:ext uri="{FF2B5EF4-FFF2-40B4-BE49-F238E27FC236}">
                <a16:creationId xmlns:a16="http://schemas.microsoft.com/office/drawing/2014/main" id="{69DBF2BE-5786-786F-A379-3F620F303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3442" y="196006"/>
            <a:ext cx="2885630" cy="1377743"/>
          </a:xfrm>
          <a:prstGeom prst="rect">
            <a:avLst/>
          </a:prstGeom>
        </p:spPr>
      </p:pic>
    </p:spTree>
    <p:extLst>
      <p:ext uri="{BB962C8B-B14F-4D97-AF65-F5344CB8AC3E}">
        <p14:creationId xmlns:p14="http://schemas.microsoft.com/office/powerpoint/2010/main" val="3543346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B6B28-4952-5214-D549-A38C67F675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673DDF-F567-FE8F-366F-9261F93210E8}"/>
              </a:ext>
            </a:extLst>
          </p:cNvPr>
          <p:cNvSpPr>
            <a:spLocks noGrp="1"/>
          </p:cNvSpPr>
          <p:nvPr>
            <p:ph type="title"/>
          </p:nvPr>
        </p:nvSpPr>
        <p:spPr>
          <a:xfrm>
            <a:off x="0" y="84468"/>
            <a:ext cx="12192000" cy="1325563"/>
          </a:xfrm>
          <a:solidFill>
            <a:schemeClr val="accent2">
              <a:lumMod val="60000"/>
              <a:lumOff val="40000"/>
            </a:schemeClr>
          </a:solidFill>
        </p:spPr>
        <p:txBody>
          <a:bodyPr/>
          <a:lstStyle/>
          <a:p>
            <a:pPr marL="0" indent="0">
              <a:buNone/>
            </a:pPr>
            <a:r>
              <a:rPr lang="en-GB" sz="4400" dirty="0"/>
              <a:t>Section A – </a:t>
            </a:r>
            <a:r>
              <a:rPr lang="en-GB" sz="4400" dirty="0" err="1"/>
              <a:t>Reading.Two</a:t>
            </a:r>
            <a:r>
              <a:rPr lang="en-GB" sz="4400" dirty="0"/>
              <a:t> texts.  6 questions - </a:t>
            </a:r>
            <a:r>
              <a:rPr lang="en-GB" sz="3600" dirty="0">
                <a:highlight>
                  <a:srgbClr val="FFFF00"/>
                </a:highlight>
              </a:rPr>
              <a:t>one hour</a:t>
            </a:r>
            <a:endParaRPr lang="en-GB" sz="4400" dirty="0">
              <a:highlight>
                <a:srgbClr val="FFFF00"/>
              </a:highlight>
            </a:endParaRPr>
          </a:p>
        </p:txBody>
      </p:sp>
      <p:sp>
        <p:nvSpPr>
          <p:cNvPr id="3" name="Content Placeholder 2">
            <a:extLst>
              <a:ext uri="{FF2B5EF4-FFF2-40B4-BE49-F238E27FC236}">
                <a16:creationId xmlns:a16="http://schemas.microsoft.com/office/drawing/2014/main" id="{E768AFE9-D710-C45E-D9F8-4D4CCCF3AB37}"/>
              </a:ext>
            </a:extLst>
          </p:cNvPr>
          <p:cNvSpPr>
            <a:spLocks noGrp="1"/>
          </p:cNvSpPr>
          <p:nvPr>
            <p:ph idx="1"/>
          </p:nvPr>
        </p:nvSpPr>
        <p:spPr>
          <a:xfrm>
            <a:off x="95815" y="1572128"/>
            <a:ext cx="11728011" cy="4249250"/>
          </a:xfrm>
          <a:solidFill>
            <a:schemeClr val="accent1">
              <a:lumMod val="20000"/>
              <a:lumOff val="80000"/>
            </a:schemeClr>
          </a:solidFill>
        </p:spPr>
        <p:txBody>
          <a:bodyPr>
            <a:normAutofit/>
          </a:bodyPr>
          <a:lstStyle/>
          <a:p>
            <a:pPr marL="0" indent="0">
              <a:buNone/>
            </a:pPr>
            <a:r>
              <a:rPr lang="en-GB" sz="4400" dirty="0"/>
              <a:t>A1 and 2 – the resource material and modern text</a:t>
            </a:r>
          </a:p>
          <a:p>
            <a:pPr marL="0" indent="0">
              <a:buNone/>
            </a:pPr>
            <a:r>
              <a:rPr lang="en-GB" sz="4400" dirty="0"/>
              <a:t>A3 and 4 – text on opposite page to questions – older text</a:t>
            </a:r>
          </a:p>
          <a:p>
            <a:pPr marL="0" indent="0">
              <a:buNone/>
            </a:pPr>
            <a:r>
              <a:rPr lang="en-GB" sz="4400" dirty="0"/>
              <a:t>A4 and 5 – Answer on both texts</a:t>
            </a:r>
          </a:p>
        </p:txBody>
      </p:sp>
      <p:pic>
        <p:nvPicPr>
          <p:cNvPr id="4" name="Picture 3">
            <a:extLst>
              <a:ext uri="{FF2B5EF4-FFF2-40B4-BE49-F238E27FC236}">
                <a16:creationId xmlns:a16="http://schemas.microsoft.com/office/drawing/2014/main" id="{6A8041BC-06AD-D90C-734B-1048C5B0B9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1067" y="6011501"/>
            <a:ext cx="1912414" cy="913081"/>
          </a:xfrm>
          <a:prstGeom prst="rect">
            <a:avLst/>
          </a:prstGeom>
        </p:spPr>
      </p:pic>
    </p:spTree>
    <p:extLst>
      <p:ext uri="{BB962C8B-B14F-4D97-AF65-F5344CB8AC3E}">
        <p14:creationId xmlns:p14="http://schemas.microsoft.com/office/powerpoint/2010/main" val="276992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C7FAE-8A62-437A-A265-35BE9E4EFDDC}"/>
              </a:ext>
            </a:extLst>
          </p:cNvPr>
          <p:cNvSpPr>
            <a:spLocks noGrp="1"/>
          </p:cNvSpPr>
          <p:nvPr>
            <p:ph type="title"/>
          </p:nvPr>
        </p:nvSpPr>
        <p:spPr>
          <a:solidFill>
            <a:schemeClr val="accent2">
              <a:lumMod val="40000"/>
              <a:lumOff val="60000"/>
            </a:schemeClr>
          </a:solidFill>
        </p:spPr>
        <p:txBody>
          <a:bodyPr/>
          <a:lstStyle/>
          <a:p>
            <a:r>
              <a:rPr lang="en-GB" dirty="0"/>
              <a:t>Section A – one hour</a:t>
            </a:r>
          </a:p>
        </p:txBody>
      </p:sp>
      <p:sp>
        <p:nvSpPr>
          <p:cNvPr id="3" name="Content Placeholder 2">
            <a:extLst>
              <a:ext uri="{FF2B5EF4-FFF2-40B4-BE49-F238E27FC236}">
                <a16:creationId xmlns:a16="http://schemas.microsoft.com/office/drawing/2014/main" id="{D47F64C9-94EB-448C-B261-9EF4173107FF}"/>
              </a:ext>
            </a:extLst>
          </p:cNvPr>
          <p:cNvSpPr>
            <a:spLocks noGrp="1"/>
          </p:cNvSpPr>
          <p:nvPr>
            <p:ph idx="1"/>
          </p:nvPr>
        </p:nvSpPr>
        <p:spPr/>
        <p:txBody>
          <a:bodyPr/>
          <a:lstStyle/>
          <a:p>
            <a:pPr marL="0" indent="0">
              <a:buNone/>
            </a:pPr>
            <a:r>
              <a:rPr lang="en-GB" dirty="0"/>
              <a:t>There are 6 questions.</a:t>
            </a:r>
          </a:p>
          <a:p>
            <a:pPr marL="0" indent="0">
              <a:buNone/>
            </a:pPr>
            <a:r>
              <a:rPr lang="en-GB" dirty="0"/>
              <a:t>A1 = 3 marks</a:t>
            </a:r>
          </a:p>
          <a:p>
            <a:pPr marL="0" indent="0">
              <a:buNone/>
            </a:pPr>
            <a:r>
              <a:rPr lang="en-GB" dirty="0"/>
              <a:t>A2 = 10 marks</a:t>
            </a:r>
          </a:p>
          <a:p>
            <a:pPr marL="0" indent="0">
              <a:buNone/>
            </a:pPr>
            <a:r>
              <a:rPr lang="en-GB" dirty="0"/>
              <a:t>A3 = 3 marks</a:t>
            </a:r>
          </a:p>
          <a:p>
            <a:pPr marL="0" indent="0">
              <a:buNone/>
            </a:pPr>
            <a:r>
              <a:rPr lang="en-GB" dirty="0"/>
              <a:t>A4 = 10 marks</a:t>
            </a:r>
          </a:p>
          <a:p>
            <a:pPr marL="0" indent="0">
              <a:buNone/>
            </a:pPr>
            <a:r>
              <a:rPr lang="en-GB" dirty="0"/>
              <a:t>A5 = 4 marks</a:t>
            </a:r>
          </a:p>
          <a:p>
            <a:pPr marL="0" indent="0">
              <a:buNone/>
            </a:pPr>
            <a:r>
              <a:rPr lang="en-GB" dirty="0"/>
              <a:t>A6 = 10 marks</a:t>
            </a:r>
          </a:p>
        </p:txBody>
      </p:sp>
      <p:sp>
        <p:nvSpPr>
          <p:cNvPr id="4" name="Rectangle 3">
            <a:extLst>
              <a:ext uri="{FF2B5EF4-FFF2-40B4-BE49-F238E27FC236}">
                <a16:creationId xmlns:a16="http://schemas.microsoft.com/office/drawing/2014/main" id="{5FCC484A-722D-4BA3-8F45-55DBAD5D26AB}"/>
              </a:ext>
            </a:extLst>
          </p:cNvPr>
          <p:cNvSpPr/>
          <p:nvPr/>
        </p:nvSpPr>
        <p:spPr>
          <a:xfrm>
            <a:off x="3312543" y="2475781"/>
            <a:ext cx="3433314" cy="69011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You should complete these two in less than 20 minutes</a:t>
            </a:r>
          </a:p>
        </p:txBody>
      </p:sp>
      <p:cxnSp>
        <p:nvCxnSpPr>
          <p:cNvPr id="6" name="Straight Arrow Connector 5">
            <a:extLst>
              <a:ext uri="{FF2B5EF4-FFF2-40B4-BE49-F238E27FC236}">
                <a16:creationId xmlns:a16="http://schemas.microsoft.com/office/drawing/2014/main" id="{1BC8292E-EDCD-423B-ACEB-D4FC2A15B906}"/>
              </a:ext>
            </a:extLst>
          </p:cNvPr>
          <p:cNvCxnSpPr/>
          <p:nvPr/>
        </p:nvCxnSpPr>
        <p:spPr>
          <a:xfrm flipH="1" flipV="1">
            <a:off x="2898475" y="2613804"/>
            <a:ext cx="414068" cy="60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54E1A78-7ACE-42AA-97A8-4D949729B5B4}"/>
              </a:ext>
            </a:extLst>
          </p:cNvPr>
          <p:cNvCxnSpPr>
            <a:cxnSpLocks/>
            <a:stCxn id="4" idx="1"/>
          </p:cNvCxnSpPr>
          <p:nvPr/>
        </p:nvCxnSpPr>
        <p:spPr>
          <a:xfrm flipH="1">
            <a:off x="2898475" y="2820838"/>
            <a:ext cx="414068" cy="2760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74AC3B5F-EE6D-4A16-86E0-0C2CACDCD34E}"/>
              </a:ext>
            </a:extLst>
          </p:cNvPr>
          <p:cNvSpPr/>
          <p:nvPr/>
        </p:nvSpPr>
        <p:spPr>
          <a:xfrm>
            <a:off x="3312543" y="3470993"/>
            <a:ext cx="3433314" cy="69011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You should complete these two in less than 20 minutes</a:t>
            </a:r>
          </a:p>
        </p:txBody>
      </p:sp>
      <p:cxnSp>
        <p:nvCxnSpPr>
          <p:cNvPr id="11" name="Straight Arrow Connector 10">
            <a:extLst>
              <a:ext uri="{FF2B5EF4-FFF2-40B4-BE49-F238E27FC236}">
                <a16:creationId xmlns:a16="http://schemas.microsoft.com/office/drawing/2014/main" id="{858EA3D4-CACA-473C-8EFB-9FA5A71E4E64}"/>
              </a:ext>
            </a:extLst>
          </p:cNvPr>
          <p:cNvCxnSpPr>
            <a:cxnSpLocks/>
          </p:cNvCxnSpPr>
          <p:nvPr/>
        </p:nvCxnSpPr>
        <p:spPr>
          <a:xfrm flipH="1" flipV="1">
            <a:off x="2843841" y="3638629"/>
            <a:ext cx="468702" cy="836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929A587-4FC0-49A2-92C8-1B2DB5F18226}"/>
              </a:ext>
            </a:extLst>
          </p:cNvPr>
          <p:cNvCxnSpPr/>
          <p:nvPr/>
        </p:nvCxnSpPr>
        <p:spPr>
          <a:xfrm flipH="1" flipV="1">
            <a:off x="2898475" y="4130913"/>
            <a:ext cx="414068" cy="60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548793B7-F75F-83B1-7C50-1C98E774A3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8036" y="2748173"/>
            <a:ext cx="3827590" cy="1827481"/>
          </a:xfrm>
          <a:prstGeom prst="rect">
            <a:avLst/>
          </a:prstGeom>
        </p:spPr>
      </p:pic>
      <p:sp>
        <p:nvSpPr>
          <p:cNvPr id="14" name="Rectangle 13">
            <a:extLst>
              <a:ext uri="{FF2B5EF4-FFF2-40B4-BE49-F238E27FC236}">
                <a16:creationId xmlns:a16="http://schemas.microsoft.com/office/drawing/2014/main" id="{24BE28F1-80D2-4C59-9285-3593ECC6F163}"/>
              </a:ext>
            </a:extLst>
          </p:cNvPr>
          <p:cNvSpPr/>
          <p:nvPr/>
        </p:nvSpPr>
        <p:spPr>
          <a:xfrm>
            <a:off x="3312543" y="4575654"/>
            <a:ext cx="3433314" cy="69011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You should complete these two in 20 minutes</a:t>
            </a:r>
          </a:p>
        </p:txBody>
      </p:sp>
      <p:cxnSp>
        <p:nvCxnSpPr>
          <p:cNvPr id="15" name="Straight Arrow Connector 14">
            <a:extLst>
              <a:ext uri="{FF2B5EF4-FFF2-40B4-BE49-F238E27FC236}">
                <a16:creationId xmlns:a16="http://schemas.microsoft.com/office/drawing/2014/main" id="{CBCA9331-B031-483D-BA08-5FE2CC492DBE}"/>
              </a:ext>
            </a:extLst>
          </p:cNvPr>
          <p:cNvCxnSpPr/>
          <p:nvPr/>
        </p:nvCxnSpPr>
        <p:spPr>
          <a:xfrm flipH="1" flipV="1">
            <a:off x="2898475" y="5110723"/>
            <a:ext cx="414068" cy="60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3EF5B4-CA3E-4ECA-BC57-2D10FC313E8C}"/>
              </a:ext>
            </a:extLst>
          </p:cNvPr>
          <p:cNvCxnSpPr/>
          <p:nvPr/>
        </p:nvCxnSpPr>
        <p:spPr>
          <a:xfrm flipH="1" flipV="1">
            <a:off x="2843841" y="4624695"/>
            <a:ext cx="414068" cy="60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354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98E12-80B2-46F2-8D43-B4A3576EA763}"/>
              </a:ext>
            </a:extLst>
          </p:cNvPr>
          <p:cNvSpPr>
            <a:spLocks noGrp="1"/>
          </p:cNvSpPr>
          <p:nvPr>
            <p:ph type="title"/>
          </p:nvPr>
        </p:nvSpPr>
        <p:spPr>
          <a:xfrm>
            <a:off x="0" y="84468"/>
            <a:ext cx="5006566" cy="848039"/>
          </a:xfrm>
          <a:solidFill>
            <a:schemeClr val="accent2">
              <a:lumMod val="60000"/>
              <a:lumOff val="40000"/>
            </a:schemeClr>
          </a:solidFill>
        </p:spPr>
        <p:txBody>
          <a:bodyPr/>
          <a:lstStyle/>
          <a:p>
            <a:pPr marL="0" indent="0">
              <a:buNone/>
            </a:pPr>
            <a:r>
              <a:rPr lang="en-GB" sz="4400" dirty="0"/>
              <a:t>A1 – less than 5 mins</a:t>
            </a:r>
            <a:endParaRPr lang="en-GB" sz="4400" dirty="0">
              <a:highlight>
                <a:srgbClr val="FFFF00"/>
              </a:highlight>
            </a:endParaRPr>
          </a:p>
        </p:txBody>
      </p:sp>
      <p:sp>
        <p:nvSpPr>
          <p:cNvPr id="3" name="Content Placeholder 2">
            <a:extLst>
              <a:ext uri="{FF2B5EF4-FFF2-40B4-BE49-F238E27FC236}">
                <a16:creationId xmlns:a16="http://schemas.microsoft.com/office/drawing/2014/main" id="{0D876B46-0C15-4F23-B8A0-9DCAFBB9E171}"/>
              </a:ext>
            </a:extLst>
          </p:cNvPr>
          <p:cNvSpPr>
            <a:spLocks noGrp="1"/>
          </p:cNvSpPr>
          <p:nvPr>
            <p:ph idx="1"/>
          </p:nvPr>
        </p:nvSpPr>
        <p:spPr>
          <a:xfrm>
            <a:off x="173147" y="1581182"/>
            <a:ext cx="11845705" cy="1107697"/>
          </a:xfrm>
          <a:solidFill>
            <a:schemeClr val="accent1">
              <a:lumMod val="20000"/>
              <a:lumOff val="80000"/>
            </a:schemeClr>
          </a:solidFill>
        </p:spPr>
        <p:txBody>
          <a:bodyPr>
            <a:normAutofit/>
          </a:bodyPr>
          <a:lstStyle/>
          <a:p>
            <a:pPr marL="0" indent="0">
              <a:buNone/>
            </a:pPr>
            <a:r>
              <a:rPr lang="en-GB" sz="3600" dirty="0"/>
              <a:t>A1. 3 marker. No analysis needed. Ensure you lift enough from the text. Careful reading required.</a:t>
            </a:r>
          </a:p>
        </p:txBody>
      </p:sp>
      <p:pic>
        <p:nvPicPr>
          <p:cNvPr id="4" name="Picture 3">
            <a:extLst>
              <a:ext uri="{FF2B5EF4-FFF2-40B4-BE49-F238E27FC236}">
                <a16:creationId xmlns:a16="http://schemas.microsoft.com/office/drawing/2014/main" id="{9A9E8A06-ECDC-E0CB-ECE8-62F0736DA2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81645" y="5350523"/>
            <a:ext cx="1912414" cy="913081"/>
          </a:xfrm>
          <a:prstGeom prst="rect">
            <a:avLst/>
          </a:prstGeom>
        </p:spPr>
      </p:pic>
      <p:pic>
        <p:nvPicPr>
          <p:cNvPr id="5" name="Picture 4">
            <a:extLst>
              <a:ext uri="{FF2B5EF4-FFF2-40B4-BE49-F238E27FC236}">
                <a16:creationId xmlns:a16="http://schemas.microsoft.com/office/drawing/2014/main" id="{239D5CB3-54E7-A90A-1169-9E7A00AB9139}"/>
              </a:ext>
            </a:extLst>
          </p:cNvPr>
          <p:cNvPicPr>
            <a:picLocks noChangeAspect="1"/>
          </p:cNvPicPr>
          <p:nvPr/>
        </p:nvPicPr>
        <p:blipFill>
          <a:blip r:embed="rId3"/>
          <a:stretch>
            <a:fillRect/>
          </a:stretch>
        </p:blipFill>
        <p:spPr>
          <a:xfrm>
            <a:off x="173147" y="3169914"/>
            <a:ext cx="5793087" cy="3093690"/>
          </a:xfrm>
          <a:prstGeom prst="rect">
            <a:avLst/>
          </a:prstGeom>
        </p:spPr>
      </p:pic>
      <p:sp>
        <p:nvSpPr>
          <p:cNvPr id="7" name="Rectangle: Rounded Corners 6">
            <a:extLst>
              <a:ext uri="{FF2B5EF4-FFF2-40B4-BE49-F238E27FC236}">
                <a16:creationId xmlns:a16="http://schemas.microsoft.com/office/drawing/2014/main" id="{D51C5850-D0B4-7926-35B1-8A9E0B943A6E}"/>
              </a:ext>
            </a:extLst>
          </p:cNvPr>
          <p:cNvSpPr/>
          <p:nvPr/>
        </p:nvSpPr>
        <p:spPr>
          <a:xfrm>
            <a:off x="6745164" y="3049587"/>
            <a:ext cx="4303552" cy="155196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b="1" dirty="0">
                <a:solidFill>
                  <a:schemeClr val="tx1"/>
                </a:solidFill>
              </a:rPr>
              <a:t>Full name needed – </a:t>
            </a:r>
            <a:r>
              <a:rPr lang="en-GB" sz="2400" b="1" u="sng" dirty="0">
                <a:solidFill>
                  <a:schemeClr val="tx1"/>
                </a:solidFill>
              </a:rPr>
              <a:t>American </a:t>
            </a:r>
            <a:r>
              <a:rPr lang="en-GB" sz="2400" b="1" dirty="0">
                <a:solidFill>
                  <a:schemeClr val="tx1"/>
                </a:solidFill>
              </a:rPr>
              <a:t>Museum of Natural History</a:t>
            </a:r>
          </a:p>
        </p:txBody>
      </p:sp>
      <p:cxnSp>
        <p:nvCxnSpPr>
          <p:cNvPr id="9" name="Straight Arrow Connector 8">
            <a:extLst>
              <a:ext uri="{FF2B5EF4-FFF2-40B4-BE49-F238E27FC236}">
                <a16:creationId xmlns:a16="http://schemas.microsoft.com/office/drawing/2014/main" id="{B94CFEC5-A7D8-FA54-9369-B3FEEF422A22}"/>
              </a:ext>
            </a:extLst>
          </p:cNvPr>
          <p:cNvCxnSpPr/>
          <p:nvPr/>
        </p:nvCxnSpPr>
        <p:spPr>
          <a:xfrm flipH="1">
            <a:off x="2344848" y="2018923"/>
            <a:ext cx="5622202" cy="14847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5407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1494" y="3060071"/>
            <a:ext cx="11408339" cy="3872096"/>
          </a:xfrm>
          <a:solidFill>
            <a:schemeClr val="accent1">
              <a:lumMod val="20000"/>
              <a:lumOff val="80000"/>
            </a:schemeClr>
          </a:solidFill>
        </p:spPr>
        <p:txBody>
          <a:bodyPr>
            <a:normAutofit/>
          </a:bodyPr>
          <a:lstStyle/>
          <a:p>
            <a:r>
              <a:rPr lang="en-GB" sz="2800" dirty="0">
                <a:highlight>
                  <a:srgbClr val="FFFF00"/>
                </a:highlight>
              </a:rPr>
              <a:t>Highligh</a:t>
            </a:r>
            <a:r>
              <a:rPr lang="en-GB" sz="2800" dirty="0"/>
              <a:t>t key words.</a:t>
            </a:r>
            <a:br>
              <a:rPr lang="en-GB" sz="2800" dirty="0"/>
            </a:br>
            <a:r>
              <a:rPr lang="en-GB" sz="2800" dirty="0"/>
              <a:t>Track  from first line and skim to find trigger phrase/s….</a:t>
            </a:r>
            <a:br>
              <a:rPr lang="en-GB" sz="2800" dirty="0"/>
            </a:br>
            <a:r>
              <a:rPr lang="en-US" sz="2800" dirty="0"/>
              <a:t>Do TQA/QA – mostly QA or AQ</a:t>
            </a:r>
            <a:br>
              <a:rPr lang="en-US" sz="2800" dirty="0"/>
            </a:br>
            <a:r>
              <a:rPr lang="en-US" sz="2800" b="1" i="1" dirty="0">
                <a:solidFill>
                  <a:srgbClr val="00B050"/>
                </a:solidFill>
              </a:rPr>
              <a:t>Firstly, the quote……….shows Sally felt that swimming in the sea is …….</a:t>
            </a:r>
            <a:br>
              <a:rPr lang="en-US" sz="2800" b="1" i="1" dirty="0">
                <a:solidFill>
                  <a:srgbClr val="00B050"/>
                </a:solidFill>
              </a:rPr>
            </a:br>
            <a:r>
              <a:rPr lang="en-US" sz="2800" b="1" i="1" dirty="0">
                <a:solidFill>
                  <a:srgbClr val="00B050"/>
                </a:solidFill>
              </a:rPr>
              <a:t>Firstly, Sally seems to adore sea swimming in open water as the text says…… which suggests</a:t>
            </a:r>
            <a:br>
              <a:rPr lang="en-US" sz="2800" b="1" i="1" dirty="0">
                <a:solidFill>
                  <a:srgbClr val="00B050"/>
                </a:solidFill>
              </a:rPr>
            </a:br>
            <a:r>
              <a:rPr lang="en-US" sz="2800" dirty="0"/>
              <a:t>Use</a:t>
            </a:r>
            <a:r>
              <a:rPr lang="en-US" sz="2800" b="1" i="1" dirty="0">
                <a:solidFill>
                  <a:srgbClr val="00B050"/>
                </a:solidFill>
              </a:rPr>
              <a:t> </a:t>
            </a:r>
            <a:r>
              <a:rPr lang="en-US" sz="2800" dirty="0"/>
              <a:t>correct terminology - know difference between a verb, adverb, adjective or </a:t>
            </a:r>
            <a:r>
              <a:rPr lang="en-US" sz="2800" dirty="0">
                <a:highlight>
                  <a:srgbClr val="FFFF00"/>
                </a:highlight>
              </a:rPr>
              <a:t>don’t use at all </a:t>
            </a:r>
            <a:br>
              <a:rPr lang="en-US" sz="2800" dirty="0"/>
            </a:br>
            <a:r>
              <a:rPr lang="en-US" sz="2800" dirty="0"/>
              <a:t>Do not talk about punctuation, snappy phrases</a:t>
            </a:r>
            <a:r>
              <a:rPr lang="en-US" sz="2800" i="1" dirty="0"/>
              <a:t>.</a:t>
            </a:r>
            <a:endParaRPr lang="en-GB" sz="2800" dirty="0"/>
          </a:p>
        </p:txBody>
      </p:sp>
      <p:pic>
        <p:nvPicPr>
          <p:cNvPr id="1028" name="Picture 4" descr="Finger Icon, Finger touch, person's hand pointing up, hand, people png thumbnail">
            <a:extLst>
              <a:ext uri="{FF2B5EF4-FFF2-40B4-BE49-F238E27FC236}">
                <a16:creationId xmlns:a16="http://schemas.microsoft.com/office/drawing/2014/main" id="{490E9B96-910C-4938-8AF5-55C1B5FF7A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2499" y="2505525"/>
            <a:ext cx="707334" cy="1514213"/>
          </a:xfrm>
          <a:prstGeom prst="rect">
            <a:avLst/>
          </a:prstGeom>
          <a:noFill/>
          <a:extLst>
            <a:ext uri="{909E8E84-426E-40DD-AFC4-6F175D3DCCD1}">
              <a14:hiddenFill xmlns:a14="http://schemas.microsoft.com/office/drawing/2010/main">
                <a:solidFill>
                  <a:srgbClr val="FFFFFF"/>
                </a:solidFill>
              </a14:hiddenFill>
            </a:ext>
          </a:extLst>
        </p:spPr>
      </p:pic>
      <p:pic>
        <p:nvPicPr>
          <p:cNvPr id="5" name="Content Placeholder 4">
            <a:extLst>
              <a:ext uri="{FF2B5EF4-FFF2-40B4-BE49-F238E27FC236}">
                <a16:creationId xmlns:a16="http://schemas.microsoft.com/office/drawing/2014/main" id="{B7F017C3-DB5A-4365-8910-B12B8BF9A533}"/>
              </a:ext>
            </a:extLst>
          </p:cNvPr>
          <p:cNvPicPr>
            <a:picLocks noGrp="1" noChangeAspect="1"/>
          </p:cNvPicPr>
          <p:nvPr>
            <p:ph idx="1"/>
          </p:nvPr>
        </p:nvPicPr>
        <p:blipFill>
          <a:blip r:embed="rId3"/>
          <a:stretch>
            <a:fillRect/>
          </a:stretch>
        </p:blipFill>
        <p:spPr>
          <a:xfrm>
            <a:off x="103939" y="620641"/>
            <a:ext cx="5992061" cy="2172003"/>
          </a:xfrm>
        </p:spPr>
      </p:pic>
      <p:sp>
        <p:nvSpPr>
          <p:cNvPr id="11" name="Rectangle 10">
            <a:extLst>
              <a:ext uri="{FF2B5EF4-FFF2-40B4-BE49-F238E27FC236}">
                <a16:creationId xmlns:a16="http://schemas.microsoft.com/office/drawing/2014/main" id="{06EECA47-D640-4FBB-8FD8-A9EDCC4F8B87}"/>
              </a:ext>
            </a:extLst>
          </p:cNvPr>
          <p:cNvSpPr/>
          <p:nvPr/>
        </p:nvSpPr>
        <p:spPr>
          <a:xfrm>
            <a:off x="6473226" y="-8095"/>
            <a:ext cx="5718773" cy="195459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highlight>
                  <a:srgbClr val="FF00FF"/>
                </a:highlight>
              </a:rPr>
              <a:t>Don’t waste time developing analysis when you’ve made your point.</a:t>
            </a:r>
          </a:p>
          <a:p>
            <a:pPr algn="ctr"/>
            <a:r>
              <a:rPr lang="en-GB" sz="2000" dirty="0"/>
              <a:t>Use quotation marks effectively. </a:t>
            </a:r>
          </a:p>
          <a:p>
            <a:pPr algn="ctr"/>
            <a:r>
              <a:rPr lang="en-GB" sz="2000" dirty="0"/>
              <a:t>Cover enough points! Aim for 5 but 10 marks= 10 points</a:t>
            </a:r>
          </a:p>
        </p:txBody>
      </p:sp>
      <p:cxnSp>
        <p:nvCxnSpPr>
          <p:cNvPr id="3" name="Straight Arrow Connector 2">
            <a:extLst>
              <a:ext uri="{FF2B5EF4-FFF2-40B4-BE49-F238E27FC236}">
                <a16:creationId xmlns:a16="http://schemas.microsoft.com/office/drawing/2014/main" id="{4FB2F24A-CD57-5399-A65E-E25A344A519E}"/>
              </a:ext>
            </a:extLst>
          </p:cNvPr>
          <p:cNvCxnSpPr>
            <a:cxnSpLocks/>
          </p:cNvCxnSpPr>
          <p:nvPr/>
        </p:nvCxnSpPr>
        <p:spPr>
          <a:xfrm flipH="1" flipV="1">
            <a:off x="4601702" y="986828"/>
            <a:ext cx="1555447" cy="29366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DFB01A74-DAF7-4C14-AEA2-10B4F6BB8149}"/>
              </a:ext>
            </a:extLst>
          </p:cNvPr>
          <p:cNvCxnSpPr>
            <a:cxnSpLocks/>
          </p:cNvCxnSpPr>
          <p:nvPr/>
        </p:nvCxnSpPr>
        <p:spPr>
          <a:xfrm flipH="1" flipV="1">
            <a:off x="5712737" y="1062605"/>
            <a:ext cx="444412" cy="2860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2373E86B-2959-5D3B-6F84-1B3D2E7AB467}"/>
              </a:ext>
            </a:extLst>
          </p:cNvPr>
          <p:cNvSpPr txBox="1">
            <a:spLocks/>
          </p:cNvSpPr>
          <p:nvPr/>
        </p:nvSpPr>
        <p:spPr>
          <a:xfrm>
            <a:off x="0" y="84469"/>
            <a:ext cx="6237838" cy="612648"/>
          </a:xfrm>
          <a:prstGeom prst="rect">
            <a:avLst/>
          </a:prstGeom>
          <a:solidFill>
            <a:schemeClr val="accent2">
              <a:lumMod val="60000"/>
              <a:lumOff val="40000"/>
            </a:schemeClr>
          </a:solidFill>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dirty="0">
                <a:latin typeface="+mn-lt"/>
              </a:rPr>
              <a:t>A2. Often a ‘how’ question. 12-15 mins</a:t>
            </a:r>
            <a:endParaRPr lang="en-GB" sz="3200" b="1" dirty="0">
              <a:highlight>
                <a:srgbClr val="FFFF00"/>
              </a:highlight>
              <a:latin typeface="+mn-lt"/>
            </a:endParaRPr>
          </a:p>
        </p:txBody>
      </p:sp>
    </p:spTree>
    <p:extLst>
      <p:ext uri="{BB962C8B-B14F-4D97-AF65-F5344CB8AC3E}">
        <p14:creationId xmlns:p14="http://schemas.microsoft.com/office/powerpoint/2010/main" val="419605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2902" y="36712"/>
            <a:ext cx="6959097" cy="1018119"/>
          </a:xfrm>
          <a:solidFill>
            <a:srgbClr val="92D050"/>
          </a:solidFill>
        </p:spPr>
        <p:txBody>
          <a:bodyPr>
            <a:noAutofit/>
          </a:bodyPr>
          <a:lstStyle/>
          <a:p>
            <a:r>
              <a:rPr lang="en-GB" sz="3200" b="1" dirty="0"/>
              <a:t>This is text 2 – the older text on the side opposite the questions. </a:t>
            </a:r>
            <a:endParaRPr lang="en-GB" sz="3200" b="1" dirty="0">
              <a:highlight>
                <a:srgbClr val="FFFF00"/>
              </a:highlight>
            </a:endParaRPr>
          </a:p>
        </p:txBody>
      </p:sp>
      <p:pic>
        <p:nvPicPr>
          <p:cNvPr id="4" name="Picture 3">
            <a:extLst>
              <a:ext uri="{FF2B5EF4-FFF2-40B4-BE49-F238E27FC236}">
                <a16:creationId xmlns:a16="http://schemas.microsoft.com/office/drawing/2014/main" id="{7E6D5070-232D-4822-AB25-736B9150B1E4}"/>
              </a:ext>
            </a:extLst>
          </p:cNvPr>
          <p:cNvPicPr>
            <a:picLocks noChangeAspect="1"/>
          </p:cNvPicPr>
          <p:nvPr/>
        </p:nvPicPr>
        <p:blipFill>
          <a:blip r:embed="rId2"/>
          <a:stretch>
            <a:fillRect/>
          </a:stretch>
        </p:blipFill>
        <p:spPr>
          <a:xfrm>
            <a:off x="62209" y="2095662"/>
            <a:ext cx="6033893" cy="1660963"/>
          </a:xfrm>
          <a:prstGeom prst="rect">
            <a:avLst/>
          </a:prstGeom>
        </p:spPr>
      </p:pic>
      <p:pic>
        <p:nvPicPr>
          <p:cNvPr id="8" name="Picture 7">
            <a:extLst>
              <a:ext uri="{FF2B5EF4-FFF2-40B4-BE49-F238E27FC236}">
                <a16:creationId xmlns:a16="http://schemas.microsoft.com/office/drawing/2014/main" id="{486DF77A-8275-4ADC-BA81-34367CDC85A0}"/>
              </a:ext>
            </a:extLst>
          </p:cNvPr>
          <p:cNvPicPr>
            <a:picLocks noChangeAspect="1"/>
          </p:cNvPicPr>
          <p:nvPr/>
        </p:nvPicPr>
        <p:blipFill>
          <a:blip r:embed="rId3"/>
          <a:stretch>
            <a:fillRect/>
          </a:stretch>
        </p:blipFill>
        <p:spPr>
          <a:xfrm>
            <a:off x="62209" y="3851109"/>
            <a:ext cx="6099806" cy="2274504"/>
          </a:xfrm>
          <a:prstGeom prst="rect">
            <a:avLst/>
          </a:prstGeom>
        </p:spPr>
      </p:pic>
      <p:sp>
        <p:nvSpPr>
          <p:cNvPr id="9" name="Rectangle 8">
            <a:extLst>
              <a:ext uri="{FF2B5EF4-FFF2-40B4-BE49-F238E27FC236}">
                <a16:creationId xmlns:a16="http://schemas.microsoft.com/office/drawing/2014/main" id="{A4822237-3DA5-491D-9AD5-CEA43AA5D3E6}"/>
              </a:ext>
            </a:extLst>
          </p:cNvPr>
          <p:cNvSpPr/>
          <p:nvPr/>
        </p:nvSpPr>
        <p:spPr>
          <a:xfrm>
            <a:off x="2503283" y="5483719"/>
            <a:ext cx="1630393" cy="215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Allow 14 hrs</a:t>
            </a:r>
          </a:p>
        </p:txBody>
      </p:sp>
      <p:sp>
        <p:nvSpPr>
          <p:cNvPr id="12" name="Rectangle 11">
            <a:extLst>
              <a:ext uri="{FF2B5EF4-FFF2-40B4-BE49-F238E27FC236}">
                <a16:creationId xmlns:a16="http://schemas.microsoft.com/office/drawing/2014/main" id="{104B9B17-2E81-4EE7-B267-95BA5867B86A}"/>
              </a:ext>
            </a:extLst>
          </p:cNvPr>
          <p:cNvSpPr/>
          <p:nvPr/>
        </p:nvSpPr>
        <p:spPr>
          <a:xfrm>
            <a:off x="4197050" y="5833613"/>
            <a:ext cx="6099806" cy="215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Do not allow ‘crowd’ without reference to noise of some sort.</a:t>
            </a:r>
          </a:p>
        </p:txBody>
      </p:sp>
      <p:pic>
        <p:nvPicPr>
          <p:cNvPr id="18" name="Picture 17">
            <a:extLst>
              <a:ext uri="{FF2B5EF4-FFF2-40B4-BE49-F238E27FC236}">
                <a16:creationId xmlns:a16="http://schemas.microsoft.com/office/drawing/2014/main" id="{78077D75-F5C8-4262-B31A-92B28439FFA5}"/>
              </a:ext>
            </a:extLst>
          </p:cNvPr>
          <p:cNvPicPr>
            <a:picLocks noChangeAspect="1"/>
          </p:cNvPicPr>
          <p:nvPr/>
        </p:nvPicPr>
        <p:blipFill>
          <a:blip r:embed="rId4"/>
          <a:stretch>
            <a:fillRect/>
          </a:stretch>
        </p:blipFill>
        <p:spPr>
          <a:xfrm>
            <a:off x="7398966" y="4093242"/>
            <a:ext cx="4572638" cy="1028844"/>
          </a:xfrm>
          <a:prstGeom prst="rect">
            <a:avLst/>
          </a:prstGeom>
        </p:spPr>
      </p:pic>
      <p:pic>
        <p:nvPicPr>
          <p:cNvPr id="20" name="Picture 19">
            <a:extLst>
              <a:ext uri="{FF2B5EF4-FFF2-40B4-BE49-F238E27FC236}">
                <a16:creationId xmlns:a16="http://schemas.microsoft.com/office/drawing/2014/main" id="{12B64256-CBA9-4083-99A6-E85173C6DF06}"/>
              </a:ext>
            </a:extLst>
          </p:cNvPr>
          <p:cNvPicPr>
            <a:picLocks noChangeAspect="1"/>
          </p:cNvPicPr>
          <p:nvPr/>
        </p:nvPicPr>
        <p:blipFill>
          <a:blip r:embed="rId5"/>
          <a:stretch>
            <a:fillRect/>
          </a:stretch>
        </p:blipFill>
        <p:spPr>
          <a:xfrm>
            <a:off x="9815663" y="4954411"/>
            <a:ext cx="685896" cy="333422"/>
          </a:xfrm>
          <a:prstGeom prst="rect">
            <a:avLst/>
          </a:prstGeom>
        </p:spPr>
      </p:pic>
      <p:sp>
        <p:nvSpPr>
          <p:cNvPr id="3" name="Title 1">
            <a:extLst>
              <a:ext uri="{FF2B5EF4-FFF2-40B4-BE49-F238E27FC236}">
                <a16:creationId xmlns:a16="http://schemas.microsoft.com/office/drawing/2014/main" id="{799ECF53-56DA-5793-FA92-652D0FC5349C}"/>
              </a:ext>
            </a:extLst>
          </p:cNvPr>
          <p:cNvSpPr txBox="1">
            <a:spLocks/>
          </p:cNvSpPr>
          <p:nvPr/>
        </p:nvSpPr>
        <p:spPr>
          <a:xfrm>
            <a:off x="0" y="84468"/>
            <a:ext cx="5006566" cy="848039"/>
          </a:xfrm>
          <a:prstGeom prst="rect">
            <a:avLst/>
          </a:prstGeom>
          <a:solidFill>
            <a:schemeClr val="accent2">
              <a:lumMod val="60000"/>
              <a:lumOff val="4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A3 – less than 5 mins</a:t>
            </a:r>
            <a:endParaRPr lang="en-GB" dirty="0">
              <a:highlight>
                <a:srgbClr val="FFFF00"/>
              </a:highlight>
            </a:endParaRPr>
          </a:p>
        </p:txBody>
      </p:sp>
      <p:sp>
        <p:nvSpPr>
          <p:cNvPr id="6" name="Content Placeholder 2">
            <a:extLst>
              <a:ext uri="{FF2B5EF4-FFF2-40B4-BE49-F238E27FC236}">
                <a16:creationId xmlns:a16="http://schemas.microsoft.com/office/drawing/2014/main" id="{E77391DE-9F1C-82F5-1621-AE00654C4610}"/>
              </a:ext>
            </a:extLst>
          </p:cNvPr>
          <p:cNvSpPr>
            <a:spLocks noGrp="1"/>
          </p:cNvSpPr>
          <p:nvPr>
            <p:ph idx="1"/>
          </p:nvPr>
        </p:nvSpPr>
        <p:spPr>
          <a:xfrm>
            <a:off x="62209" y="1016318"/>
            <a:ext cx="11845705" cy="1107697"/>
          </a:xfrm>
          <a:solidFill>
            <a:schemeClr val="accent1">
              <a:lumMod val="20000"/>
              <a:lumOff val="80000"/>
            </a:schemeClr>
          </a:solidFill>
        </p:spPr>
        <p:txBody>
          <a:bodyPr>
            <a:normAutofit/>
          </a:bodyPr>
          <a:lstStyle/>
          <a:p>
            <a:pPr marL="0" indent="0">
              <a:buNone/>
            </a:pPr>
            <a:r>
              <a:rPr lang="en-GB" sz="3200" dirty="0"/>
              <a:t>A1. 3 marker. No analysis needed. Ensure you lift enough from the text. Careful reading required.</a:t>
            </a:r>
          </a:p>
        </p:txBody>
      </p:sp>
    </p:spTree>
    <p:extLst>
      <p:ext uri="{BB962C8B-B14F-4D97-AF65-F5344CB8AC3E}">
        <p14:creationId xmlns:p14="http://schemas.microsoft.com/office/powerpoint/2010/main" val="1008888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1494" y="3318412"/>
            <a:ext cx="11408339" cy="3872096"/>
          </a:xfrm>
          <a:solidFill>
            <a:schemeClr val="accent1">
              <a:lumMod val="20000"/>
              <a:lumOff val="80000"/>
            </a:schemeClr>
          </a:solidFill>
        </p:spPr>
        <p:txBody>
          <a:bodyPr>
            <a:normAutofit/>
          </a:bodyPr>
          <a:lstStyle/>
          <a:p>
            <a:r>
              <a:rPr lang="en-GB" sz="2800" dirty="0">
                <a:highlight>
                  <a:srgbClr val="FFFF00"/>
                </a:highlight>
              </a:rPr>
              <a:t>Highligh</a:t>
            </a:r>
            <a:r>
              <a:rPr lang="en-GB" sz="2800" dirty="0"/>
              <a:t>t key words and find the focus.</a:t>
            </a:r>
            <a:br>
              <a:rPr lang="en-GB" sz="2800" dirty="0"/>
            </a:br>
            <a:r>
              <a:rPr lang="en-GB" sz="2800" dirty="0"/>
              <a:t>Track  from first line and skim to find trigger phrase/s….</a:t>
            </a:r>
            <a:br>
              <a:rPr lang="en-GB" sz="2800" dirty="0"/>
            </a:br>
            <a:r>
              <a:rPr lang="en-US" sz="2800" dirty="0"/>
              <a:t>Do TQA/QA – mostly QA or AQ</a:t>
            </a:r>
            <a:br>
              <a:rPr lang="en-US" sz="2800" dirty="0"/>
            </a:br>
            <a:r>
              <a:rPr lang="en-US" sz="2800" b="1" i="1" dirty="0">
                <a:solidFill>
                  <a:srgbClr val="00B050"/>
                </a:solidFill>
              </a:rPr>
              <a:t>Firstly I agree/ I agree to some extent that the writer.......as they write/describe…..……….showing</a:t>
            </a:r>
            <a:br>
              <a:rPr lang="en-US" sz="2800" b="1" i="1" dirty="0">
                <a:solidFill>
                  <a:srgbClr val="00B050"/>
                </a:solidFill>
              </a:rPr>
            </a:br>
            <a:r>
              <a:rPr lang="en-US" sz="2800" b="1" i="1" dirty="0">
                <a:solidFill>
                  <a:srgbClr val="00B050"/>
                </a:solidFill>
              </a:rPr>
              <a:t>Firstly, the text says…… which makes me agree with the image that…</a:t>
            </a:r>
            <a:br>
              <a:rPr lang="en-US" sz="2800" b="1" i="1" dirty="0">
                <a:solidFill>
                  <a:srgbClr val="00B050"/>
                </a:solidFill>
              </a:rPr>
            </a:br>
            <a:r>
              <a:rPr lang="en-US" sz="2800" dirty="0"/>
              <a:t>Use</a:t>
            </a:r>
            <a:r>
              <a:rPr lang="en-US" sz="2800" b="1" i="1" dirty="0">
                <a:solidFill>
                  <a:srgbClr val="00B050"/>
                </a:solidFill>
              </a:rPr>
              <a:t> </a:t>
            </a:r>
            <a:r>
              <a:rPr lang="en-US" sz="2800" dirty="0"/>
              <a:t>correct terminology - know difference between a verb, adverb, adjective or </a:t>
            </a:r>
            <a:r>
              <a:rPr lang="en-US" sz="2800" dirty="0">
                <a:highlight>
                  <a:srgbClr val="FFFF00"/>
                </a:highlight>
              </a:rPr>
              <a:t>don’t use at all </a:t>
            </a:r>
            <a:br>
              <a:rPr lang="en-US" sz="2800" dirty="0"/>
            </a:br>
            <a:r>
              <a:rPr lang="en-US" sz="2800" dirty="0"/>
              <a:t>Do not talk about punctuation, snappy phrases</a:t>
            </a:r>
            <a:r>
              <a:rPr lang="en-US" sz="2800" i="1" dirty="0"/>
              <a:t>.</a:t>
            </a:r>
            <a:endParaRPr lang="en-GB" sz="2800" dirty="0"/>
          </a:p>
        </p:txBody>
      </p:sp>
      <p:pic>
        <p:nvPicPr>
          <p:cNvPr id="1028" name="Picture 4" descr="Finger Icon, Finger touch, person's hand pointing up, hand, people png thumbnail">
            <a:extLst>
              <a:ext uri="{FF2B5EF4-FFF2-40B4-BE49-F238E27FC236}">
                <a16:creationId xmlns:a16="http://schemas.microsoft.com/office/drawing/2014/main" id="{490E9B96-910C-4938-8AF5-55C1B5FF7A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28197" y="3615711"/>
            <a:ext cx="707334" cy="151421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EECA47-D640-4FBB-8FD8-A9EDCC4F8B87}"/>
              </a:ext>
            </a:extLst>
          </p:cNvPr>
          <p:cNvSpPr/>
          <p:nvPr/>
        </p:nvSpPr>
        <p:spPr>
          <a:xfrm>
            <a:off x="6157150" y="-8095"/>
            <a:ext cx="6034850" cy="136799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highlight>
                  <a:srgbClr val="FF00FF"/>
                </a:highlight>
              </a:rPr>
              <a:t>Don’t waste time developing analysis when you’ve made your point.</a:t>
            </a:r>
          </a:p>
          <a:p>
            <a:pPr algn="ctr"/>
            <a:r>
              <a:rPr lang="en-GB" sz="2000" dirty="0"/>
              <a:t>Use quotation marks effectively. </a:t>
            </a:r>
          </a:p>
          <a:p>
            <a:pPr algn="ctr"/>
            <a:r>
              <a:rPr lang="en-GB" sz="2000" dirty="0"/>
              <a:t>Cover enough points! Aim for 5 but 10 marks= 10 points</a:t>
            </a:r>
          </a:p>
        </p:txBody>
      </p:sp>
      <p:sp>
        <p:nvSpPr>
          <p:cNvPr id="12" name="Title 1">
            <a:extLst>
              <a:ext uri="{FF2B5EF4-FFF2-40B4-BE49-F238E27FC236}">
                <a16:creationId xmlns:a16="http://schemas.microsoft.com/office/drawing/2014/main" id="{2373E86B-2959-5D3B-6F84-1B3D2E7AB467}"/>
              </a:ext>
            </a:extLst>
          </p:cNvPr>
          <p:cNvSpPr txBox="1">
            <a:spLocks/>
          </p:cNvSpPr>
          <p:nvPr/>
        </p:nvSpPr>
        <p:spPr>
          <a:xfrm>
            <a:off x="0" y="84469"/>
            <a:ext cx="6157149" cy="978136"/>
          </a:xfrm>
          <a:prstGeom prst="rect">
            <a:avLst/>
          </a:prstGeom>
          <a:solidFill>
            <a:schemeClr val="accent2">
              <a:lumMod val="60000"/>
              <a:lumOff val="4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dirty="0">
                <a:latin typeface="+mn-lt"/>
              </a:rPr>
              <a:t>A4. Often a ‘how far do you agree’ question. 12-15 mins</a:t>
            </a:r>
            <a:endParaRPr lang="en-GB" sz="3200" b="1" dirty="0">
              <a:highlight>
                <a:srgbClr val="FFFF00"/>
              </a:highlight>
              <a:latin typeface="+mn-lt"/>
            </a:endParaRPr>
          </a:p>
        </p:txBody>
      </p:sp>
      <p:pic>
        <p:nvPicPr>
          <p:cNvPr id="13" name="Picture 12">
            <a:extLst>
              <a:ext uri="{FF2B5EF4-FFF2-40B4-BE49-F238E27FC236}">
                <a16:creationId xmlns:a16="http://schemas.microsoft.com/office/drawing/2014/main" id="{423DED67-D897-4836-9DAE-B8DC52492EEE}"/>
              </a:ext>
            </a:extLst>
          </p:cNvPr>
          <p:cNvPicPr>
            <a:picLocks noChangeAspect="1"/>
          </p:cNvPicPr>
          <p:nvPr/>
        </p:nvPicPr>
        <p:blipFill>
          <a:blip r:embed="rId3"/>
          <a:stretch>
            <a:fillRect/>
          </a:stretch>
        </p:blipFill>
        <p:spPr>
          <a:xfrm>
            <a:off x="0" y="1062605"/>
            <a:ext cx="4399472" cy="2255807"/>
          </a:xfrm>
          <a:prstGeom prst="rect">
            <a:avLst/>
          </a:prstGeom>
        </p:spPr>
      </p:pic>
      <p:cxnSp>
        <p:nvCxnSpPr>
          <p:cNvPr id="3" name="Straight Arrow Connector 2">
            <a:extLst>
              <a:ext uri="{FF2B5EF4-FFF2-40B4-BE49-F238E27FC236}">
                <a16:creationId xmlns:a16="http://schemas.microsoft.com/office/drawing/2014/main" id="{4FB2F24A-CD57-5399-A65E-E25A344A519E}"/>
              </a:ext>
            </a:extLst>
          </p:cNvPr>
          <p:cNvCxnSpPr>
            <a:cxnSpLocks/>
          </p:cNvCxnSpPr>
          <p:nvPr/>
        </p:nvCxnSpPr>
        <p:spPr>
          <a:xfrm flipH="1" flipV="1">
            <a:off x="2863438" y="1359904"/>
            <a:ext cx="2934982" cy="2659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DFB01A74-DAF7-4C14-AEA2-10B4F6BB8149}"/>
              </a:ext>
            </a:extLst>
          </p:cNvPr>
          <p:cNvCxnSpPr>
            <a:cxnSpLocks/>
          </p:cNvCxnSpPr>
          <p:nvPr/>
        </p:nvCxnSpPr>
        <p:spPr>
          <a:xfrm flipH="1" flipV="1">
            <a:off x="923544" y="1359904"/>
            <a:ext cx="4874876" cy="2659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8C02F433-395A-455F-A733-8CC433999AD0}"/>
              </a:ext>
            </a:extLst>
          </p:cNvPr>
          <p:cNvPicPr>
            <a:picLocks noChangeAspect="1"/>
          </p:cNvPicPr>
          <p:nvPr/>
        </p:nvPicPr>
        <p:blipFill>
          <a:blip r:embed="rId4"/>
          <a:stretch>
            <a:fillRect/>
          </a:stretch>
        </p:blipFill>
        <p:spPr>
          <a:xfrm>
            <a:off x="5648964" y="1310180"/>
            <a:ext cx="6034851" cy="1952451"/>
          </a:xfrm>
          <a:prstGeom prst="rect">
            <a:avLst/>
          </a:prstGeom>
        </p:spPr>
      </p:pic>
    </p:spTree>
    <p:extLst>
      <p:ext uri="{BB962C8B-B14F-4D97-AF65-F5344CB8AC3E}">
        <p14:creationId xmlns:p14="http://schemas.microsoft.com/office/powerpoint/2010/main" val="3035188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5" name="Rectangle 4"/>
          <p:cNvSpPr/>
          <p:nvPr/>
        </p:nvSpPr>
        <p:spPr>
          <a:xfrm>
            <a:off x="376762" y="3999539"/>
            <a:ext cx="11352737" cy="2831544"/>
          </a:xfrm>
          <a:prstGeom prst="rect">
            <a:avLst/>
          </a:prstGeom>
        </p:spPr>
        <p:txBody>
          <a:bodyPr wrap="square">
            <a:spAutoFit/>
          </a:bodyPr>
          <a:lstStyle/>
          <a:p>
            <a:r>
              <a:rPr lang="en-GB" sz="3200" dirty="0">
                <a:highlight>
                  <a:srgbClr val="FFFF00"/>
                </a:highlight>
              </a:rPr>
              <a:t>Either end or start with an overview </a:t>
            </a:r>
            <a:r>
              <a:rPr lang="en-GB" sz="3200" dirty="0"/>
              <a:t>– </a:t>
            </a:r>
            <a:r>
              <a:rPr lang="en-GB" sz="3200" dirty="0">
                <a:solidFill>
                  <a:srgbClr val="FF0000"/>
                </a:solidFill>
              </a:rPr>
              <a:t>Overall, I agree</a:t>
            </a:r>
            <a:r>
              <a:rPr lang="en-GB" sz="3200" dirty="0"/>
              <a:t> the article paints a vivid picture of the difficult conditions by stating/saying….</a:t>
            </a:r>
          </a:p>
          <a:p>
            <a:r>
              <a:rPr lang="en-GB" sz="3200" dirty="0"/>
              <a:t>QA/TQA and track each line</a:t>
            </a:r>
          </a:p>
          <a:p>
            <a:r>
              <a:rPr lang="en-GB" sz="3200" dirty="0"/>
              <a:t>Use personal response</a:t>
            </a:r>
            <a:r>
              <a:rPr lang="en-GB" sz="3200" dirty="0">
                <a:solidFill>
                  <a:srgbClr val="FF0000"/>
                </a:solidFill>
              </a:rPr>
              <a:t>… </a:t>
            </a:r>
            <a:r>
              <a:rPr lang="en-GB" sz="3200" b="1" dirty="0">
                <a:solidFill>
                  <a:srgbClr val="FF0000"/>
                </a:solidFill>
              </a:rPr>
              <a:t>I agree </a:t>
            </a:r>
            <a:r>
              <a:rPr lang="en-GB" sz="3200" dirty="0"/>
              <a:t>that </a:t>
            </a:r>
            <a:r>
              <a:rPr lang="en-GB" sz="3200" b="1" dirty="0">
                <a:solidFill>
                  <a:srgbClr val="FF0000"/>
                </a:solidFill>
              </a:rPr>
              <a:t>the article ..it is vivid </a:t>
            </a:r>
            <a:r>
              <a:rPr lang="en-GB" sz="3200" b="1" dirty="0" err="1">
                <a:solidFill>
                  <a:srgbClr val="FF0000"/>
                </a:solidFill>
              </a:rPr>
              <a:t>when..it</a:t>
            </a:r>
            <a:r>
              <a:rPr lang="en-GB" sz="3200" b="1" dirty="0">
                <a:solidFill>
                  <a:srgbClr val="FF0000"/>
                </a:solidFill>
              </a:rPr>
              <a:t> is clearly difficult when</a:t>
            </a:r>
          </a:p>
          <a:p>
            <a:endParaRPr lang="en-GB" dirty="0"/>
          </a:p>
        </p:txBody>
      </p:sp>
      <p:pic>
        <p:nvPicPr>
          <p:cNvPr id="9" name="Content Placeholder 8">
            <a:extLst>
              <a:ext uri="{FF2B5EF4-FFF2-40B4-BE49-F238E27FC236}">
                <a16:creationId xmlns:a16="http://schemas.microsoft.com/office/drawing/2014/main" id="{EF5B7841-276B-419C-B1FD-DD451238C24F}"/>
              </a:ext>
            </a:extLst>
          </p:cNvPr>
          <p:cNvPicPr>
            <a:picLocks noGrp="1" noChangeAspect="1"/>
          </p:cNvPicPr>
          <p:nvPr>
            <p:ph idx="1"/>
          </p:nvPr>
        </p:nvPicPr>
        <p:blipFill>
          <a:blip r:embed="rId2"/>
          <a:stretch>
            <a:fillRect/>
          </a:stretch>
        </p:blipFill>
        <p:spPr>
          <a:xfrm>
            <a:off x="6053131" y="3996531"/>
            <a:ext cx="85737" cy="9526"/>
          </a:xfrm>
        </p:spPr>
      </p:pic>
      <p:pic>
        <p:nvPicPr>
          <p:cNvPr id="4" name="Picture 3">
            <a:extLst>
              <a:ext uri="{FF2B5EF4-FFF2-40B4-BE49-F238E27FC236}">
                <a16:creationId xmlns:a16="http://schemas.microsoft.com/office/drawing/2014/main" id="{6B84D114-D4EB-431D-A782-71AC3C227953}"/>
              </a:ext>
            </a:extLst>
          </p:cNvPr>
          <p:cNvPicPr>
            <a:picLocks noChangeAspect="1"/>
          </p:cNvPicPr>
          <p:nvPr/>
        </p:nvPicPr>
        <p:blipFill>
          <a:blip r:embed="rId3"/>
          <a:stretch>
            <a:fillRect/>
          </a:stretch>
        </p:blipFill>
        <p:spPr>
          <a:xfrm>
            <a:off x="-68776" y="0"/>
            <a:ext cx="7470371" cy="3589556"/>
          </a:xfrm>
          <a:prstGeom prst="rect">
            <a:avLst/>
          </a:prstGeom>
        </p:spPr>
      </p:pic>
      <p:sp>
        <p:nvSpPr>
          <p:cNvPr id="3" name="Rectangle: Rounded Corners 2">
            <a:extLst>
              <a:ext uri="{FF2B5EF4-FFF2-40B4-BE49-F238E27FC236}">
                <a16:creationId xmlns:a16="http://schemas.microsoft.com/office/drawing/2014/main" id="{74902B1C-14D7-439C-AC70-8295978ADDF2}"/>
              </a:ext>
            </a:extLst>
          </p:cNvPr>
          <p:cNvSpPr/>
          <p:nvPr/>
        </p:nvSpPr>
        <p:spPr>
          <a:xfrm>
            <a:off x="5041782" y="1031846"/>
            <a:ext cx="4018327" cy="5956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This is an evaluate question so use evaluative comments. </a:t>
            </a:r>
          </a:p>
        </p:txBody>
      </p:sp>
      <p:cxnSp>
        <p:nvCxnSpPr>
          <p:cNvPr id="8" name="Straight Arrow Connector 7">
            <a:extLst>
              <a:ext uri="{FF2B5EF4-FFF2-40B4-BE49-F238E27FC236}">
                <a16:creationId xmlns:a16="http://schemas.microsoft.com/office/drawing/2014/main" id="{09DC219A-06FB-4954-9C4F-B5AA24E83D95}"/>
              </a:ext>
            </a:extLst>
          </p:cNvPr>
          <p:cNvCxnSpPr/>
          <p:nvPr/>
        </p:nvCxnSpPr>
        <p:spPr>
          <a:xfrm flipH="1">
            <a:off x="3020037" y="1171505"/>
            <a:ext cx="207208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FED9A8FF-66A4-4E1A-AE8E-F3468F161535}"/>
              </a:ext>
            </a:extLst>
          </p:cNvPr>
          <p:cNvSpPr/>
          <p:nvPr/>
        </p:nvSpPr>
        <p:spPr>
          <a:xfrm>
            <a:off x="7216588" y="170329"/>
            <a:ext cx="4742330" cy="59561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Issue – failing to focus on the conditions faced by Ida and her brother…not the soldiers. </a:t>
            </a:r>
          </a:p>
        </p:txBody>
      </p:sp>
      <p:cxnSp>
        <p:nvCxnSpPr>
          <p:cNvPr id="11" name="Straight Arrow Connector 10">
            <a:extLst>
              <a:ext uri="{FF2B5EF4-FFF2-40B4-BE49-F238E27FC236}">
                <a16:creationId xmlns:a16="http://schemas.microsoft.com/office/drawing/2014/main" id="{534A7C25-E4A3-4383-A2CE-6224AA35589E}"/>
              </a:ext>
            </a:extLst>
          </p:cNvPr>
          <p:cNvCxnSpPr>
            <a:cxnSpLocks/>
          </p:cNvCxnSpPr>
          <p:nvPr/>
        </p:nvCxnSpPr>
        <p:spPr>
          <a:xfrm flipH="1">
            <a:off x="3290047" y="393563"/>
            <a:ext cx="4518212" cy="33897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8476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A13C7D0F1F7F40A29FC42FA274DD4D" ma:contentTypeVersion="35" ma:contentTypeDescription="Create a new document." ma:contentTypeScope="" ma:versionID="d4bcce032877d43f3961fbc2cd604321">
  <xsd:schema xmlns:xsd="http://www.w3.org/2001/XMLSchema" xmlns:xs="http://www.w3.org/2001/XMLSchema" xmlns:p="http://schemas.microsoft.com/office/2006/metadata/properties" xmlns:ns3="22eea520-332f-498e-a5a6-1be07d66ab50" xmlns:ns4="d80d42b2-7b5c-45c7-b80a-29215bd701a0" targetNamespace="http://schemas.microsoft.com/office/2006/metadata/properties" ma:root="true" ma:fieldsID="b0e55718642381c0010ea0ae6e8339fb" ns3:_="" ns4:_="">
    <xsd:import namespace="22eea520-332f-498e-a5a6-1be07d66ab50"/>
    <xsd:import namespace="d80d42b2-7b5c-45c7-b80a-29215bd701a0"/>
    <xsd:element name="properties">
      <xsd:complexType>
        <xsd:sequence>
          <xsd:element name="documentManagement">
            <xsd:complexType>
              <xsd:all>
                <xsd:element ref="ns3:MediaServiceMetadata" minOccurs="0"/>
                <xsd:element ref="ns3:MediaServiceFastMetadata" minOccurs="0"/>
                <xsd:element ref="ns3:NotebookType" minOccurs="0"/>
                <xsd:element ref="ns3:FolderType" minOccurs="0"/>
                <xsd:element ref="ns3:CultureName" minOccurs="0"/>
                <xsd:element ref="ns3:AppVersion" minOccurs="0"/>
                <xsd:element ref="ns3:TeamsChannelId" minOccurs="0"/>
                <xsd:element ref="ns3:Owner" minOccurs="0"/>
                <xsd:element ref="ns3:DefaultSectionNames" minOccurs="0"/>
                <xsd:element ref="ns3:Templates"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3:IsNotebookLocked"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eea520-332f-498e-a5a6-1be07d66ab50"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NotebookType" ma:index="10" nillable="true" ma:displayName="Notebook Type" ma:internalName="NotebookType">
      <xsd:simpleType>
        <xsd:restriction base="dms:Text"/>
      </xsd:simpleType>
    </xsd:element>
    <xsd:element name="FolderType" ma:index="11" nillable="true" ma:displayName="Folder Type" ma:internalName="FolderType">
      <xsd:simpleType>
        <xsd:restriction base="dms:Text"/>
      </xsd:simpleType>
    </xsd:element>
    <xsd:element name="CultureName" ma:index="12" nillable="true" ma:displayName="Culture Name" ma:internalName="CultureName">
      <xsd:simpleType>
        <xsd:restriction base="dms:Text"/>
      </xsd:simpleType>
    </xsd:element>
    <xsd:element name="AppVersion" ma:index="13" nillable="true" ma:displayName="App Version" ma:internalName="AppVersion">
      <xsd:simpleType>
        <xsd:restriction base="dms:Text"/>
      </xsd:simpleType>
    </xsd:element>
    <xsd:element name="TeamsChannelId" ma:index="14" nillable="true" ma:displayName="Teams Channel Id" ma:internalName="TeamsChannelId">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Teachers" ma:index="18"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9"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0"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1" nillable="true" ma:displayName="Invited Teachers" ma:internalName="Invited_Teachers">
      <xsd:simpleType>
        <xsd:restriction base="dms:Note">
          <xsd:maxLength value="255"/>
        </xsd:restriction>
      </xsd:simpleType>
    </xsd:element>
    <xsd:element name="Invited_Students" ma:index="22" nillable="true" ma:displayName="Invited Students" ma:internalName="Invited_Students">
      <xsd:simpleType>
        <xsd:restriction base="dms:Note">
          <xsd:maxLength value="255"/>
        </xsd:restriction>
      </xsd:simpleType>
    </xsd:element>
    <xsd:element name="Self_Registration_Enabled" ma:index="23" nillable="true" ma:displayName="Self Registration Enabled" ma:internalName="Self_Registration_Enabled">
      <xsd:simpleType>
        <xsd:restriction base="dms:Boolean"/>
      </xsd:simpleType>
    </xsd:element>
    <xsd:element name="Has_Teacher_Only_SectionGroup" ma:index="24" nillable="true" ma:displayName="Has Teacher Only SectionGroup" ma:internalName="Has_Teacher_Only_SectionGroup">
      <xsd:simpleType>
        <xsd:restriction base="dms:Boolean"/>
      </xsd:simpleType>
    </xsd:element>
    <xsd:element name="Is_Collaboration_Space_Locked" ma:index="25" nillable="true" ma:displayName="Is Collaboration Space Locked" ma:internalName="Is_Collaboration_Space_Locked">
      <xsd:simpleType>
        <xsd:restriction base="dms:Boolean"/>
      </xsd:simpleType>
    </xsd:element>
    <xsd:element name="IsNotebookLocked" ma:index="26" nillable="true" ma:displayName="Is Notebook Locked" ma:internalName="IsNotebookLocked">
      <xsd:simpleType>
        <xsd:restriction base="dms:Boolean"/>
      </xsd:simpleType>
    </xsd:element>
    <xsd:element name="MediaServiceAutoKeyPoints" ma:index="30" nillable="true" ma:displayName="MediaServiceAutoKeyPoints" ma:hidden="true" ma:internalName="MediaServiceAutoKeyPoints" ma:readOnly="true">
      <xsd:simpleType>
        <xsd:restriction base="dms:Note"/>
      </xsd:simpleType>
    </xsd:element>
    <xsd:element name="MediaServiceKeyPoints" ma:index="31" nillable="true" ma:displayName="KeyPoints" ma:internalName="MediaServiceKeyPoints" ma:readOnly="true">
      <xsd:simpleType>
        <xsd:restriction base="dms:Note">
          <xsd:maxLength value="255"/>
        </xsd:restriction>
      </xsd:simpleType>
    </xsd:element>
    <xsd:element name="MediaServiceAutoTags" ma:index="32" nillable="true" ma:displayName="Tags" ma:internalName="MediaServiceAutoTags" ma:readOnly="true">
      <xsd:simpleType>
        <xsd:restriction base="dms:Text"/>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MediaServiceDateTaken" ma:index="36" nillable="true" ma:displayName="MediaServiceDateTaken" ma:hidden="true" ma:internalName="MediaServiceDateTaken" ma:readOnly="true">
      <xsd:simpleType>
        <xsd:restriction base="dms:Text"/>
      </xsd:simpleType>
    </xsd:element>
    <xsd:element name="MediaServiceLocation" ma:index="37" nillable="true" ma:displayName="Location" ma:internalName="MediaServiceLocation" ma:readOnly="true">
      <xsd:simpleType>
        <xsd:restriction base="dms:Text"/>
      </xsd:simpleType>
    </xsd:element>
    <xsd:element name="MediaLengthInSeconds" ma:index="38" nillable="true" ma:displayName="MediaLengthInSeconds" ma:hidden="true" ma:internalName="MediaLengthInSeconds" ma:readOnly="true">
      <xsd:simpleType>
        <xsd:restriction base="dms:Unknown"/>
      </xsd:simpleType>
    </xsd:element>
    <xsd:element name="_activity" ma:index="39" nillable="true" ma:displayName="_activity" ma:hidden="true" ma:internalName="_activity">
      <xsd:simpleType>
        <xsd:restriction base="dms:Note"/>
      </xsd:simpleType>
    </xsd:element>
    <xsd:element name="MediaServiceObjectDetectorVersions" ma:index="4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41" nillable="true" ma:displayName="MediaServiceSearchProperties" ma:hidden="true" ma:internalName="MediaServiceSearchProperties" ma:readOnly="true">
      <xsd:simpleType>
        <xsd:restriction base="dms:Note"/>
      </xsd:simpleType>
    </xsd:element>
    <xsd:element name="MediaServiceSystemTags" ma:index="4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80d42b2-7b5c-45c7-b80a-29215bd701a0" elementFormDefault="qualified">
    <xsd:import namespace="http://schemas.microsoft.com/office/2006/documentManagement/types"/>
    <xsd:import namespace="http://schemas.microsoft.com/office/infopath/2007/PartnerControls"/>
    <xsd:element name="SharedWithUsers" ma:index="2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8" nillable="true" ma:displayName="Shared With Details" ma:internalName="SharedWithDetails" ma:readOnly="true">
      <xsd:simpleType>
        <xsd:restriction base="dms:Note">
          <xsd:maxLength value="255"/>
        </xsd:restriction>
      </xsd:simpleType>
    </xsd:element>
    <xsd:element name="SharingHintHash" ma:index="2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NotebookType xmlns="22eea520-332f-498e-a5a6-1be07d66ab50" xsi:nil="true"/>
    <Has_Teacher_Only_SectionGroup xmlns="22eea520-332f-498e-a5a6-1be07d66ab50" xsi:nil="true"/>
    <Is_Collaboration_Space_Locked xmlns="22eea520-332f-498e-a5a6-1be07d66ab50" xsi:nil="true"/>
    <AppVersion xmlns="22eea520-332f-498e-a5a6-1be07d66ab50" xsi:nil="true"/>
    <TeamsChannelId xmlns="22eea520-332f-498e-a5a6-1be07d66ab50" xsi:nil="true"/>
    <Invited_Teachers xmlns="22eea520-332f-498e-a5a6-1be07d66ab50" xsi:nil="true"/>
    <IsNotebookLocked xmlns="22eea520-332f-498e-a5a6-1be07d66ab50" xsi:nil="true"/>
    <Teachers xmlns="22eea520-332f-498e-a5a6-1be07d66ab50">
      <UserInfo>
        <DisplayName/>
        <AccountId xsi:nil="true"/>
        <AccountType/>
      </UserInfo>
    </Teachers>
    <Self_Registration_Enabled xmlns="22eea520-332f-498e-a5a6-1be07d66ab50" xsi:nil="true"/>
    <_activity xmlns="22eea520-332f-498e-a5a6-1be07d66ab50" xsi:nil="true"/>
    <Invited_Students xmlns="22eea520-332f-498e-a5a6-1be07d66ab50" xsi:nil="true"/>
    <CultureName xmlns="22eea520-332f-498e-a5a6-1be07d66ab50" xsi:nil="true"/>
    <Students xmlns="22eea520-332f-498e-a5a6-1be07d66ab50">
      <UserInfo>
        <DisplayName/>
        <AccountId xsi:nil="true"/>
        <AccountType/>
      </UserInfo>
    </Students>
    <Templates xmlns="22eea520-332f-498e-a5a6-1be07d66ab50" xsi:nil="true"/>
    <DefaultSectionNames xmlns="22eea520-332f-498e-a5a6-1be07d66ab50" xsi:nil="true"/>
    <FolderType xmlns="22eea520-332f-498e-a5a6-1be07d66ab50" xsi:nil="true"/>
    <Owner xmlns="22eea520-332f-498e-a5a6-1be07d66ab50">
      <UserInfo>
        <DisplayName/>
        <AccountId xsi:nil="true"/>
        <AccountType/>
      </UserInfo>
    </Owner>
    <Student_Groups xmlns="22eea520-332f-498e-a5a6-1be07d66ab50">
      <UserInfo>
        <DisplayName/>
        <AccountId xsi:nil="true"/>
        <AccountType/>
      </UserInfo>
    </Student_Groups>
  </documentManagement>
</p:properties>
</file>

<file path=customXml/itemProps1.xml><?xml version="1.0" encoding="utf-8"?>
<ds:datastoreItem xmlns:ds="http://schemas.openxmlformats.org/officeDocument/2006/customXml" ds:itemID="{951E0657-D21B-4486-AA69-7DC6BBA96ACB}">
  <ds:schemaRefs>
    <ds:schemaRef ds:uri="http://schemas.microsoft.com/sharepoint/v3/contenttype/forms"/>
  </ds:schemaRefs>
</ds:datastoreItem>
</file>

<file path=customXml/itemProps2.xml><?xml version="1.0" encoding="utf-8"?>
<ds:datastoreItem xmlns:ds="http://schemas.openxmlformats.org/officeDocument/2006/customXml" ds:itemID="{E98D73D5-413C-451D-802E-74ACA64712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eea520-332f-498e-a5a6-1be07d66ab50"/>
    <ds:schemaRef ds:uri="d80d42b2-7b5c-45c7-b80a-29215bd701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CA0ABF-F5F0-41DD-A292-A83ACC7CF547}">
  <ds:schemaRefs>
    <ds:schemaRef ds:uri="http://purl.org/dc/dcmitype/"/>
    <ds:schemaRef ds:uri="http://purl.org/dc/terms/"/>
    <ds:schemaRef ds:uri="http://schemas.microsoft.com/office/infopath/2007/PartnerControls"/>
    <ds:schemaRef ds:uri="d80d42b2-7b5c-45c7-b80a-29215bd701a0"/>
    <ds:schemaRef ds:uri="http://schemas.microsoft.com/office/2006/documentManagement/types"/>
    <ds:schemaRef ds:uri="22eea520-332f-498e-a5a6-1be07d66ab50"/>
    <ds:schemaRef ds:uri="http://schemas.microsoft.com/office/2006/metadata/properties"/>
    <ds:schemaRef ds:uri="http://schemas.openxmlformats.org/package/2006/metadata/core-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114</TotalTime>
  <Words>1640</Words>
  <Application>Microsoft Office PowerPoint</Application>
  <PresentationFormat>Widescreen</PresentationFormat>
  <Paragraphs>157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Algerian</vt:lpstr>
      <vt:lpstr>Arial</vt:lpstr>
      <vt:lpstr>Calibri</vt:lpstr>
      <vt:lpstr>Calibri Light</vt:lpstr>
      <vt:lpstr>Office Theme</vt:lpstr>
      <vt:lpstr>English Language Component 2 Non- Fiction Paper</vt:lpstr>
      <vt:lpstr>What is on this paper?</vt:lpstr>
      <vt:lpstr>Section A – Reading.Two texts.  6 questions - one hour</vt:lpstr>
      <vt:lpstr>Section A – one hour</vt:lpstr>
      <vt:lpstr>A1 – less than 5 mins</vt:lpstr>
      <vt:lpstr>Highlight key words. Track  from first line and skim to find trigger phrase/s…. Do TQA/QA – mostly QA or AQ Firstly, the quote……….shows Sally felt that swimming in the sea is ……. Firstly, Sally seems to adore sea swimming in open water as the text says…… which suggests Use correct terminology - know difference between a verb, adverb, adjective or don’t use at all  Do not talk about punctuation, snappy phrases.</vt:lpstr>
      <vt:lpstr>This is text 2 – the older text on the side opposite the questions. </vt:lpstr>
      <vt:lpstr>Highlight key words and find the focus. Track  from first line and skim to find trigger phrase/s…. Do TQA/QA – mostly QA or AQ Firstly I agree/ I agree to some extent that the writer.......as they write/describe…..……….showing Firstly, the text says…… which makes me agree with the image that… Use correct terminology - know difference between a verb, adverb, adjective or don’t use at all  Do not talk about punctuation, snappy phrases.</vt:lpstr>
      <vt:lpstr>PowerPoint Presentation</vt:lpstr>
      <vt:lpstr>Using both texts question – 5 mins 4 marks</vt:lpstr>
      <vt:lpstr>PowerPoint Presentation</vt:lpstr>
      <vt:lpstr>Past 1.6 questions</vt:lpstr>
      <vt:lpstr>PowerPoint Presentation</vt:lpstr>
      <vt:lpstr>Bit of a no brainer – what are the obvious qualities of someone who goes out to rescue other people at sea and how can they show this?</vt:lpstr>
      <vt:lpstr>B section. Writing – 30 minutes each task.</vt:lpstr>
      <vt:lpstr>PowerPoint Presentation</vt:lpstr>
      <vt:lpstr>When you have finished your transactional tasks…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C. Lane</dc:creator>
  <cp:lastModifiedBy>Mrs. C. Lane</cp:lastModifiedBy>
  <cp:revision>7</cp:revision>
  <dcterms:created xsi:type="dcterms:W3CDTF">2025-05-19T08:06:23Z</dcterms:created>
  <dcterms:modified xsi:type="dcterms:W3CDTF">2025-05-21T11:41:54Z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0x01010029A13C7D0F1F7F40A29FC42FA274DD4D</vt:lpwstr>
  </property>
</Properties>
</file>