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</p:sldMasterIdLst>
  <p:notesMasterIdLst>
    <p:notesMasterId r:id="rId6"/>
  </p:notesMasterIdLst>
  <p:sldIdLst>
    <p:sldId id="258" r:id="rId5"/>
  </p:sldIdLst>
  <p:sldSz cx="9144000" cy="5143500" type="screen16x9"/>
  <p:notesSz cx="6858000" cy="9144000"/>
  <p:embeddedFontLst>
    <p:embeddedFont>
      <p:font typeface="Amatic SC" panose="020B0604020202020204" charset="-79"/>
      <p:regular r:id="rId7"/>
      <p:bold r:id="rId8"/>
    </p:embeddedFont>
    <p:embeddedFont>
      <p:font typeface="Century Gothic" panose="020B0502020202020204" pitchFamily="34" charset="0"/>
      <p:regular r:id="rId9"/>
      <p:bold r:id="rId10"/>
      <p:italic r:id="rId11"/>
      <p:boldItalic r:id="rId12"/>
    </p:embeddedFont>
    <p:embeddedFont>
      <p:font typeface="Sacramento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23" Type="http://schemas.openxmlformats.org/officeDocument/2006/relationships/viewProps" Target="viewProp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b1c277ab75_1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is the last time you did absolutely nothing for 10 whole minutes? 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 texting, talking or even thinking? 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Mindfulness expert Andy Puddicombe describes the transformative power of doing just that: Refreshing your mind for 10 minutes a day, simply by being mindful and experiencing the present moment. 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(No need for incense or sitting in uncomfortable positions.)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b1c277ab75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048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 sz="1200"/>
            </a:lvl2pPr>
            <a:lvl3pPr marL="1371600" lvl="2" indent="-3048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304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 sz="1200"/>
            </a:lvl4pPr>
            <a:lvl5pPr marL="2286000" lvl="4" indent="-3048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 sz="1200"/>
            </a:lvl5pPr>
            <a:lvl6pPr marL="2743200" lvl="5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048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 sz="1200"/>
            </a:lvl2pPr>
            <a:lvl3pPr marL="1371600" lvl="2" indent="-3048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304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 sz="1200"/>
            </a:lvl4pPr>
            <a:lvl5pPr marL="2286000" lvl="4" indent="-3048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 sz="1200"/>
            </a:lvl5pPr>
            <a:lvl6pPr marL="2743200" lvl="5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" name="Google Shape;15;p1" descr="\\cfs-01\userdata$\ICT Support\nickwootton\Desktop\vanda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938962" y="411511"/>
            <a:ext cx="3025527" cy="174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/>
          <p:cNvPicPr preferRelativeResize="0"/>
          <p:nvPr/>
        </p:nvPicPr>
        <p:blipFill rotWithShape="1">
          <a:blip r:embed="rId15">
            <a:alphaModFix/>
          </a:blip>
          <a:srcRect l="4626" t="10660" r="6033"/>
          <a:stretch/>
        </p:blipFill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 descr="\\cfs-01\userdata$\ICT Support\nickwootton\Desktop\trans.png"/>
          <p:cNvPicPr preferRelativeResize="0"/>
          <p:nvPr/>
        </p:nvPicPr>
        <p:blipFill rotWithShape="1">
          <a:blip r:embed="rId16">
            <a:alphaModFix/>
          </a:blip>
          <a:srcRect r="82641" b="41024"/>
          <a:stretch/>
        </p:blipFill>
        <p:spPr>
          <a:xfrm>
            <a:off x="4932040" y="123478"/>
            <a:ext cx="4211961" cy="502002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qzR62JJCMBQ&amp;app=deskto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body" idx="1"/>
          </p:nvPr>
        </p:nvSpPr>
        <p:spPr>
          <a:xfrm>
            <a:off x="94025" y="94025"/>
            <a:ext cx="8970600" cy="4965000"/>
          </a:xfrm>
          <a:prstGeom prst="rect">
            <a:avLst/>
          </a:prstGeom>
          <a:solidFill>
            <a:schemeClr val="dk1">
              <a:alpha val="4784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0" b="1" u="sng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rgbClr val="00FFFF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rgbClr val="00FFFF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781325" y="94025"/>
            <a:ext cx="8362500" cy="7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5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   Just 10 mindful minutes…   </a:t>
            </a:r>
            <a:endParaRPr/>
          </a:p>
        </p:txBody>
      </p:sp>
      <p:sp>
        <p:nvSpPr>
          <p:cNvPr id="115" name="Google Shape;115;p16"/>
          <p:cNvSpPr txBox="1"/>
          <p:nvPr/>
        </p:nvSpPr>
        <p:spPr>
          <a:xfrm rot="-5400000">
            <a:off x="-2045125" y="2228400"/>
            <a:ext cx="4965600" cy="687300"/>
          </a:xfrm>
          <a:prstGeom prst="rect">
            <a:avLst/>
          </a:prstGeom>
          <a:solidFill>
            <a:schemeClr val="dk1">
              <a:alpha val="4784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FFFFFF"/>
              </a:solidFill>
              <a:latin typeface="Sacramento"/>
              <a:ea typeface="Sacramento"/>
              <a:cs typeface="Sacramento"/>
              <a:sym typeface="Sacramento"/>
            </a:endParaRPr>
          </a:p>
        </p:txBody>
      </p:sp>
      <p:sp>
        <p:nvSpPr>
          <p:cNvPr id="116" name="Google Shape;116;p16"/>
          <p:cNvSpPr/>
          <p:nvPr/>
        </p:nvSpPr>
        <p:spPr>
          <a:xfrm rot="-5400000">
            <a:off x="-1952440" y="2269185"/>
            <a:ext cx="4854455" cy="5539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 smtClean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Sacramento"/>
              </a:rPr>
              <a:t>Well </a:t>
            </a:r>
            <a:r>
              <a:rPr b="1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Sacramento"/>
              </a:rPr>
              <a:t>Being </a:t>
            </a:r>
            <a:r>
              <a:rPr b="1" i="0" dirty="0" smtClean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Sacramento"/>
              </a:rPr>
              <a:t>Tip</a:t>
            </a:r>
            <a:r>
              <a:rPr lang="en-GB" b="1" i="0" dirty="0" smtClean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Sacramento"/>
              </a:rPr>
              <a:t> 2 </a:t>
            </a:r>
            <a:endParaRPr b="1" i="0" dirty="0"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2"/>
              </a:solidFill>
              <a:latin typeface="Sacramento"/>
            </a:endParaRPr>
          </a:p>
        </p:txBody>
      </p:sp>
      <p:pic>
        <p:nvPicPr>
          <p:cNvPr id="117" name="Google Shape;117;p16" descr="basketball meditation GIF by Headspace"/>
          <p:cNvPicPr preferRelativeResize="0"/>
          <p:nvPr/>
        </p:nvPicPr>
        <p:blipFill rotWithShape="1">
          <a:blip r:embed="rId3">
            <a:alphaModFix/>
          </a:blip>
          <a:srcRect b="5455"/>
          <a:stretch/>
        </p:blipFill>
        <p:spPr>
          <a:xfrm>
            <a:off x="6702475" y="2612475"/>
            <a:ext cx="2392576" cy="22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 txBox="1"/>
          <p:nvPr/>
        </p:nvSpPr>
        <p:spPr>
          <a:xfrm>
            <a:off x="6702513" y="1953075"/>
            <a:ext cx="2392500" cy="535500"/>
          </a:xfrm>
          <a:prstGeom prst="rect">
            <a:avLst/>
          </a:prstGeom>
          <a:solidFill>
            <a:srgbClr val="FFF2CC">
              <a:alpha val="8603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Andy Puddicombe - Co-founder of Headspace &amp; Mindfulness expert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850075" y="792875"/>
            <a:ext cx="5689500" cy="4180500"/>
          </a:xfrm>
          <a:prstGeom prst="rect">
            <a:avLst/>
          </a:prstGeom>
          <a:solidFill>
            <a:srgbClr val="000000">
              <a:alpha val="3408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entury Gothic"/>
              <a:buChar char="●"/>
            </a:pPr>
            <a:r>
              <a:rPr lang="en-GB" sz="11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is the last time you did absolutely nothing for 10 whole minutes? </a:t>
            </a:r>
            <a:endParaRPr sz="11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entury Gothic"/>
              <a:buChar char="●"/>
            </a:pPr>
            <a:r>
              <a:rPr lang="en-GB" sz="11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 texting, emailing, eating, talking or even thinking? </a:t>
            </a:r>
            <a:endParaRPr sz="11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Gothic"/>
              <a:buChar char="●"/>
            </a:pPr>
            <a:r>
              <a:rPr lang="en-GB" sz="11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 minds are a precious resource that we depend upon to be focused, creative, spontaneous and to perform at our very best.</a:t>
            </a:r>
            <a:endParaRPr sz="11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Gothic"/>
              <a:buChar char="●"/>
            </a:pPr>
            <a:r>
              <a:rPr lang="en-GB" sz="11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Yet, we probably take more care </a:t>
            </a:r>
            <a:r>
              <a:rPr lang="en-GB" sz="1100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our </a:t>
            </a:r>
            <a:r>
              <a:rPr lang="en-GB" sz="1100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clothes </a:t>
            </a:r>
            <a:r>
              <a:rPr lang="en-GB" sz="11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hair! </a:t>
            </a:r>
            <a:endParaRPr lang="en-GB" sz="1100" dirty="0" smtClea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</a:pPr>
            <a:endParaRPr sz="11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Gothic"/>
              <a:buChar char="●"/>
            </a:pPr>
            <a:r>
              <a:rPr lang="en-GB" sz="8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(Harvard research)</a:t>
            </a:r>
            <a:r>
              <a:rPr lang="en-GB" sz="11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Tells us that on average our minds are distracted 47% of the time, &amp; in our relatively short lifetime, it’s pretty tragic that we’re lost in thought for nearly half of our lives!</a:t>
            </a:r>
            <a:endParaRPr sz="11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entury Gothic"/>
              <a:buChar char="●"/>
            </a:pPr>
            <a:r>
              <a:rPr lang="en-GB" sz="11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Andy </a:t>
            </a:r>
            <a:r>
              <a:rPr lang="en-GB" sz="11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Puddicombe</a:t>
            </a:r>
            <a:r>
              <a:rPr lang="en-GB" sz="11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talks about how we can step back with a different perspective, how </a:t>
            </a:r>
            <a:r>
              <a:rPr lang="en-GB" sz="1100" b="1" u="sng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</a:t>
            </a:r>
            <a:r>
              <a:rPr lang="en-GB" sz="1200" b="1" u="sng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can’t</a:t>
            </a:r>
            <a:r>
              <a:rPr lang="en-GB" sz="1100" b="1" u="sng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change</a:t>
            </a:r>
            <a:r>
              <a:rPr lang="en-GB" sz="11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every little thing that happens in our lives (covid-19), but </a:t>
            </a:r>
            <a:r>
              <a:rPr lang="en-GB" sz="1100" b="1" u="sng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</a:t>
            </a:r>
            <a:r>
              <a:rPr lang="en-GB" sz="1200" b="1" u="sng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</a:t>
            </a:r>
            <a:r>
              <a:rPr lang="en-GB" sz="1100" b="1" u="sng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change the way we experience it!</a:t>
            </a:r>
            <a:endParaRPr sz="12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So, I promise you don’t need to burn any incense or sit on the floor! </a:t>
            </a:r>
            <a:endParaRPr sz="12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Just 9 minutes for this video &amp; 10 daily minutes for you!  </a:t>
            </a:r>
            <a:endParaRPr sz="12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Take a look: </a:t>
            </a:r>
            <a:r>
              <a:rPr lang="en-GB" sz="1300" u="sng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https://www.youtube.com/watch?v=qzR62JJCMBQ&amp;app=desktop</a:t>
            </a:r>
            <a:endParaRPr sz="12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5">
            <a:alphaModFix/>
          </a:blip>
          <a:srcRect l="12790" t="3772" r="13658"/>
          <a:stretch/>
        </p:blipFill>
        <p:spPr>
          <a:xfrm>
            <a:off x="6745263" y="47725"/>
            <a:ext cx="2307000" cy="182467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ue Template-16x9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1DE2FF200C7C4E968AF978662F4B6D" ma:contentTypeVersion="11" ma:contentTypeDescription="Create a new document." ma:contentTypeScope="" ma:versionID="958b2a64b982cb026bf4d36ea5e22f97">
  <xsd:schema xmlns:xsd="http://www.w3.org/2001/XMLSchema" xmlns:xs="http://www.w3.org/2001/XMLSchema" xmlns:p="http://schemas.microsoft.com/office/2006/metadata/properties" xmlns:ns2="b8e33984-7fb9-4f70-bbaa-7f49afeb41d3" xmlns:ns3="60fdbe21-c084-4a23-9b27-7db3adf0f7bc" targetNamespace="http://schemas.microsoft.com/office/2006/metadata/properties" ma:root="true" ma:fieldsID="846edc6563840c391e0c4d687e8abd1d" ns2:_="" ns3:_="">
    <xsd:import namespace="b8e33984-7fb9-4f70-bbaa-7f49afeb41d3"/>
    <xsd:import namespace="60fdbe21-c084-4a23-9b27-7db3adf0f7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e33984-7fb9-4f70-bbaa-7f49afeb41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fdbe21-c084-4a23-9b27-7db3adf0f7b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CE86CE-7F9A-4561-B61C-569AB0023C8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8e33984-7fb9-4f70-bbaa-7f49afeb41d3"/>
    <ds:schemaRef ds:uri="60fdbe21-c084-4a23-9b27-7db3adf0f7b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254F0F5-4617-4991-9174-3EF082C3CC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E75697-4F36-40BB-B080-2166F8BAD0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e33984-7fb9-4f70-bbaa-7f49afeb41d3"/>
    <ds:schemaRef ds:uri="60fdbe21-c084-4a23-9b27-7db3adf0f7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266</Words>
  <Application>Microsoft Office PowerPoint</Application>
  <PresentationFormat>On-screen Show (16:9)</PresentationFormat>
  <Paragraphs>45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Amatic SC</vt:lpstr>
      <vt:lpstr>Arial</vt:lpstr>
      <vt:lpstr>Century Gothic</vt:lpstr>
      <vt:lpstr>Sacramento</vt:lpstr>
      <vt:lpstr>Calibri</vt:lpstr>
      <vt:lpstr>Open Sans</vt:lpstr>
      <vt:lpstr>Blue Template-16x9</vt:lpstr>
      <vt:lpstr>   Just 10 mindful minutes…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 Wellbeing - LOG</dc:title>
  <dc:creator>Miss E. Palmer</dc:creator>
  <cp:lastModifiedBy>Miss E. Palmer</cp:lastModifiedBy>
  <cp:revision>4</cp:revision>
  <dcterms:modified xsi:type="dcterms:W3CDTF">2021-01-07T14:55:39Z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0x010100581DE2FF200C7C4E968AF978662F4B6D</vt:lpwstr>
  </property>
</Properties>
</file>