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6"/>
  </p:notesMasterIdLst>
  <p:sldIdLst>
    <p:sldId id="259" r:id="rId5"/>
  </p:sldIdLst>
  <p:sldSz cx="9144000" cy="5143500" type="screen16x9"/>
  <p:notesSz cx="6858000" cy="9144000"/>
  <p:embeddedFontLst>
    <p:embeddedFont>
      <p:font typeface="Amatic SC" panose="020B0604020202020204" charset="-79"/>
      <p:regular r:id="rId7"/>
      <p:bold r:id="rId8"/>
    </p:embeddedFon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Sacramento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1c277ab75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b1c277ab75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 descr="\\cfs-01\userdata$\ICT Support\nickwootton\Desktop\vanda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38962" y="411511"/>
            <a:ext cx="3025527" cy="17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5">
            <a:alphaModFix/>
          </a:blip>
          <a:srcRect l="4626" t="10660" r="6033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\\cfs-01\userdata$\ICT Support\nickwootton\Desktop\trans.png"/>
          <p:cNvPicPr preferRelativeResize="0"/>
          <p:nvPr/>
        </p:nvPicPr>
        <p:blipFill rotWithShape="1">
          <a:blip r:embed="rId16">
            <a:alphaModFix/>
          </a:blip>
          <a:srcRect r="82641" b="41024"/>
          <a:stretch/>
        </p:blipFill>
        <p:spPr>
          <a:xfrm>
            <a:off x="4932040" y="123478"/>
            <a:ext cx="4211961" cy="50200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6600" y="63650"/>
            <a:ext cx="8970600" cy="49650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1" u="sng" dirty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 dirty="0">
              <a:solidFill>
                <a:srgbClr val="00FFFF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 dirty="0">
              <a:solidFill>
                <a:srgbClr val="00FFFF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81325" y="94025"/>
            <a:ext cx="83625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5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QUICK BODY CHECK &amp; ADJUSTMENT…   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 rot="-5400000">
            <a:off x="-2045125" y="2228400"/>
            <a:ext cx="4965600" cy="6873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128" name="Google Shape;128;p17"/>
          <p:cNvSpPr/>
          <p:nvPr/>
        </p:nvSpPr>
        <p:spPr>
          <a:xfrm rot="-5400000">
            <a:off x="-1952440" y="2269185"/>
            <a:ext cx="4854455" cy="553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Well </a:t>
            </a:r>
            <a:r>
              <a:rPr b="1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Being </a:t>
            </a:r>
            <a:r>
              <a:rPr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Tip</a:t>
            </a:r>
            <a:r>
              <a:rPr lang="en-GB"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 3</a:t>
            </a:r>
            <a:endParaRPr b="1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Sacramento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 l="11068" t="38705" r="12863" b="9851"/>
          <a:stretch/>
        </p:blipFill>
        <p:spPr>
          <a:xfrm>
            <a:off x="2622575" y="1022575"/>
            <a:ext cx="4574276" cy="286227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781325" y="4140900"/>
            <a:ext cx="83625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5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 </a:t>
            </a:r>
            <a:r>
              <a:rPr lang="en-GB" sz="4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HOW SUBCONSCIOUSLY TENSE WERE YOU???</a:t>
            </a:r>
            <a:r>
              <a:rPr lang="en-GB" sz="45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endParaRPr/>
          </a:p>
        </p:txBody>
      </p:sp>
      <p:pic>
        <p:nvPicPr>
          <p:cNvPr id="131" name="Google Shape;131;p17" descr="Happy Rainbow Stick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7525" y="584500"/>
            <a:ext cx="1542050" cy="15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 descr="Happy Rainbow Stick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8000" y="2668400"/>
            <a:ext cx="1651901" cy="165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Template-16x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DE2FF200C7C4E968AF978662F4B6D" ma:contentTypeVersion="11" ma:contentTypeDescription="Create a new document." ma:contentTypeScope="" ma:versionID="958b2a64b982cb026bf4d36ea5e22f97">
  <xsd:schema xmlns:xsd="http://www.w3.org/2001/XMLSchema" xmlns:xs="http://www.w3.org/2001/XMLSchema" xmlns:p="http://schemas.microsoft.com/office/2006/metadata/properties" xmlns:ns2="b8e33984-7fb9-4f70-bbaa-7f49afeb41d3" xmlns:ns3="60fdbe21-c084-4a23-9b27-7db3adf0f7bc" targetNamespace="http://schemas.microsoft.com/office/2006/metadata/properties" ma:root="true" ma:fieldsID="846edc6563840c391e0c4d687e8abd1d" ns2:_="" ns3:_="">
    <xsd:import namespace="b8e33984-7fb9-4f70-bbaa-7f49afeb41d3"/>
    <xsd:import namespace="60fdbe21-c084-4a23-9b27-7db3adf0f7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33984-7fb9-4f70-bbaa-7f49afeb41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dbe21-c084-4a23-9b27-7db3adf0f7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54F0F5-4617-4991-9174-3EF082C3CC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CE86CE-7F9A-4561-B61C-569AB0023C8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8e33984-7fb9-4f70-bbaa-7f49afeb41d3"/>
    <ds:schemaRef ds:uri="60fdbe21-c084-4a23-9b27-7db3adf0f7b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E75697-4F36-40BB-B080-2166F8BAD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e33984-7fb9-4f70-bbaa-7f49afeb41d3"/>
    <ds:schemaRef ds:uri="60fdbe21-c084-4a23-9b27-7db3adf0f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</Words>
  <Application>Microsoft Office PowerPoint</Application>
  <PresentationFormat>On-screen Show (16:9)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Amatic SC</vt:lpstr>
      <vt:lpstr>Arial</vt:lpstr>
      <vt:lpstr>Open Sans</vt:lpstr>
      <vt:lpstr>Calibri</vt:lpstr>
      <vt:lpstr>Century Gothic</vt:lpstr>
      <vt:lpstr>Sacramento</vt:lpstr>
      <vt:lpstr>Blue Template-16x9</vt:lpstr>
      <vt:lpstr> QUICK BODY CHECK &amp; ADJUSTMENT…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Wellbeing - LOG</dc:title>
  <dc:creator>Miss E. Palmer</dc:creator>
  <cp:lastModifiedBy>Miss E. Palmer</cp:lastModifiedBy>
  <cp:revision>3</cp:revision>
  <dcterms:modified xsi:type="dcterms:W3CDTF">2021-01-11T12:13:18Z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0x010100581DE2FF200C7C4E968AF978662F4B6D</vt:lpwstr>
  </property>
</Properties>
</file>