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3"/>
  </p:notesMasterIdLst>
  <p:sldIdLst>
    <p:sldId id="268" r:id="rId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entury Gothic" panose="020B0502020202020204" pitchFamily="34" charset="0"/>
      <p:regular r:id="rId8"/>
      <p:bold r:id="rId9"/>
      <p:italic r:id="rId10"/>
      <p:boldItalic r:id="rId11"/>
    </p:embeddedFont>
    <p:embeddedFont>
      <p:font typeface="Sacramento" panose="020B0604020202020204" charset="0"/>
      <p:regular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312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c.com/amy-morin/6-ways-to-stop-worrying-about-things-you-cant-control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9fc5bcfc33_0_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9fc5bcfc33_0_2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u="sng">
                <a:solidFill>
                  <a:schemeClr val="hlink"/>
                </a:solidFill>
                <a:hlinkClick r:id="rId3"/>
              </a:rPr>
              <a:t>https://www.inc.com/amy-morin/6-ways-to-stop-worrying-about-things-you-cant-control.html</a:t>
            </a: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>
            <a:spLocks noGrp="1"/>
          </p:cNvSpPr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 sz="1400"/>
            </a:lvl1pPr>
            <a:lvl2pPr marL="914400" lvl="1" indent="-304800" rtl="0">
              <a:spcBef>
                <a:spcPts val="560"/>
              </a:spcBef>
              <a:spcAft>
                <a:spcPts val="0"/>
              </a:spcAft>
              <a:buSzPts val="1200"/>
              <a:buChar char="–"/>
              <a:defRPr sz="1200"/>
            </a:lvl2pPr>
            <a:lvl3pPr marL="1371600" lvl="2" indent="-304800" rtl="0">
              <a:spcBef>
                <a:spcPts val="480"/>
              </a:spcBef>
              <a:spcAft>
                <a:spcPts val="0"/>
              </a:spcAft>
              <a:buSzPts val="1200"/>
              <a:buChar char="•"/>
              <a:defRPr sz="1200"/>
            </a:lvl3pPr>
            <a:lvl4pPr marL="1828800" lvl="3" indent="-304800" rtl="0">
              <a:spcBef>
                <a:spcPts val="400"/>
              </a:spcBef>
              <a:spcAft>
                <a:spcPts val="0"/>
              </a:spcAft>
              <a:buSzPts val="1200"/>
              <a:buChar char="–"/>
              <a:defRPr sz="1200"/>
            </a:lvl4pPr>
            <a:lvl5pPr marL="2286000" lvl="4" indent="-304800" rtl="0">
              <a:spcBef>
                <a:spcPts val="400"/>
              </a:spcBef>
              <a:spcAft>
                <a:spcPts val="0"/>
              </a:spcAft>
              <a:buSzPts val="1200"/>
              <a:buChar char="»"/>
              <a:defRPr sz="1200"/>
            </a:lvl5pPr>
            <a:lvl6pPr marL="2743200" lvl="5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 sz="1400"/>
            </a:lvl1pPr>
            <a:lvl2pPr marL="914400" lvl="1" indent="-304800" rtl="0">
              <a:spcBef>
                <a:spcPts val="560"/>
              </a:spcBef>
              <a:spcAft>
                <a:spcPts val="0"/>
              </a:spcAft>
              <a:buSzPts val="1200"/>
              <a:buChar char="–"/>
              <a:defRPr sz="1200"/>
            </a:lvl2pPr>
            <a:lvl3pPr marL="1371600" lvl="2" indent="-304800" rtl="0">
              <a:spcBef>
                <a:spcPts val="480"/>
              </a:spcBef>
              <a:spcAft>
                <a:spcPts val="0"/>
              </a:spcAft>
              <a:buSzPts val="1200"/>
              <a:buChar char="•"/>
              <a:defRPr sz="1200"/>
            </a:lvl3pPr>
            <a:lvl4pPr marL="1828800" lvl="3" indent="-304800" rtl="0">
              <a:spcBef>
                <a:spcPts val="400"/>
              </a:spcBef>
              <a:spcAft>
                <a:spcPts val="0"/>
              </a:spcAft>
              <a:buSzPts val="1200"/>
              <a:buChar char="–"/>
              <a:defRPr sz="1200"/>
            </a:lvl4pPr>
            <a:lvl5pPr marL="2286000" lvl="4" indent="-304800" rtl="0">
              <a:spcBef>
                <a:spcPts val="400"/>
              </a:spcBef>
              <a:spcAft>
                <a:spcPts val="0"/>
              </a:spcAft>
              <a:buSzPts val="1200"/>
              <a:buChar char="»"/>
              <a:defRPr sz="1200"/>
            </a:lvl5pPr>
            <a:lvl6pPr marL="2743200" lvl="5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5" name="Google Shape;15;p1" descr="\\cfs-01\userdata$\ICT Support\nickwootton\Desktop\vanda.p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5938962" y="411511"/>
            <a:ext cx="3025527" cy="174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1"/>
          <p:cNvPicPr preferRelativeResize="0"/>
          <p:nvPr/>
        </p:nvPicPr>
        <p:blipFill rotWithShape="1">
          <a:blip r:embed="rId14">
            <a:alphaModFix/>
          </a:blip>
          <a:srcRect l="4626" t="10660" r="6033"/>
          <a:stretch/>
        </p:blipFill>
        <p:spPr>
          <a:xfrm>
            <a:off x="1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1" descr="\\cfs-01\userdata$\ICT Support\nickwootton\Desktop\trans.png"/>
          <p:cNvPicPr preferRelativeResize="0"/>
          <p:nvPr/>
        </p:nvPicPr>
        <p:blipFill rotWithShape="1">
          <a:blip r:embed="rId15">
            <a:alphaModFix/>
          </a:blip>
          <a:srcRect r="82641" b="41024"/>
          <a:stretch/>
        </p:blipFill>
        <p:spPr>
          <a:xfrm>
            <a:off x="4932040" y="123478"/>
            <a:ext cx="4211961" cy="502002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hs.uk/oneyou/every-mind-matters/top-tips-to-improve-your-mental-wellbein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8"/>
          <p:cNvSpPr txBox="1"/>
          <p:nvPr/>
        </p:nvSpPr>
        <p:spPr>
          <a:xfrm rot="-5400000">
            <a:off x="-2217525" y="2209950"/>
            <a:ext cx="5157300" cy="705900"/>
          </a:xfrm>
          <a:prstGeom prst="rect">
            <a:avLst/>
          </a:prstGeom>
          <a:gradFill>
            <a:gsLst>
              <a:gs pos="0">
                <a:srgbClr val="3177EE">
                  <a:alpha val="47840"/>
                </a:srgbClr>
              </a:gs>
              <a:gs pos="100000">
                <a:srgbClr val="113D8A">
                  <a:alpha val="4784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38"/>
          <p:cNvSpPr/>
          <p:nvPr/>
        </p:nvSpPr>
        <p:spPr>
          <a:xfrm rot="-5400000">
            <a:off x="-2111527" y="2284799"/>
            <a:ext cx="4966553" cy="53225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 dirty="0" smtClean="0">
                <a:ln w="9525" cap="flat" cmpd="sng">
                  <a:solidFill>
                    <a:srgbClr val="1F497D"/>
                  </a:solidFill>
                  <a:prstDash val="solid"/>
                  <a:round/>
                  <a:headEnd type="none" w="sm" len="sm"/>
                  <a:tailEnd type="none" w="sm" len="sm"/>
                </a:ln>
                <a:gradFill>
                  <a:gsLst>
                    <a:gs pos="0">
                      <a:srgbClr val="FFF6DB"/>
                    </a:gs>
                    <a:gs pos="100000">
                      <a:srgbClr val="FAD25C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Sacramento"/>
              </a:rPr>
              <a:t>Well Being</a:t>
            </a:r>
            <a:r>
              <a:rPr lang="en-GB" b="1" i="0" dirty="0" smtClean="0">
                <a:ln w="9525" cap="flat" cmpd="sng">
                  <a:solidFill>
                    <a:srgbClr val="1F497D"/>
                  </a:solidFill>
                  <a:prstDash val="solid"/>
                  <a:round/>
                  <a:headEnd type="none" w="sm" len="sm"/>
                  <a:tailEnd type="none" w="sm" len="sm"/>
                </a:ln>
                <a:gradFill>
                  <a:gsLst>
                    <a:gs pos="0">
                      <a:srgbClr val="FFF6DB"/>
                    </a:gs>
                    <a:gs pos="100000">
                      <a:srgbClr val="FAD25C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Sacramento"/>
              </a:rPr>
              <a:t> Tip 4</a:t>
            </a:r>
            <a:endParaRPr b="1" i="0" dirty="0">
              <a:ln w="9525" cap="flat" cmpd="sng">
                <a:solidFill>
                  <a:srgbClr val="1F497D"/>
                </a:solidFill>
                <a:prstDash val="solid"/>
                <a:round/>
                <a:headEnd type="none" w="sm" len="sm"/>
                <a:tailEnd type="none" w="sm" len="sm"/>
              </a:ln>
              <a:gradFill>
                <a:gsLst>
                  <a:gs pos="0">
                    <a:srgbClr val="FFF6DB"/>
                  </a:gs>
                  <a:gs pos="100000">
                    <a:srgbClr val="FAD25C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Sacramento"/>
            </a:endParaRPr>
          </a:p>
        </p:txBody>
      </p:sp>
      <p:sp>
        <p:nvSpPr>
          <p:cNvPr id="267" name="Google Shape;267;p38"/>
          <p:cNvSpPr txBox="1"/>
          <p:nvPr/>
        </p:nvSpPr>
        <p:spPr>
          <a:xfrm>
            <a:off x="5775450" y="0"/>
            <a:ext cx="3368400" cy="5143500"/>
          </a:xfrm>
          <a:prstGeom prst="rect">
            <a:avLst/>
          </a:prstGeom>
          <a:gradFill>
            <a:gsLst>
              <a:gs pos="0">
                <a:srgbClr val="3177EE"/>
              </a:gs>
              <a:gs pos="100000">
                <a:srgbClr val="113D8A"/>
              </a:gs>
            </a:gsLst>
            <a:path path="circle">
              <a:fillToRect l="50000" t="50000" r="50000" b="50000"/>
            </a:path>
            <a:tileRect/>
          </a:gradFill>
          <a:ln w="19050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There are lots of things we can do to look after our mental health &amp; wellbeing every day, make a start with these 6 top tips:</a:t>
            </a:r>
            <a:endParaRPr sz="17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Century Gothic"/>
              <a:buChar char="●"/>
            </a:pPr>
            <a:r>
              <a:rPr lang="en-GB" sz="17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Reframe unhelpful thoughts. The way we think, feel and behave are linked. </a:t>
            </a:r>
            <a:endParaRPr sz="17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Century Gothic"/>
              <a:buChar char="●"/>
            </a:pPr>
            <a:r>
              <a:rPr lang="en-GB" sz="17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 in the present. </a:t>
            </a:r>
            <a:endParaRPr sz="17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Century Gothic"/>
              <a:buChar char="●"/>
            </a:pPr>
            <a:r>
              <a:rPr lang="en-GB" sz="17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Get good sleep. </a:t>
            </a:r>
            <a:endParaRPr sz="17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Century Gothic"/>
              <a:buChar char="●"/>
            </a:pPr>
            <a:r>
              <a:rPr lang="en-GB" sz="17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Connect with others.</a:t>
            </a:r>
            <a:endParaRPr sz="17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Century Gothic"/>
              <a:buChar char="●"/>
            </a:pPr>
            <a:r>
              <a:rPr lang="en-GB" sz="17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Live a healthy life. </a:t>
            </a:r>
            <a:endParaRPr sz="17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Century Gothic"/>
              <a:buChar char="●"/>
            </a:pPr>
            <a:r>
              <a:rPr lang="en-GB" sz="17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 something for yourself.</a:t>
            </a:r>
            <a:endParaRPr sz="17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</a:t>
            </a:r>
            <a:r>
              <a:rPr lang="en-GB" sz="2000" u="sng">
                <a:solidFill>
                  <a:srgbClr val="00FFFF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NHS Tips for wellbeing</a:t>
            </a:r>
            <a:endParaRPr sz="2000">
              <a:solidFill>
                <a:srgbClr val="00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68" name="Google Shape;268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13575" y="1286375"/>
            <a:ext cx="9525" cy="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3025" y="67650"/>
            <a:ext cx="4931749" cy="4966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38" descr="Happy Rainbow Sticker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08000" y="1182000"/>
            <a:ext cx="819825" cy="81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38" descr="Happy Rainbow Sticker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65813" y="1286375"/>
            <a:ext cx="819825" cy="81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38" descr="Happy Rainbow Sticker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73338" y="1354675"/>
            <a:ext cx="819825" cy="81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38" descr="Happy Rainbow Sticker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24663" y="1239050"/>
            <a:ext cx="819825" cy="81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38" descr="Happy Rainbow Sticker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01100" y="1354675"/>
            <a:ext cx="819825" cy="81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38" descr="Happy Rainbow Sticker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17100" y="1354675"/>
            <a:ext cx="1097676" cy="81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38" descr="Happy Rainbow Sticker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1375" y="426725"/>
            <a:ext cx="819825" cy="81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38" descr="Happy Rainbow Sticker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99188" y="531100"/>
            <a:ext cx="819825" cy="81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38" descr="Happy Rainbow Sticker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06713" y="599400"/>
            <a:ext cx="819825" cy="81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38" descr="Happy Rainbow Sticker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58038" y="483775"/>
            <a:ext cx="819825" cy="81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38" descr="Happy Rainbow Sticker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34475" y="599400"/>
            <a:ext cx="819825" cy="81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38" descr="Happy Rainbow Sticker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50475" y="599400"/>
            <a:ext cx="1097676" cy="81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38" descr="Happy Rainbow Sticker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1375" y="-508725"/>
            <a:ext cx="819825" cy="81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38" descr="Happy Rainbow Sticker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99188" y="-404350"/>
            <a:ext cx="819825" cy="81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38" descr="Happy Rainbow Sticker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06713" y="-336050"/>
            <a:ext cx="819825" cy="81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38" descr="Happy Rainbow Sticker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58038" y="-451675"/>
            <a:ext cx="819825" cy="81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38" descr="Happy Rainbow Sticker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34475" y="-336050"/>
            <a:ext cx="819825" cy="81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38" descr="Happy Rainbow Sticker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50475" y="-336050"/>
            <a:ext cx="1097676" cy="81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ue Template-16x9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</Words>
  <Application>Microsoft Office PowerPoint</Application>
  <PresentationFormat>On-screen Show (16:9)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Century Gothic</vt:lpstr>
      <vt:lpstr>Sacramento</vt:lpstr>
      <vt:lpstr>Blue Template-16x9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Miss E. Palmer</dc:creator>
  <cp:lastModifiedBy>Miss E. Palmer</cp:lastModifiedBy>
  <cp:revision>1</cp:revision>
  <dcterms:modified xsi:type="dcterms:W3CDTF">2021-01-15T15:06:01Z</dcterms:modified>
</cp:coreProperties>
</file>