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6"/>
  </p:notesMasterIdLst>
  <p:sldIdLst>
    <p:sldId id="266" r:id="rId5"/>
  </p:sldIdLst>
  <p:sldSz cx="9144000" cy="5143500" type="screen16x9"/>
  <p:notesSz cx="6858000" cy="9144000"/>
  <p:embeddedFontLst>
    <p:embeddedFont>
      <p:font typeface="Open Sans" panose="020B0604020202020204" charset="0"/>
      <p:regular r:id="rId7"/>
      <p:bold r:id="rId8"/>
      <p:italic r:id="rId9"/>
      <p:boldItalic r:id="rId10"/>
    </p:embeddedFont>
    <p:embeddedFont>
      <p:font typeface="Sacramento" panose="020B0604020202020204" charset="0"/>
      <p:regular r:id="rId11"/>
    </p:embeddedFont>
    <p:embeddedFont>
      <p:font typeface="Amatic SC" panose="020B0604020202020204" charset="-79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54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1c277ab75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b1c277ab75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\\cfs-01\userdata$\ICT Support\nickwootton\Desktop\vanda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938962" y="411511"/>
            <a:ext cx="3025527" cy="17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5">
            <a:alphaModFix/>
          </a:blip>
          <a:srcRect l="4626" t="10660" r="6033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\\cfs-01\userdata$\ICT Support\nickwootton\Desktop\trans.png"/>
          <p:cNvPicPr preferRelativeResize="0"/>
          <p:nvPr/>
        </p:nvPicPr>
        <p:blipFill rotWithShape="1">
          <a:blip r:embed="rId16">
            <a:alphaModFix/>
          </a:blip>
          <a:srcRect r="82641" b="41024"/>
          <a:stretch/>
        </p:blipFill>
        <p:spPr>
          <a:xfrm>
            <a:off x="4932040" y="123478"/>
            <a:ext cx="4211961" cy="50200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hyperlink" Target="https://www.floraqueen.com/blog/6-plants-with-amazing-anti-anxiety-effec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nxiety-gone.com/houseplantsforanxiety/" TargetMode="External"/><Relationship Id="rId5" Type="http://schemas.openxmlformats.org/officeDocument/2006/relationships/hyperlink" Target="https://www.floraqueen.com/blog/make-office-beautiful-best-desk-plants" TargetMode="External"/><Relationship Id="rId10" Type="http://schemas.openxmlformats.org/officeDocument/2006/relationships/image" Target="../media/image7.gif"/><Relationship Id="rId4" Type="http://schemas.openxmlformats.org/officeDocument/2006/relationships/hyperlink" Target="https://www.floraqueen.com/all-plants" TargetMode="Externa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8" y="0"/>
            <a:ext cx="6677424" cy="333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94025" y="94025"/>
            <a:ext cx="9049800" cy="49650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0" b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44444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FFFF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 sz="1800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</a:t>
            </a:r>
            <a:endParaRPr sz="2400" b="1" u="sng">
              <a:solidFill>
                <a:srgbClr val="00FFFF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 rot="-5400000">
            <a:off x="-2071550" y="2202000"/>
            <a:ext cx="4965600" cy="7401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FF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213" name="Google Shape;213;p24"/>
          <p:cNvSpPr/>
          <p:nvPr/>
        </p:nvSpPr>
        <p:spPr>
          <a:xfrm rot="-5400000">
            <a:off x="-2000740" y="2199110"/>
            <a:ext cx="4874604" cy="719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Well </a:t>
            </a:r>
            <a:r>
              <a:rPr b="1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Being </a:t>
            </a:r>
            <a:r>
              <a:rPr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Tip</a:t>
            </a:r>
            <a:r>
              <a:rPr lang="en-GB" b="1" i="0" dirty="0" smtClean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Sacramento"/>
              </a:rPr>
              <a:t> 5</a:t>
            </a:r>
            <a:endParaRPr b="1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Sacramento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body" idx="1"/>
          </p:nvPr>
        </p:nvSpPr>
        <p:spPr>
          <a:xfrm>
            <a:off x="781300" y="1119813"/>
            <a:ext cx="5708400" cy="3114000"/>
          </a:xfrm>
          <a:prstGeom prst="rect">
            <a:avLst/>
          </a:prstGeom>
          <a:gradFill>
            <a:gsLst>
              <a:gs pos="0">
                <a:srgbClr val="3177EE">
                  <a:alpha val="47840"/>
                </a:srgbClr>
              </a:gs>
              <a:gs pos="100000">
                <a:srgbClr val="113D8A">
                  <a:alpha val="478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rgbClr val="FFFFFF"/>
                </a:solidFill>
              </a:rPr>
              <a:t>Houseplants produce oxygen &amp; absorb carbon dioxide, meaning they’re great for literally giving you a breath of fresh air.</a:t>
            </a:r>
            <a:endParaRPr sz="15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 b="1">
                <a:solidFill>
                  <a:srgbClr val="FFFFFF"/>
                </a:solidFill>
              </a:rPr>
              <a:t>A few </a:t>
            </a:r>
            <a:r>
              <a:rPr lang="en-GB" sz="1500" b="1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plants</a:t>
            </a:r>
            <a:r>
              <a:rPr lang="en-GB" sz="1500" b="1">
                <a:solidFill>
                  <a:srgbClr val="FFFFFF"/>
                </a:solidFill>
              </a:rPr>
              <a:t> around the </a:t>
            </a:r>
            <a:r>
              <a:rPr lang="en-GB" sz="1600" b="1" u="sng">
                <a:solidFill>
                  <a:srgbClr val="FFFFFF"/>
                </a:solidFill>
              </a:rPr>
              <a:t>home, classroom </a:t>
            </a:r>
            <a:r>
              <a:rPr lang="en-GB" sz="1400" u="sng">
                <a:solidFill>
                  <a:srgbClr val="FFFFFF"/>
                </a:solidFill>
              </a:rPr>
              <a:t>or </a:t>
            </a:r>
            <a:r>
              <a:rPr lang="en-GB" sz="1600" b="1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office</a:t>
            </a:r>
            <a:r>
              <a:rPr lang="en-GB" sz="1500" b="1">
                <a:solidFill>
                  <a:srgbClr val="FFFFFF"/>
                </a:solidFill>
              </a:rPr>
              <a:t> can be highly helpful for your well-being in the following ways:</a:t>
            </a:r>
            <a:endParaRPr sz="1500" b="1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AutoNum type="arabicPeriod"/>
            </a:pPr>
            <a:r>
              <a:rPr lang="en-GB" sz="1500" b="1">
                <a:solidFill>
                  <a:srgbClr val="FFFFFF"/>
                </a:solidFill>
              </a:rPr>
              <a:t>Better focus</a:t>
            </a:r>
            <a:endParaRPr sz="1500" b="1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AutoNum type="arabicPeriod"/>
            </a:pPr>
            <a:r>
              <a:rPr lang="en-GB" sz="1500" b="1">
                <a:solidFill>
                  <a:srgbClr val="FFFFFF"/>
                </a:solidFill>
              </a:rPr>
              <a:t>Improved mood</a:t>
            </a:r>
            <a:endParaRPr sz="1500" b="1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AutoNum type="arabicPeriod"/>
            </a:pPr>
            <a:r>
              <a:rPr lang="en-GB" sz="1500" b="1">
                <a:solidFill>
                  <a:srgbClr val="FFFFFF"/>
                </a:solidFill>
              </a:rPr>
              <a:t>Raised productivity and creativity</a:t>
            </a:r>
            <a:endParaRPr sz="1500" b="1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AutoNum type="arabicPeriod"/>
            </a:pPr>
            <a:r>
              <a:rPr lang="en-GB" sz="1500" b="1">
                <a:solidFill>
                  <a:srgbClr val="FFFFF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Lower blood pressure</a:t>
            </a:r>
            <a:endParaRPr sz="1500" b="1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AutoNum type="arabicPeriod"/>
            </a:pPr>
            <a:r>
              <a:rPr lang="en-GB" sz="1500" b="1">
                <a:solidFill>
                  <a:srgbClr val="FFFFFF"/>
                </a:solidFill>
              </a:rPr>
              <a:t>Increased well-being</a:t>
            </a:r>
            <a:endParaRPr sz="1500" b="1">
              <a:solidFill>
                <a:srgbClr val="FFFFFF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AutoNum type="arabicPeriod"/>
            </a:pPr>
            <a:r>
              <a:rPr lang="en-GB" sz="1500" b="1">
                <a:solidFill>
                  <a:srgbClr val="FFFFFF"/>
                </a:solidFill>
              </a:rPr>
              <a:t>Faster reaction times</a:t>
            </a:r>
            <a:endParaRPr sz="1500" b="1"/>
          </a:p>
        </p:txBody>
      </p:sp>
      <p:sp>
        <p:nvSpPr>
          <p:cNvPr id="215" name="Google Shape;215;p24"/>
          <p:cNvSpPr txBox="1"/>
          <p:nvPr/>
        </p:nvSpPr>
        <p:spPr>
          <a:xfrm>
            <a:off x="2038225" y="4489675"/>
            <a:ext cx="3942600" cy="427200"/>
          </a:xfrm>
          <a:prstGeom prst="rect">
            <a:avLst/>
          </a:prstGeom>
          <a:solidFill>
            <a:schemeClr val="dk1">
              <a:alpha val="4784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u="sng">
                <a:solidFill>
                  <a:srgbClr val="00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6 Plants with mazing Anti-Anxiety effects</a:t>
            </a:r>
            <a:r>
              <a:rPr lang="en-GB" b="1" u="sng">
                <a:solidFill>
                  <a:srgbClr val="00FFFF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3812226"/>
            <a:ext cx="2295150" cy="13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 descr="guardians of the galaxy ohan black GIF"/>
          <p:cNvPicPr preferRelativeResize="0"/>
          <p:nvPr/>
        </p:nvPicPr>
        <p:blipFill rotWithShape="1">
          <a:blip r:embed="rId9">
            <a:alphaModFix/>
          </a:blip>
          <a:srcRect l="4586" t="16008" r="4595"/>
          <a:stretch/>
        </p:blipFill>
        <p:spPr>
          <a:xfrm>
            <a:off x="6489575" y="1052950"/>
            <a:ext cx="2654425" cy="40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435501" flipH="1">
            <a:off x="4950899" y="2907589"/>
            <a:ext cx="3314078" cy="156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741886" flipH="1">
            <a:off x="7510464" y="3035942"/>
            <a:ext cx="1886720" cy="109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737049">
            <a:off x="5700004" y="-71036"/>
            <a:ext cx="3649467" cy="177039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781300" y="138975"/>
            <a:ext cx="83625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0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HOUSEPLANTS ARE GREAT FOR </a:t>
            </a:r>
            <a:r>
              <a:rPr lang="en-GB" sz="5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SOOTHING ANXIETY</a:t>
            </a:r>
            <a:endParaRPr sz="5200"/>
          </a:p>
        </p:txBody>
      </p:sp>
      <p:pic>
        <p:nvPicPr>
          <p:cNvPr id="222" name="Google Shape;22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663158" flipH="1">
            <a:off x="3166125" y="3331951"/>
            <a:ext cx="2295150" cy="13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985764" flipH="1">
            <a:off x="7944737" y="879065"/>
            <a:ext cx="1784075" cy="103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828213" flipH="1">
            <a:off x="4645612" y="3941895"/>
            <a:ext cx="1301755" cy="75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 descr="Happy Rainbow Sticker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93575" y="1025850"/>
            <a:ext cx="819825" cy="8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 descr="Happy Rainbow Sticker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9575" y="3501125"/>
            <a:ext cx="1112250" cy="11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Template-16x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DE2FF200C7C4E968AF978662F4B6D" ma:contentTypeVersion="11" ma:contentTypeDescription="Create a new document." ma:contentTypeScope="" ma:versionID="958b2a64b982cb026bf4d36ea5e22f97">
  <xsd:schema xmlns:xsd="http://www.w3.org/2001/XMLSchema" xmlns:xs="http://www.w3.org/2001/XMLSchema" xmlns:p="http://schemas.microsoft.com/office/2006/metadata/properties" xmlns:ns2="b8e33984-7fb9-4f70-bbaa-7f49afeb41d3" xmlns:ns3="60fdbe21-c084-4a23-9b27-7db3adf0f7bc" targetNamespace="http://schemas.microsoft.com/office/2006/metadata/properties" ma:root="true" ma:fieldsID="846edc6563840c391e0c4d687e8abd1d" ns2:_="" ns3:_="">
    <xsd:import namespace="b8e33984-7fb9-4f70-bbaa-7f49afeb41d3"/>
    <xsd:import namespace="60fdbe21-c084-4a23-9b27-7db3adf0f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33984-7fb9-4f70-bbaa-7f49afeb4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dbe21-c084-4a23-9b27-7db3adf0f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54F0F5-4617-4991-9174-3EF082C3CC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E86CE-7F9A-4561-B61C-569AB0023C8B}">
  <ds:schemaRefs>
    <ds:schemaRef ds:uri="http://schemas.openxmlformats.org/package/2006/metadata/core-properties"/>
    <ds:schemaRef ds:uri="60fdbe21-c084-4a23-9b27-7db3adf0f7bc"/>
    <ds:schemaRef ds:uri="http://purl.org/dc/elements/1.1/"/>
    <ds:schemaRef ds:uri="http://schemas.microsoft.com/office/2006/metadata/properties"/>
    <ds:schemaRef ds:uri="b8e33984-7fb9-4f70-bbaa-7f49afeb41d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E75697-4F36-40BB-B080-2166F8BAD0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33984-7fb9-4f70-bbaa-7f49afeb41d3"/>
    <ds:schemaRef ds:uri="60fdbe21-c084-4a23-9b27-7db3adf0f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</Words>
  <Application>Microsoft Office PowerPoint</Application>
  <PresentationFormat>On-screen Show (16:9)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</vt:lpstr>
      <vt:lpstr>Arial</vt:lpstr>
      <vt:lpstr>Sacramento</vt:lpstr>
      <vt:lpstr>Amatic SC</vt:lpstr>
      <vt:lpstr>Calibri</vt:lpstr>
      <vt:lpstr>Century Gothic</vt:lpstr>
      <vt:lpstr>Blue Template-16x9</vt:lpstr>
      <vt:lpstr>HOUSEPLANTS ARE GREAT FOR SOOTHING ANXIETY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Wellbeing - LOG</dc:title>
  <dc:creator>Miss E. Palmer</dc:creator>
  <cp:lastModifiedBy>Miss E. Palmer</cp:lastModifiedBy>
  <cp:revision>3</cp:revision>
  <dcterms:modified xsi:type="dcterms:W3CDTF">2021-01-18T12:25:11Z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0x010100581DE2FF200C7C4E968AF978662F4B6D</vt:lpwstr>
  </property>
</Properties>
</file>