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6"/>
  </p:notesMasterIdLst>
  <p:sldIdLst>
    <p:sldId id="263" r:id="rId5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ligraffitti" panose="020B0604020202020204" charset="0"/>
      <p:regular r:id="rId15"/>
    </p:embeddedFont>
    <p:embeddedFont>
      <p:font typeface="Sacramento" panose="020B0604020202020204" charset="0"/>
      <p:regular r:id="rId16"/>
    </p:embeddedFont>
    <p:embeddedFont>
      <p:font typeface="Amatic SC" panose="020B0604020202020204" charset="-79"/>
      <p:regular r:id="rId17"/>
      <p:bold r:id="rId18"/>
    </p:embeddedFont>
    <p:embeddedFont>
      <p:font typeface="Clicker Script" panose="020B0604020202020204" charset="0"/>
      <p:regular r:id="rId19"/>
    </p:embeddedFont>
    <p:embeddedFont>
      <p:font typeface="Permanent Marker" panose="020B0604020202020204" charset="0"/>
      <p:regular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1c277ab75_1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b1c277ab75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 descr="\\cfs-01\userdata$\ICT Support\nickwootton\Desktop\vanda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38962" y="411511"/>
            <a:ext cx="3025527" cy="17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5">
            <a:alphaModFix/>
          </a:blip>
          <a:srcRect l="4626" t="10660" r="6033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\\cfs-01\userdata$\ICT Support\nickwootton\Desktop\trans.png"/>
          <p:cNvPicPr preferRelativeResize="0"/>
          <p:nvPr/>
        </p:nvPicPr>
        <p:blipFill rotWithShape="1">
          <a:blip r:embed="rId16">
            <a:alphaModFix/>
          </a:blip>
          <a:srcRect r="82641" b="41024"/>
          <a:stretch/>
        </p:blipFill>
        <p:spPr>
          <a:xfrm>
            <a:off x="4932040" y="123478"/>
            <a:ext cx="4211961" cy="50200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877925" y="93500"/>
            <a:ext cx="8152200" cy="7914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FF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FFFF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endParaRPr sz="1800" u="sng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endParaRPr sz="2400" b="1" u="sng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 rot="-5400000">
            <a:off x="-2071550" y="2202000"/>
            <a:ext cx="4965600" cy="7401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3820775" y="931475"/>
            <a:ext cx="5168100" cy="4019100"/>
          </a:xfrm>
          <a:prstGeom prst="rect">
            <a:avLst/>
          </a:prstGeom>
          <a:gradFill>
            <a:gsLst>
              <a:gs pos="0">
                <a:srgbClr val="2C68B2">
                  <a:alpha val="47840"/>
                </a:srgbClr>
              </a:gs>
              <a:gs pos="100000">
                <a:srgbClr val="162B46">
                  <a:alpha val="4784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Nothing can trouble us quite as much as </a:t>
            </a:r>
            <a:endParaRPr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</a:t>
            </a:r>
            <a:r>
              <a:rPr lang="en-GB"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own thoughts.</a:t>
            </a:r>
            <a:endParaRPr sz="16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of our stress comes from </a:t>
            </a:r>
            <a:r>
              <a:rPr lang="en-GB" sz="1600" b="1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we</a:t>
            </a:r>
            <a:r>
              <a:rPr lang="en-GB" sz="16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react</a:t>
            </a:r>
            <a:r>
              <a:rPr lang="en-GB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rather than how life actually is. </a:t>
            </a:r>
            <a:endParaRPr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Adjust your attitude </a:t>
            </a:r>
            <a:r>
              <a:rPr lang="en-GB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change the way you see things &amp; </a:t>
            </a:r>
            <a:r>
              <a:rPr lang="en-GB"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for the good</a:t>
            </a:r>
            <a:r>
              <a:rPr lang="en-GB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all situations. </a:t>
            </a:r>
            <a:endParaRPr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 u="sng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And most importantly</a:t>
            </a:r>
            <a:endParaRPr sz="3400" b="1" u="sng">
              <a:solidFill>
                <a:srgbClr val="FF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OVERTHINKING</a:t>
            </a: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will destroy your mood.</a:t>
            </a:r>
            <a:endParaRPr sz="18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00"/>
                </a:solidFill>
                <a:latin typeface="Clicker Script"/>
                <a:ea typeface="Clicker Script"/>
                <a:cs typeface="Clicker Script"/>
                <a:sym typeface="Clicker Script"/>
              </a:rPr>
              <a:t>B</a:t>
            </a:r>
            <a:r>
              <a:rPr lang="en-GB" sz="24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3000" b="1">
                <a:solidFill>
                  <a:srgbClr val="FFFF00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E</a:t>
            </a:r>
            <a:r>
              <a:rPr lang="en-GB" sz="24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3000" b="1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</a:t>
            </a:r>
            <a:r>
              <a:rPr lang="en-GB" sz="24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-GB" sz="30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24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……. &amp; </a:t>
            </a:r>
            <a:r>
              <a:rPr lang="en-GB" sz="3000" b="1">
                <a:solidFill>
                  <a:srgbClr val="FFFF00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L</a:t>
            </a:r>
            <a:r>
              <a:rPr lang="en-GB" sz="24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3000" b="1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</a:t>
            </a:r>
            <a:r>
              <a:rPr lang="en-GB" sz="24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GB" sz="3600" b="1">
                <a:solidFill>
                  <a:srgbClr val="FFFF00"/>
                </a:solidFill>
                <a:latin typeface="Clicker Script"/>
                <a:ea typeface="Clicker Script"/>
                <a:cs typeface="Clicker Script"/>
                <a:sym typeface="Clicker Script"/>
              </a:rPr>
              <a:t>G</a:t>
            </a:r>
            <a:r>
              <a:rPr lang="en-GB" sz="2400" b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O!</a:t>
            </a:r>
            <a:endParaRPr sz="2400" b="1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893450" y="138500"/>
            <a:ext cx="82161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000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choose to </a:t>
            </a:r>
            <a:r>
              <a:rPr lang="en-GB" sz="6000" b="1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respond</a:t>
            </a:r>
            <a:r>
              <a:rPr lang="en-GB" sz="5000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 rather than </a:t>
            </a:r>
            <a:r>
              <a:rPr lang="en-GB" sz="6000" b="1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react</a:t>
            </a:r>
            <a:r>
              <a:rPr lang="en-GB" sz="5000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...</a:t>
            </a:r>
            <a:endParaRPr sz="5200">
              <a:solidFill>
                <a:srgbClr val="FFFF00"/>
              </a:solidFill>
            </a:endParaRPr>
          </a:p>
        </p:txBody>
      </p:sp>
      <p:sp>
        <p:nvSpPr>
          <p:cNvPr id="173" name="Google Shape;173;p21"/>
          <p:cNvSpPr/>
          <p:nvPr/>
        </p:nvSpPr>
        <p:spPr>
          <a:xfrm rot="-5400000">
            <a:off x="-2007847" y="2192003"/>
            <a:ext cx="4888819" cy="719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Well </a:t>
            </a:r>
            <a:r>
              <a:rPr b="1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Being </a:t>
            </a:r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Tip</a:t>
            </a:r>
            <a:r>
              <a:rPr lang="en-GB"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 6</a:t>
            </a:r>
            <a:endParaRPr b="1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Sacramento"/>
            </a:endParaRPr>
          </a:p>
        </p:txBody>
      </p:sp>
      <p:pic>
        <p:nvPicPr>
          <p:cNvPr id="174" name="Google Shape;174;p21" descr="Johnny Depp Cpt Jack Sparrow GIF"/>
          <p:cNvPicPr preferRelativeResize="0"/>
          <p:nvPr/>
        </p:nvPicPr>
        <p:blipFill rotWithShape="1">
          <a:blip r:embed="rId3">
            <a:alphaModFix/>
          </a:blip>
          <a:srcRect l="40628" t="33581" r="9758"/>
          <a:stretch/>
        </p:blipFill>
        <p:spPr>
          <a:xfrm>
            <a:off x="857500" y="1459475"/>
            <a:ext cx="2825263" cy="3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 rotWithShape="1">
          <a:blip r:embed="rId4">
            <a:alphaModFix/>
          </a:blip>
          <a:srcRect t="63500" b="21323"/>
          <a:stretch/>
        </p:blipFill>
        <p:spPr>
          <a:xfrm>
            <a:off x="843750" y="931475"/>
            <a:ext cx="2855450" cy="8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5">
            <a:alphaModFix/>
          </a:blip>
          <a:srcRect l="2981" t="10930" r="19385" b="39229"/>
          <a:stretch/>
        </p:blipFill>
        <p:spPr>
          <a:xfrm>
            <a:off x="843750" y="931475"/>
            <a:ext cx="2855450" cy="8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6">
            <a:alphaModFix/>
          </a:blip>
          <a:srcRect t="46629" b="3219"/>
          <a:stretch/>
        </p:blipFill>
        <p:spPr>
          <a:xfrm>
            <a:off x="843750" y="931475"/>
            <a:ext cx="2855450" cy="10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Template-16x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DE2FF200C7C4E968AF978662F4B6D" ma:contentTypeVersion="11" ma:contentTypeDescription="Create a new document." ma:contentTypeScope="" ma:versionID="958b2a64b982cb026bf4d36ea5e22f97">
  <xsd:schema xmlns:xsd="http://www.w3.org/2001/XMLSchema" xmlns:xs="http://www.w3.org/2001/XMLSchema" xmlns:p="http://schemas.microsoft.com/office/2006/metadata/properties" xmlns:ns2="b8e33984-7fb9-4f70-bbaa-7f49afeb41d3" xmlns:ns3="60fdbe21-c084-4a23-9b27-7db3adf0f7bc" targetNamespace="http://schemas.microsoft.com/office/2006/metadata/properties" ma:root="true" ma:fieldsID="846edc6563840c391e0c4d687e8abd1d" ns2:_="" ns3:_="">
    <xsd:import namespace="b8e33984-7fb9-4f70-bbaa-7f49afeb41d3"/>
    <xsd:import namespace="60fdbe21-c084-4a23-9b27-7db3adf0f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33984-7fb9-4f70-bbaa-7f49afeb4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dbe21-c084-4a23-9b27-7db3adf0f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54F0F5-4617-4991-9174-3EF082C3CC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E86CE-7F9A-4561-B61C-569AB0023C8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8e33984-7fb9-4f70-bbaa-7f49afeb41d3"/>
    <ds:schemaRef ds:uri="http://schemas.microsoft.com/office/infopath/2007/PartnerControls"/>
    <ds:schemaRef ds:uri="60fdbe21-c084-4a23-9b27-7db3adf0f7b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E75697-4F36-40BB-B080-2166F8BAD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33984-7fb9-4f70-bbaa-7f49afeb41d3"/>
    <ds:schemaRef ds:uri="60fdbe21-c084-4a23-9b27-7db3adf0f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</Words>
  <Application>Microsoft Office PowerPoint</Application>
  <PresentationFormat>On-screen Show (16:9)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Century Gothic</vt:lpstr>
      <vt:lpstr>Calibri</vt:lpstr>
      <vt:lpstr>Calligraffitti</vt:lpstr>
      <vt:lpstr>Sacramento</vt:lpstr>
      <vt:lpstr>Amatic SC</vt:lpstr>
      <vt:lpstr>Clicker Script</vt:lpstr>
      <vt:lpstr>Permanent Marker</vt:lpstr>
      <vt:lpstr>Open Sans</vt:lpstr>
      <vt:lpstr>Arial</vt:lpstr>
      <vt:lpstr>Blue Template-16x9</vt:lpstr>
      <vt:lpstr>choose to respond rather than react...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Wellbeing - LOG</dc:title>
  <dc:creator>Miss E. Palmer</dc:creator>
  <cp:lastModifiedBy>Miss E. Palmer</cp:lastModifiedBy>
  <cp:revision>3</cp:revision>
  <dcterms:modified xsi:type="dcterms:W3CDTF">2021-01-25T09:03:41Z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0x010100581DE2FF200C7C4E968AF978662F4B6D</vt:lpwstr>
  </property>
</Properties>
</file>