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"/>
  </p:notesMasterIdLst>
  <p:sldIdLst>
    <p:sldId id="267" r:id="rId2"/>
  </p:sldIdLst>
  <p:sldSz cx="9144000" cy="5143500" type="screen16x9"/>
  <p:notesSz cx="6858000" cy="9144000"/>
  <p:embeddedFontLst>
    <p:embeddedFont>
      <p:font typeface="Sacramento" panose="020B0604020202020204" charset="0"/>
      <p:regular r:id="rId4"/>
    </p:embeddedFont>
    <p:embeddedFont>
      <p:font typeface="Roboto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4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fc5bcfc33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fc5bcfc33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6262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98B"/>
              </a:buClr>
              <a:buSzPts val="2800"/>
              <a:buFont typeface="Roboto"/>
              <a:buNone/>
              <a:defRPr sz="2800" b="1">
                <a:solidFill>
                  <a:srgbClr val="0049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1800"/>
              <a:buFont typeface="Roboto"/>
              <a:buChar char="●"/>
              <a:defRPr sz="1800" b="1">
                <a:solidFill>
                  <a:srgbClr val="FFB4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498B"/>
              </a:buClr>
              <a:buSzPts val="1400"/>
              <a:buChar char="○"/>
              <a:defRPr>
                <a:solidFill>
                  <a:srgbClr val="00498B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4" title="corner graphic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56175" y="0"/>
            <a:ext cx="1587825" cy="15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title="footer graphic"/>
          <p:cNvPicPr preferRelativeResize="0"/>
          <p:nvPr/>
        </p:nvPicPr>
        <p:blipFill rotWithShape="1">
          <a:blip r:embed="rId14">
            <a:alphaModFix/>
          </a:blip>
          <a:srcRect l="-94137" t="8675"/>
          <a:stretch/>
        </p:blipFill>
        <p:spPr>
          <a:xfrm>
            <a:off x="-2250100" y="4340900"/>
            <a:ext cx="11394099" cy="8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0" y="4970950"/>
            <a:ext cx="9144000" cy="172500"/>
          </a:xfrm>
          <a:prstGeom prst="rect">
            <a:avLst/>
          </a:prstGeom>
          <a:solidFill>
            <a:srgbClr val="0049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498B"/>
              </a:highlight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/>
        </p:nvSpPr>
        <p:spPr>
          <a:xfrm rot="-5400000">
            <a:off x="-2217525" y="2209950"/>
            <a:ext cx="5157300" cy="705900"/>
          </a:xfrm>
          <a:prstGeom prst="rect">
            <a:avLst/>
          </a:prstGeom>
          <a:gradFill>
            <a:gsLst>
              <a:gs pos="0">
                <a:srgbClr val="3177EE">
                  <a:alpha val="47840"/>
                </a:srgbClr>
              </a:gs>
              <a:gs pos="100000">
                <a:srgbClr val="113D8A">
                  <a:alpha val="4784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7"/>
          <p:cNvSpPr/>
          <p:nvPr/>
        </p:nvSpPr>
        <p:spPr>
          <a:xfrm rot="-5400000">
            <a:off x="-2111527" y="2284799"/>
            <a:ext cx="4966553" cy="532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F6DB"/>
                    </a:gs>
                    <a:gs pos="100000">
                      <a:srgbClr val="FAD25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acramento"/>
              </a:rPr>
              <a:t>Well Being</a:t>
            </a:r>
            <a:r>
              <a:rPr lang="en-GB" b="1" i="0" smtClean="0"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F6DB"/>
                    </a:gs>
                    <a:gs pos="100000">
                      <a:srgbClr val="FAD25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acramento"/>
              </a:rPr>
              <a:t> Tip 7</a:t>
            </a:r>
            <a:endParaRPr b="1" i="0" dirty="0"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F6DB"/>
                  </a:gs>
                  <a:gs pos="100000">
                    <a:srgbClr val="FAD25C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Sacramento"/>
            </a:endParaRPr>
          </a:p>
        </p:txBody>
      </p:sp>
      <p:sp>
        <p:nvSpPr>
          <p:cNvPr id="258" name="Google Shape;258;p37"/>
          <p:cNvSpPr txBox="1"/>
          <p:nvPr/>
        </p:nvSpPr>
        <p:spPr>
          <a:xfrm>
            <a:off x="5775450" y="0"/>
            <a:ext cx="3368400" cy="50916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these times of additional change &amp; uncertainty, we mustn’t get caught up in what we can’t control. </a:t>
            </a:r>
            <a:endParaRPr sz="19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a minute to examine the things you have control over. You can't prevent a storm from coming but you can prepare for it. 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can't control how someone else behaves, but you can control how you react.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Recognize that sometimes, all you can control is your effort and your attitude. 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you put your energy into the things you can control, you'll be much more effective.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575" y="128637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275" y="0"/>
            <a:ext cx="4908974" cy="490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etly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Office PowerPoint</Application>
  <PresentationFormat>On-screen Show (16:9)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Sacramento</vt:lpstr>
      <vt:lpstr>Roboto</vt:lpstr>
      <vt:lpstr>Arial</vt:lpstr>
      <vt:lpstr>Calibri</vt:lpstr>
      <vt:lpstr>Century Gothic</vt:lpstr>
      <vt:lpstr>Streetly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Wellbeing - LOG </dc:title>
  <dc:creator>Miss E. Palmer</dc:creator>
  <cp:lastModifiedBy>Miss E. Palmer</cp:lastModifiedBy>
  <cp:revision>2</cp:revision>
  <dcterms:modified xsi:type="dcterms:W3CDTF">2021-02-01T13:12:21Z</dcterms:modified>
</cp:coreProperties>
</file>